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7.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61" r:id="rId2"/>
    <p:sldMasterId id="2147483663" r:id="rId3"/>
    <p:sldMasterId id="2147483678" r:id="rId4"/>
    <p:sldMasterId id="2147483690" r:id="rId5"/>
    <p:sldMasterId id="2147483703" r:id="rId6"/>
    <p:sldMasterId id="2147483716" r:id="rId7"/>
    <p:sldMasterId id="2147483728" r:id="rId8"/>
    <p:sldMasterId id="2147483740" r:id="rId9"/>
  </p:sldMasterIdLst>
  <p:notesMasterIdLst>
    <p:notesMasterId r:id="rId137"/>
  </p:notesMasterIdLst>
  <p:handoutMasterIdLst>
    <p:handoutMasterId r:id="rId138"/>
  </p:handoutMasterIdLst>
  <p:sldIdLst>
    <p:sldId id="496" r:id="rId10"/>
    <p:sldId id="497" r:id="rId11"/>
    <p:sldId id="521" r:id="rId12"/>
    <p:sldId id="608" r:id="rId13"/>
    <p:sldId id="607" r:id="rId14"/>
    <p:sldId id="256" r:id="rId15"/>
    <p:sldId id="364" r:id="rId16"/>
    <p:sldId id="329" r:id="rId17"/>
    <p:sldId id="330" r:id="rId18"/>
    <p:sldId id="332" r:id="rId19"/>
    <p:sldId id="333" r:id="rId20"/>
    <p:sldId id="334" r:id="rId21"/>
    <p:sldId id="331" r:id="rId22"/>
    <p:sldId id="335" r:id="rId23"/>
    <p:sldId id="336" r:id="rId24"/>
    <p:sldId id="337" r:id="rId25"/>
    <p:sldId id="352" r:id="rId26"/>
    <p:sldId id="338" r:id="rId27"/>
    <p:sldId id="353" r:id="rId28"/>
    <p:sldId id="339" r:id="rId29"/>
    <p:sldId id="340" r:id="rId30"/>
    <p:sldId id="354" r:id="rId31"/>
    <p:sldId id="355" r:id="rId32"/>
    <p:sldId id="356" r:id="rId33"/>
    <p:sldId id="257" r:id="rId34"/>
    <p:sldId id="347" r:id="rId35"/>
    <p:sldId id="258" r:id="rId36"/>
    <p:sldId id="328" r:id="rId37"/>
    <p:sldId id="259" r:id="rId38"/>
    <p:sldId id="260" r:id="rId39"/>
    <p:sldId id="261" r:id="rId40"/>
    <p:sldId id="357" r:id="rId41"/>
    <p:sldId id="358" r:id="rId42"/>
    <p:sldId id="342" r:id="rId43"/>
    <p:sldId id="262" r:id="rId44"/>
    <p:sldId id="343" r:id="rId45"/>
    <p:sldId id="325" r:id="rId46"/>
    <p:sldId id="263" r:id="rId47"/>
    <p:sldId id="610" r:id="rId48"/>
    <p:sldId id="341" r:id="rId49"/>
    <p:sldId id="264" r:id="rId50"/>
    <p:sldId id="265" r:id="rId51"/>
    <p:sldId id="266" r:id="rId52"/>
    <p:sldId id="267" r:id="rId53"/>
    <p:sldId id="612" r:id="rId54"/>
    <p:sldId id="268" r:id="rId55"/>
    <p:sldId id="269" r:id="rId56"/>
    <p:sldId id="270" r:id="rId57"/>
    <p:sldId id="271" r:id="rId58"/>
    <p:sldId id="272" r:id="rId59"/>
    <p:sldId id="273" r:id="rId60"/>
    <p:sldId id="274" r:id="rId61"/>
    <p:sldId id="613" r:id="rId62"/>
    <p:sldId id="275" r:id="rId63"/>
    <p:sldId id="276" r:id="rId64"/>
    <p:sldId id="345" r:id="rId65"/>
    <p:sldId id="278" r:id="rId66"/>
    <p:sldId id="614" r:id="rId67"/>
    <p:sldId id="346" r:id="rId68"/>
    <p:sldId id="348" r:id="rId69"/>
    <p:sldId id="281" r:id="rId70"/>
    <p:sldId id="344" r:id="rId71"/>
    <p:sldId id="282" r:id="rId72"/>
    <p:sldId id="283" r:id="rId73"/>
    <p:sldId id="284" r:id="rId74"/>
    <p:sldId id="285" r:id="rId75"/>
    <p:sldId id="286" r:id="rId76"/>
    <p:sldId id="287" r:id="rId77"/>
    <p:sldId id="288" r:id="rId78"/>
    <p:sldId id="349" r:id="rId79"/>
    <p:sldId id="289" r:id="rId80"/>
    <p:sldId id="290" r:id="rId81"/>
    <p:sldId id="291" r:id="rId82"/>
    <p:sldId id="292" r:id="rId83"/>
    <p:sldId id="293" r:id="rId84"/>
    <p:sldId id="294" r:id="rId85"/>
    <p:sldId id="295" r:id="rId86"/>
    <p:sldId id="296" r:id="rId87"/>
    <p:sldId id="297" r:id="rId88"/>
    <p:sldId id="298" r:id="rId89"/>
    <p:sldId id="299" r:id="rId90"/>
    <p:sldId id="300" r:id="rId91"/>
    <p:sldId id="301" r:id="rId92"/>
    <p:sldId id="302" r:id="rId93"/>
    <p:sldId id="303" r:id="rId94"/>
    <p:sldId id="304" r:id="rId95"/>
    <p:sldId id="305" r:id="rId96"/>
    <p:sldId id="359" r:id="rId97"/>
    <p:sldId id="306" r:id="rId98"/>
    <p:sldId id="307" r:id="rId99"/>
    <p:sldId id="308" r:id="rId100"/>
    <p:sldId id="309" r:id="rId101"/>
    <p:sldId id="310" r:id="rId102"/>
    <p:sldId id="311" r:id="rId103"/>
    <p:sldId id="312" r:id="rId104"/>
    <p:sldId id="313" r:id="rId105"/>
    <p:sldId id="314" r:id="rId106"/>
    <p:sldId id="361" r:id="rId107"/>
    <p:sldId id="362" r:id="rId108"/>
    <p:sldId id="360" r:id="rId109"/>
    <p:sldId id="317" r:id="rId110"/>
    <p:sldId id="318" r:id="rId111"/>
    <p:sldId id="319" r:id="rId112"/>
    <p:sldId id="320" r:id="rId113"/>
    <p:sldId id="321" r:id="rId114"/>
    <p:sldId id="322" r:id="rId115"/>
    <p:sldId id="323" r:id="rId116"/>
    <p:sldId id="324" r:id="rId117"/>
    <p:sldId id="351" r:id="rId118"/>
    <p:sldId id="326" r:id="rId119"/>
    <p:sldId id="363" r:id="rId120"/>
    <p:sldId id="327" r:id="rId121"/>
    <p:sldId id="511" r:id="rId122"/>
    <p:sldId id="512" r:id="rId123"/>
    <p:sldId id="604" r:id="rId124"/>
    <p:sldId id="615" r:id="rId125"/>
    <p:sldId id="619" r:id="rId126"/>
    <p:sldId id="593" r:id="rId127"/>
    <p:sldId id="594" r:id="rId128"/>
    <p:sldId id="595" r:id="rId129"/>
    <p:sldId id="618" r:id="rId130"/>
    <p:sldId id="596" r:id="rId131"/>
    <p:sldId id="600" r:id="rId132"/>
    <p:sldId id="598" r:id="rId133"/>
    <p:sldId id="602" r:id="rId134"/>
    <p:sldId id="601" r:id="rId135"/>
    <p:sldId id="514" r:id="rId136"/>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3333FF"/>
    <a:srgbClr val="FF9900"/>
    <a:srgbClr val="34EC57"/>
    <a:srgbClr val="FF99FF"/>
    <a:srgbClr val="FF0000"/>
    <a:srgbClr val="6699FF"/>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37D09-5B14-4C93-A07D-ECD0C28635FD}" v="304" dt="2023-10-04T04:29:38.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5" autoAdjust="0"/>
    <p:restoredTop sz="85930" autoAdjust="0"/>
  </p:normalViewPr>
  <p:slideViewPr>
    <p:cSldViewPr>
      <p:cViewPr varScale="1">
        <p:scale>
          <a:sx n="74" d="100"/>
          <a:sy n="74" d="100"/>
        </p:scale>
        <p:origin x="624" y="5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17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handoutMaster" Target="handoutMasters/handoutMaster1.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144" Type="http://schemas.microsoft.com/office/2015/10/relationships/revisionInfo" Target="revisionInfo.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slide" Target="slides/slide125.xml"/><Relationship Id="rId139" Type="http://schemas.openxmlformats.org/officeDocument/2006/relationships/presProps" Target="pres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slide" Target="slides/slide12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ford, Victoria" userId="d3f18a89-cb6b-45a3-b9a1-2154d5c1fc49" providerId="ADAL" clId="{3AD37D09-5B14-4C93-A07D-ECD0C28635FD}"/>
    <pc:docChg chg="undo custSel addSld delSld modSld sldOrd">
      <pc:chgData name="Hilford, Victoria" userId="d3f18a89-cb6b-45a3-b9a1-2154d5c1fc49" providerId="ADAL" clId="{3AD37D09-5B14-4C93-A07D-ECD0C28635FD}" dt="2023-10-04T04:29:41.764" v="815" actId="14100"/>
      <pc:docMkLst>
        <pc:docMk/>
      </pc:docMkLst>
      <pc:sldChg chg="addSp modSp mod modShow modNotesTx">
        <pc:chgData name="Hilford, Victoria" userId="d3f18a89-cb6b-45a3-b9a1-2154d5c1fc49" providerId="ADAL" clId="{3AD37D09-5B14-4C93-A07D-ECD0C28635FD}" dt="2023-10-04T03:54:06.284" v="725" actId="729"/>
        <pc:sldMkLst>
          <pc:docMk/>
          <pc:sldMk cId="0" sldId="257"/>
        </pc:sldMkLst>
        <pc:spChg chg="add mod">
          <ac:chgData name="Hilford, Victoria" userId="d3f18a89-cb6b-45a3-b9a1-2154d5c1fc49" providerId="ADAL" clId="{3AD37D09-5B14-4C93-A07D-ECD0C28635FD}" dt="2023-10-03T03:44:18.148" v="222"/>
          <ac:spMkLst>
            <pc:docMk/>
            <pc:sldMk cId="0" sldId="257"/>
            <ac:spMk id="2" creationId="{674C9D29-049D-3B79-39D9-AE6C5E04002D}"/>
          </ac:spMkLst>
        </pc:spChg>
        <pc:spChg chg="mod">
          <ac:chgData name="Hilford, Victoria" userId="d3f18a89-cb6b-45a3-b9a1-2154d5c1fc49" providerId="ADAL" clId="{3AD37D09-5B14-4C93-A07D-ECD0C28635FD}" dt="2023-10-03T04:52:33.471" v="604" actId="1076"/>
          <ac:spMkLst>
            <pc:docMk/>
            <pc:sldMk cId="0" sldId="257"/>
            <ac:spMk id="21507" creationId="{78BE9B84-5D04-B5A2-88CD-DD39ED4631B8}"/>
          </ac:spMkLst>
        </pc:spChg>
        <pc:picChg chg="add mod modCrop">
          <ac:chgData name="Hilford, Victoria" userId="d3f18a89-cb6b-45a3-b9a1-2154d5c1fc49" providerId="ADAL" clId="{3AD37D09-5B14-4C93-A07D-ECD0C28635FD}" dt="2023-10-03T04:52:39.160" v="607" actId="1076"/>
          <ac:picMkLst>
            <pc:docMk/>
            <pc:sldMk cId="0" sldId="257"/>
            <ac:picMk id="4" creationId="{79469347-563D-3049-05E8-E6DE8A1DE55B}"/>
          </ac:picMkLst>
        </pc:picChg>
      </pc:sldChg>
      <pc:sldChg chg="mod modShow">
        <pc:chgData name="Hilford, Victoria" userId="d3f18a89-cb6b-45a3-b9a1-2154d5c1fc49" providerId="ADAL" clId="{3AD37D09-5B14-4C93-A07D-ECD0C28635FD}" dt="2023-10-04T03:04:30.011" v="662" actId="729"/>
        <pc:sldMkLst>
          <pc:docMk/>
          <pc:sldMk cId="0" sldId="258"/>
        </pc:sldMkLst>
      </pc:sldChg>
      <pc:sldChg chg="mod modShow">
        <pc:chgData name="Hilford, Victoria" userId="d3f18a89-cb6b-45a3-b9a1-2154d5c1fc49" providerId="ADAL" clId="{3AD37D09-5B14-4C93-A07D-ECD0C28635FD}" dt="2023-10-04T03:04:30.011" v="662" actId="729"/>
        <pc:sldMkLst>
          <pc:docMk/>
          <pc:sldMk cId="0" sldId="259"/>
        </pc:sldMkLst>
      </pc:sldChg>
      <pc:sldChg chg="mod modShow">
        <pc:chgData name="Hilford, Victoria" userId="d3f18a89-cb6b-45a3-b9a1-2154d5c1fc49" providerId="ADAL" clId="{3AD37D09-5B14-4C93-A07D-ECD0C28635FD}" dt="2023-10-04T03:04:30.011" v="662" actId="729"/>
        <pc:sldMkLst>
          <pc:docMk/>
          <pc:sldMk cId="0" sldId="260"/>
        </pc:sldMkLst>
      </pc:sldChg>
      <pc:sldChg chg="mod modShow">
        <pc:chgData name="Hilford, Victoria" userId="d3f18a89-cb6b-45a3-b9a1-2154d5c1fc49" providerId="ADAL" clId="{3AD37D09-5B14-4C93-A07D-ECD0C28635FD}" dt="2023-10-04T03:04:30.011" v="662" actId="729"/>
        <pc:sldMkLst>
          <pc:docMk/>
          <pc:sldMk cId="0" sldId="261"/>
        </pc:sldMkLst>
      </pc:sldChg>
      <pc:sldChg chg="addSp delSp modSp mod modAnim">
        <pc:chgData name="Hilford, Victoria" userId="d3f18a89-cb6b-45a3-b9a1-2154d5c1fc49" providerId="ADAL" clId="{3AD37D09-5B14-4C93-A07D-ECD0C28635FD}" dt="2023-10-04T03:09:11.617" v="675"/>
        <pc:sldMkLst>
          <pc:docMk/>
          <pc:sldMk cId="0" sldId="263"/>
        </pc:sldMkLst>
        <pc:spChg chg="del">
          <ac:chgData name="Hilford, Victoria" userId="d3f18a89-cb6b-45a3-b9a1-2154d5c1fc49" providerId="ADAL" clId="{3AD37D09-5B14-4C93-A07D-ECD0C28635FD}" dt="2023-10-03T04:57:57.957" v="609" actId="478"/>
          <ac:spMkLst>
            <pc:docMk/>
            <pc:sldMk cId="0" sldId="263"/>
            <ac:spMk id="3" creationId="{8506E714-23E5-E85A-2710-863907A52E8D}"/>
          </ac:spMkLst>
        </pc:spChg>
        <pc:spChg chg="add mod">
          <ac:chgData name="Hilford, Victoria" userId="d3f18a89-cb6b-45a3-b9a1-2154d5c1fc49" providerId="ADAL" clId="{3AD37D09-5B14-4C93-A07D-ECD0C28635FD}" dt="2023-10-01T05:43:25.181" v="56" actId="1076"/>
          <ac:spMkLst>
            <pc:docMk/>
            <pc:sldMk cId="0" sldId="263"/>
            <ac:spMk id="5" creationId="{0EE77480-40C9-E97C-B9F8-141611A71852}"/>
          </ac:spMkLst>
        </pc:spChg>
        <pc:spChg chg="mod">
          <ac:chgData name="Hilford, Victoria" userId="d3f18a89-cb6b-45a3-b9a1-2154d5c1fc49" providerId="ADAL" clId="{3AD37D09-5B14-4C93-A07D-ECD0C28635FD}" dt="2023-10-04T03:06:42.752" v="664" actId="1076"/>
          <ac:spMkLst>
            <pc:docMk/>
            <pc:sldMk cId="0" sldId="263"/>
            <ac:spMk id="274436" creationId="{48EBDB5F-620F-9DE0-3104-BE9187C10438}"/>
          </ac:spMkLst>
        </pc:spChg>
        <pc:spChg chg="del">
          <ac:chgData name="Hilford, Victoria" userId="d3f18a89-cb6b-45a3-b9a1-2154d5c1fc49" providerId="ADAL" clId="{3AD37D09-5B14-4C93-A07D-ECD0C28635FD}" dt="2023-10-01T05:43:17.839" v="54" actId="478"/>
          <ac:spMkLst>
            <pc:docMk/>
            <pc:sldMk cId="0" sldId="263"/>
            <ac:spMk id="274449" creationId="{12855F24-B1E4-317B-AD17-280DFB027A40}"/>
          </ac:spMkLst>
        </pc:spChg>
        <pc:picChg chg="del">
          <ac:chgData name="Hilford, Victoria" userId="d3f18a89-cb6b-45a3-b9a1-2154d5c1fc49" providerId="ADAL" clId="{3AD37D09-5B14-4C93-A07D-ECD0C28635FD}" dt="2023-10-03T04:57:56.670" v="608" actId="478"/>
          <ac:picMkLst>
            <pc:docMk/>
            <pc:sldMk cId="0" sldId="263"/>
            <ac:picMk id="4" creationId="{B294935F-8464-BF8E-F0C0-C50F42A33319}"/>
          </ac:picMkLst>
        </pc:picChg>
        <pc:picChg chg="add mod modCrop">
          <ac:chgData name="Hilford, Victoria" userId="d3f18a89-cb6b-45a3-b9a1-2154d5c1fc49" providerId="ADAL" clId="{3AD37D09-5B14-4C93-A07D-ECD0C28635FD}" dt="2023-10-04T03:07:06.412" v="668" actId="1076"/>
          <ac:picMkLst>
            <pc:docMk/>
            <pc:sldMk cId="0" sldId="263"/>
            <ac:picMk id="7" creationId="{6321E084-89AE-AF01-30A1-C003FB0128D8}"/>
          </ac:picMkLst>
        </pc:picChg>
      </pc:sldChg>
      <pc:sldChg chg="addSp modSp mod modAnim modNotesTx">
        <pc:chgData name="Hilford, Victoria" userId="d3f18a89-cb6b-45a3-b9a1-2154d5c1fc49" providerId="ADAL" clId="{3AD37D09-5B14-4C93-A07D-ECD0C28635FD}" dt="2023-10-04T03:18:11.605" v="697"/>
        <pc:sldMkLst>
          <pc:docMk/>
          <pc:sldMk cId="0" sldId="264"/>
        </pc:sldMkLst>
        <pc:spChg chg="add mod">
          <ac:chgData name="Hilford, Victoria" userId="d3f18a89-cb6b-45a3-b9a1-2154d5c1fc49" providerId="ADAL" clId="{3AD37D09-5B14-4C93-A07D-ECD0C28635FD}" dt="2023-10-04T03:15:33.434" v="691" actId="1076"/>
          <ac:spMkLst>
            <pc:docMk/>
            <pc:sldMk cId="0" sldId="264"/>
            <ac:spMk id="2" creationId="{16268721-F140-6DC4-04E0-27E1C5FE8673}"/>
          </ac:spMkLst>
        </pc:spChg>
        <pc:spChg chg="mod">
          <ac:chgData name="Hilford, Victoria" userId="d3f18a89-cb6b-45a3-b9a1-2154d5c1fc49" providerId="ADAL" clId="{3AD37D09-5B14-4C93-A07D-ECD0C28635FD}" dt="2023-10-04T03:15:36.924" v="692" actId="1076"/>
          <ac:spMkLst>
            <pc:docMk/>
            <pc:sldMk cId="0" sldId="264"/>
            <ac:spMk id="275460" creationId="{BD80B508-C1DD-5D3B-7E2E-5DF5DD6C49A2}"/>
          </ac:spMkLst>
        </pc:spChg>
        <pc:picChg chg="add mod">
          <ac:chgData name="Hilford, Victoria" userId="d3f18a89-cb6b-45a3-b9a1-2154d5c1fc49" providerId="ADAL" clId="{3AD37D09-5B14-4C93-A07D-ECD0C28635FD}" dt="2023-10-04T03:15:48.334" v="695" actId="1076"/>
          <ac:picMkLst>
            <pc:docMk/>
            <pc:sldMk cId="0" sldId="264"/>
            <ac:picMk id="3" creationId="{C275904A-4284-0A13-BB03-647F159D9543}"/>
          </ac:picMkLst>
        </pc:picChg>
      </pc:sldChg>
      <pc:sldChg chg="addSp modSp modNotesTx">
        <pc:chgData name="Hilford, Victoria" userId="d3f18a89-cb6b-45a3-b9a1-2154d5c1fc49" providerId="ADAL" clId="{3AD37D09-5B14-4C93-A07D-ECD0C28635FD}" dt="2023-10-03T03:50:27.810" v="269" actId="20577"/>
        <pc:sldMkLst>
          <pc:docMk/>
          <pc:sldMk cId="0" sldId="265"/>
        </pc:sldMkLst>
        <pc:spChg chg="add mod">
          <ac:chgData name="Hilford, Victoria" userId="d3f18a89-cb6b-45a3-b9a1-2154d5c1fc49" providerId="ADAL" clId="{3AD37D09-5B14-4C93-A07D-ECD0C28635FD}" dt="2023-10-03T03:48:55.296" v="251"/>
          <ac:spMkLst>
            <pc:docMk/>
            <pc:sldMk cId="0" sldId="265"/>
            <ac:spMk id="2" creationId="{E344E739-080E-3193-9FF2-75084CF054EC}"/>
          </ac:spMkLst>
        </pc:spChg>
      </pc:sldChg>
      <pc:sldChg chg="modNotesTx">
        <pc:chgData name="Hilford, Victoria" userId="d3f18a89-cb6b-45a3-b9a1-2154d5c1fc49" providerId="ADAL" clId="{3AD37D09-5B14-4C93-A07D-ECD0C28635FD}" dt="2023-10-03T03:51:37.405" v="279" actId="20577"/>
        <pc:sldMkLst>
          <pc:docMk/>
          <pc:sldMk cId="0" sldId="266"/>
        </pc:sldMkLst>
      </pc:sldChg>
      <pc:sldChg chg="addSp delSp modSp modAnim">
        <pc:chgData name="Hilford, Victoria" userId="d3f18a89-cb6b-45a3-b9a1-2154d5c1fc49" providerId="ADAL" clId="{3AD37D09-5B14-4C93-A07D-ECD0C28635FD}" dt="2023-10-03T03:57:47.956" v="316" actId="20577"/>
        <pc:sldMkLst>
          <pc:docMk/>
          <pc:sldMk cId="0" sldId="267"/>
        </pc:sldMkLst>
        <pc:spChg chg="add mod">
          <ac:chgData name="Hilford, Victoria" userId="d3f18a89-cb6b-45a3-b9a1-2154d5c1fc49" providerId="ADAL" clId="{3AD37D09-5B14-4C93-A07D-ECD0C28635FD}" dt="2023-10-03T03:57:47.956" v="316" actId="20577"/>
          <ac:spMkLst>
            <pc:docMk/>
            <pc:sldMk cId="0" sldId="267"/>
            <ac:spMk id="2" creationId="{D7B1E948-AC83-42B2-3805-70FCA6CCE6C8}"/>
          </ac:spMkLst>
        </pc:spChg>
        <pc:spChg chg="del">
          <ac:chgData name="Hilford, Victoria" userId="d3f18a89-cb6b-45a3-b9a1-2154d5c1fc49" providerId="ADAL" clId="{3AD37D09-5B14-4C93-A07D-ECD0C28635FD}" dt="2023-10-03T03:57:22.206" v="312" actId="478"/>
          <ac:spMkLst>
            <pc:docMk/>
            <pc:sldMk cId="0" sldId="267"/>
            <ac:spMk id="3" creationId="{E970B417-DF46-26F7-7ECF-CFEDAD93BCF5}"/>
          </ac:spMkLst>
        </pc:spChg>
        <pc:spChg chg="del">
          <ac:chgData name="Hilford, Victoria" userId="d3f18a89-cb6b-45a3-b9a1-2154d5c1fc49" providerId="ADAL" clId="{3AD37D09-5B14-4C93-A07D-ECD0C28635FD}" dt="2023-10-03T03:57:40.427" v="313" actId="478"/>
          <ac:spMkLst>
            <pc:docMk/>
            <pc:sldMk cId="0" sldId="267"/>
            <ac:spMk id="278545" creationId="{EECA7C89-20AD-008F-A320-18CA870A1188}"/>
          </ac:spMkLst>
        </pc:spChg>
        <pc:picChg chg="del">
          <ac:chgData name="Hilford, Victoria" userId="d3f18a89-cb6b-45a3-b9a1-2154d5c1fc49" providerId="ADAL" clId="{3AD37D09-5B14-4C93-A07D-ECD0C28635FD}" dt="2023-10-03T03:57:20.295" v="311" actId="478"/>
          <ac:picMkLst>
            <pc:docMk/>
            <pc:sldMk cId="0" sldId="267"/>
            <ac:picMk id="38929" creationId="{7E304DFB-6040-EFEE-5D55-D20742924920}"/>
          </ac:picMkLst>
        </pc:picChg>
      </pc:sldChg>
      <pc:sldChg chg="modSp">
        <pc:chgData name="Hilford, Victoria" userId="d3f18a89-cb6b-45a3-b9a1-2154d5c1fc49" providerId="ADAL" clId="{3AD37D09-5B14-4C93-A07D-ECD0C28635FD}" dt="2023-10-04T03:26:00.236" v="698" actId="20577"/>
        <pc:sldMkLst>
          <pc:docMk/>
          <pc:sldMk cId="0" sldId="272"/>
        </pc:sldMkLst>
        <pc:spChg chg="mod">
          <ac:chgData name="Hilford, Victoria" userId="d3f18a89-cb6b-45a3-b9a1-2154d5c1fc49" providerId="ADAL" clId="{3AD37D09-5B14-4C93-A07D-ECD0C28635FD}" dt="2023-10-04T03:26:00.236" v="698" actId="20577"/>
          <ac:spMkLst>
            <pc:docMk/>
            <pc:sldMk cId="0" sldId="272"/>
            <ac:spMk id="283653" creationId="{4674BAEC-59A3-BF4C-AD70-BDF06BF76195}"/>
          </ac:spMkLst>
        </pc:spChg>
      </pc:sldChg>
      <pc:sldChg chg="addSp delSp modSp modAnim modNotesTx">
        <pc:chgData name="Hilford, Victoria" userId="d3f18a89-cb6b-45a3-b9a1-2154d5c1fc49" providerId="ADAL" clId="{3AD37D09-5B14-4C93-A07D-ECD0C28635FD}" dt="2023-10-04T03:27:19.137" v="701"/>
        <pc:sldMkLst>
          <pc:docMk/>
          <pc:sldMk cId="0" sldId="274"/>
        </pc:sldMkLst>
        <pc:spChg chg="add mod">
          <ac:chgData name="Hilford, Victoria" userId="d3f18a89-cb6b-45a3-b9a1-2154d5c1fc49" providerId="ADAL" clId="{3AD37D09-5B14-4C93-A07D-ECD0C28635FD}" dt="2023-10-03T03:59:20.750" v="318"/>
          <ac:spMkLst>
            <pc:docMk/>
            <pc:sldMk cId="0" sldId="274"/>
            <ac:spMk id="2" creationId="{2F284EA5-18CE-82A2-7F7E-16F1A1731A18}"/>
          </ac:spMkLst>
        </pc:spChg>
        <pc:spChg chg="add mod">
          <ac:chgData name="Hilford, Victoria" userId="d3f18a89-cb6b-45a3-b9a1-2154d5c1fc49" providerId="ADAL" clId="{3AD37D09-5B14-4C93-A07D-ECD0C28635FD}" dt="2023-10-03T04:08:16.037" v="361" actId="20577"/>
          <ac:spMkLst>
            <pc:docMk/>
            <pc:sldMk cId="0" sldId="274"/>
            <ac:spMk id="3" creationId="{D436D282-6B93-A319-924C-E584FA233462}"/>
          </ac:spMkLst>
        </pc:spChg>
        <pc:spChg chg="del">
          <ac:chgData name="Hilford, Victoria" userId="d3f18a89-cb6b-45a3-b9a1-2154d5c1fc49" providerId="ADAL" clId="{3AD37D09-5B14-4C93-A07D-ECD0C28635FD}" dt="2023-10-03T04:07:50.450" v="358" actId="478"/>
          <ac:spMkLst>
            <pc:docMk/>
            <pc:sldMk cId="0" sldId="274"/>
            <ac:spMk id="285702" creationId="{F5777351-CD18-B944-606E-C4F658E18C38}"/>
          </ac:spMkLst>
        </pc:spChg>
        <pc:spChg chg="del">
          <ac:chgData name="Hilford, Victoria" userId="d3f18a89-cb6b-45a3-b9a1-2154d5c1fc49" providerId="ADAL" clId="{3AD37D09-5B14-4C93-A07D-ECD0C28635FD}" dt="2023-10-03T04:07:53.668" v="359" actId="478"/>
          <ac:spMkLst>
            <pc:docMk/>
            <pc:sldMk cId="0" sldId="274"/>
            <ac:spMk id="285709" creationId="{42144B28-47BA-F3D1-4C68-48B5364776C0}"/>
          </ac:spMkLst>
        </pc:spChg>
        <pc:picChg chg="del">
          <ac:chgData name="Hilford, Victoria" userId="d3f18a89-cb6b-45a3-b9a1-2154d5c1fc49" providerId="ADAL" clId="{3AD37D09-5B14-4C93-A07D-ECD0C28635FD}" dt="2023-10-03T04:07:25.602" v="354" actId="478"/>
          <ac:picMkLst>
            <pc:docMk/>
            <pc:sldMk cId="0" sldId="274"/>
            <ac:picMk id="46094" creationId="{0AA3BF75-CD76-7CD8-51CB-B7397C72AF95}"/>
          </ac:picMkLst>
        </pc:picChg>
      </pc:sldChg>
      <pc:sldChg chg="addSp modSp mod modAnim">
        <pc:chgData name="Hilford, Victoria" userId="d3f18a89-cb6b-45a3-b9a1-2154d5c1fc49" providerId="ADAL" clId="{3AD37D09-5B14-4C93-A07D-ECD0C28635FD}" dt="2023-10-04T03:30:46.258" v="713"/>
        <pc:sldMkLst>
          <pc:docMk/>
          <pc:sldMk cId="0" sldId="275"/>
        </pc:sldMkLst>
        <pc:spChg chg="add mod">
          <ac:chgData name="Hilford, Victoria" userId="d3f18a89-cb6b-45a3-b9a1-2154d5c1fc49" providerId="ADAL" clId="{3AD37D09-5B14-4C93-A07D-ECD0C28635FD}" dt="2023-10-04T03:29:39.288" v="705" actId="2085"/>
          <ac:spMkLst>
            <pc:docMk/>
            <pc:sldMk cId="0" sldId="275"/>
            <ac:spMk id="2" creationId="{A6914470-2B0C-6220-A55E-41AEAAC84C5F}"/>
          </ac:spMkLst>
        </pc:spChg>
        <pc:spChg chg="add mod">
          <ac:chgData name="Hilford, Victoria" userId="d3f18a89-cb6b-45a3-b9a1-2154d5c1fc49" providerId="ADAL" clId="{3AD37D09-5B14-4C93-A07D-ECD0C28635FD}" dt="2023-10-04T03:30:25.113" v="709" actId="14100"/>
          <ac:spMkLst>
            <pc:docMk/>
            <pc:sldMk cId="0" sldId="275"/>
            <ac:spMk id="3" creationId="{4FF0E355-1B20-DC41-DA15-0EB2106AB689}"/>
          </ac:spMkLst>
        </pc:spChg>
      </pc:sldChg>
      <pc:sldChg chg="addSp delSp modSp mod delAnim modAnim">
        <pc:chgData name="Hilford, Victoria" userId="d3f18a89-cb6b-45a3-b9a1-2154d5c1fc49" providerId="ADAL" clId="{3AD37D09-5B14-4C93-A07D-ECD0C28635FD}" dt="2023-10-03T04:17:17.456" v="419" actId="478"/>
        <pc:sldMkLst>
          <pc:docMk/>
          <pc:sldMk cId="0" sldId="278"/>
        </pc:sldMkLst>
        <pc:spChg chg="add mod">
          <ac:chgData name="Hilford, Victoria" userId="d3f18a89-cb6b-45a3-b9a1-2154d5c1fc49" providerId="ADAL" clId="{3AD37D09-5B14-4C93-A07D-ECD0C28635FD}" dt="2023-10-03T04:15:36.037" v="411" actId="20577"/>
          <ac:spMkLst>
            <pc:docMk/>
            <pc:sldMk cId="0" sldId="278"/>
            <ac:spMk id="2" creationId="{21E5F042-8075-E63B-8748-D778AF0D581B}"/>
          </ac:spMkLst>
        </pc:spChg>
        <pc:spChg chg="del">
          <ac:chgData name="Hilford, Victoria" userId="d3f18a89-cb6b-45a3-b9a1-2154d5c1fc49" providerId="ADAL" clId="{3AD37D09-5B14-4C93-A07D-ECD0C28635FD}" dt="2023-10-03T04:17:17.456" v="419" actId="478"/>
          <ac:spMkLst>
            <pc:docMk/>
            <pc:sldMk cId="0" sldId="278"/>
            <ac:spMk id="5" creationId="{17103F44-2B61-A797-8DE1-6F6E7CDDE35C}"/>
          </ac:spMkLst>
        </pc:spChg>
        <pc:spChg chg="del">
          <ac:chgData name="Hilford, Victoria" userId="d3f18a89-cb6b-45a3-b9a1-2154d5c1fc49" providerId="ADAL" clId="{3AD37D09-5B14-4C93-A07D-ECD0C28635FD}" dt="2023-10-03T04:15:30.513" v="409" actId="478"/>
          <ac:spMkLst>
            <pc:docMk/>
            <pc:sldMk cId="0" sldId="278"/>
            <ac:spMk id="289800" creationId="{B3A7276A-BB6A-DA4D-4B5D-49E8E09F4A30}"/>
          </ac:spMkLst>
        </pc:spChg>
        <pc:graphicFrameChg chg="del">
          <ac:chgData name="Hilford, Victoria" userId="d3f18a89-cb6b-45a3-b9a1-2154d5c1fc49" providerId="ADAL" clId="{3AD37D09-5B14-4C93-A07D-ECD0C28635FD}" dt="2023-10-03T04:17:14.884" v="418" actId="478"/>
          <ac:graphicFrameMkLst>
            <pc:docMk/>
            <pc:sldMk cId="0" sldId="278"/>
            <ac:graphicFrameMk id="289799" creationId="{8ACD445D-C3A2-FC96-F999-AF73B28837C4}"/>
          </ac:graphicFrameMkLst>
        </pc:graphicFrameChg>
        <pc:picChg chg="del">
          <ac:chgData name="Hilford, Victoria" userId="d3f18a89-cb6b-45a3-b9a1-2154d5c1fc49" providerId="ADAL" clId="{3AD37D09-5B14-4C93-A07D-ECD0C28635FD}" dt="2023-10-03T04:15:43.578" v="412" actId="478"/>
          <ac:picMkLst>
            <pc:docMk/>
            <pc:sldMk cId="0" sldId="278"/>
            <ac:picMk id="51208" creationId="{68E14CE6-F4B5-753B-A35D-692C7AE27FDD}"/>
          </ac:picMkLst>
        </pc:picChg>
      </pc:sldChg>
      <pc:sldChg chg="addSp modSp modNotesTx">
        <pc:chgData name="Hilford, Victoria" userId="d3f18a89-cb6b-45a3-b9a1-2154d5c1fc49" providerId="ADAL" clId="{3AD37D09-5B14-4C93-A07D-ECD0C28635FD}" dt="2023-10-03T04:26:18.196" v="447" actId="20577"/>
        <pc:sldMkLst>
          <pc:docMk/>
          <pc:sldMk cId="0" sldId="281"/>
        </pc:sldMkLst>
        <pc:spChg chg="add mod">
          <ac:chgData name="Hilford, Victoria" userId="d3f18a89-cb6b-45a3-b9a1-2154d5c1fc49" providerId="ADAL" clId="{3AD37D09-5B14-4C93-A07D-ECD0C28635FD}" dt="2023-10-03T04:25:29.045" v="437"/>
          <ac:spMkLst>
            <pc:docMk/>
            <pc:sldMk cId="0" sldId="281"/>
            <ac:spMk id="2" creationId="{A33B6439-C853-D6F9-5E66-B6EFC700AAA9}"/>
          </ac:spMkLst>
        </pc:spChg>
      </pc:sldChg>
      <pc:sldChg chg="addSp modSp modNotesTx">
        <pc:chgData name="Hilford, Victoria" userId="d3f18a89-cb6b-45a3-b9a1-2154d5c1fc49" providerId="ADAL" clId="{3AD37D09-5B14-4C93-A07D-ECD0C28635FD}" dt="2023-10-03T04:30:29.945" v="473" actId="20577"/>
        <pc:sldMkLst>
          <pc:docMk/>
          <pc:sldMk cId="0" sldId="282"/>
        </pc:sldMkLst>
        <pc:spChg chg="add mod">
          <ac:chgData name="Hilford, Victoria" userId="d3f18a89-cb6b-45a3-b9a1-2154d5c1fc49" providerId="ADAL" clId="{3AD37D09-5B14-4C93-A07D-ECD0C28635FD}" dt="2023-10-03T04:26:36.211" v="448"/>
          <ac:spMkLst>
            <pc:docMk/>
            <pc:sldMk cId="0" sldId="282"/>
            <ac:spMk id="2" creationId="{62D432D1-2AD0-7018-6E5F-3956E185C452}"/>
          </ac:spMkLst>
        </pc:spChg>
      </pc:sldChg>
      <pc:sldChg chg="addSp modSp modNotesTx">
        <pc:chgData name="Hilford, Victoria" userId="d3f18a89-cb6b-45a3-b9a1-2154d5c1fc49" providerId="ADAL" clId="{3AD37D09-5B14-4C93-A07D-ECD0C28635FD}" dt="2023-10-03T04:29:25.821" v="471" actId="114"/>
        <pc:sldMkLst>
          <pc:docMk/>
          <pc:sldMk cId="0" sldId="283"/>
        </pc:sldMkLst>
        <pc:spChg chg="add mod">
          <ac:chgData name="Hilford, Victoria" userId="d3f18a89-cb6b-45a3-b9a1-2154d5c1fc49" providerId="ADAL" clId="{3AD37D09-5B14-4C93-A07D-ECD0C28635FD}" dt="2023-10-03T04:28:17.517" v="458"/>
          <ac:spMkLst>
            <pc:docMk/>
            <pc:sldMk cId="0" sldId="283"/>
            <ac:spMk id="2" creationId="{AF714E19-D37C-8EF4-33CC-71AB0D5CA93E}"/>
          </ac:spMkLst>
        </pc:spChg>
      </pc:sldChg>
      <pc:sldChg chg="addSp modSp modNotesTx">
        <pc:chgData name="Hilford, Victoria" userId="d3f18a89-cb6b-45a3-b9a1-2154d5c1fc49" providerId="ADAL" clId="{3AD37D09-5B14-4C93-A07D-ECD0C28635FD}" dt="2023-10-03T04:35:09.515" v="483" actId="20577"/>
        <pc:sldMkLst>
          <pc:docMk/>
          <pc:sldMk cId="0" sldId="284"/>
        </pc:sldMkLst>
        <pc:spChg chg="add mod">
          <ac:chgData name="Hilford, Victoria" userId="d3f18a89-cb6b-45a3-b9a1-2154d5c1fc49" providerId="ADAL" clId="{3AD37D09-5B14-4C93-A07D-ECD0C28635FD}" dt="2023-10-03T04:30:41.674" v="474"/>
          <ac:spMkLst>
            <pc:docMk/>
            <pc:sldMk cId="0" sldId="284"/>
            <ac:spMk id="2" creationId="{D993D9FD-1105-9D3E-C22F-450024082BE4}"/>
          </ac:spMkLst>
        </pc:spChg>
      </pc:sldChg>
      <pc:sldChg chg="addSp modSp modNotesTx">
        <pc:chgData name="Hilford, Victoria" userId="d3f18a89-cb6b-45a3-b9a1-2154d5c1fc49" providerId="ADAL" clId="{3AD37D09-5B14-4C93-A07D-ECD0C28635FD}" dt="2023-10-03T04:36:01.906" v="491" actId="20577"/>
        <pc:sldMkLst>
          <pc:docMk/>
          <pc:sldMk cId="0" sldId="287"/>
        </pc:sldMkLst>
        <pc:spChg chg="add mod">
          <ac:chgData name="Hilford, Victoria" userId="d3f18a89-cb6b-45a3-b9a1-2154d5c1fc49" providerId="ADAL" clId="{3AD37D09-5B14-4C93-A07D-ECD0C28635FD}" dt="2023-10-03T04:35:26.666" v="484"/>
          <ac:spMkLst>
            <pc:docMk/>
            <pc:sldMk cId="0" sldId="287"/>
            <ac:spMk id="2" creationId="{FB8B4A74-4219-3CA9-8615-F64E3B114E7C}"/>
          </ac:spMkLst>
        </pc:spChg>
      </pc:sldChg>
      <pc:sldChg chg="addSp modSp modNotesTx">
        <pc:chgData name="Hilford, Victoria" userId="d3f18a89-cb6b-45a3-b9a1-2154d5c1fc49" providerId="ADAL" clId="{3AD37D09-5B14-4C93-A07D-ECD0C28635FD}" dt="2023-10-03T04:36:39.523" v="499" actId="20577"/>
        <pc:sldMkLst>
          <pc:docMk/>
          <pc:sldMk cId="0" sldId="288"/>
        </pc:sldMkLst>
        <pc:spChg chg="add mod">
          <ac:chgData name="Hilford, Victoria" userId="d3f18a89-cb6b-45a3-b9a1-2154d5c1fc49" providerId="ADAL" clId="{3AD37D09-5B14-4C93-A07D-ECD0C28635FD}" dt="2023-10-03T04:36:20.228" v="492"/>
          <ac:spMkLst>
            <pc:docMk/>
            <pc:sldMk cId="0" sldId="288"/>
            <ac:spMk id="2" creationId="{065EFB5F-18E6-7E06-68C7-959B646CF492}"/>
          </ac:spMkLst>
        </pc:spChg>
      </pc:sldChg>
      <pc:sldChg chg="addSp modSp modNotesTx">
        <pc:chgData name="Hilford, Victoria" userId="d3f18a89-cb6b-45a3-b9a1-2154d5c1fc49" providerId="ADAL" clId="{3AD37D09-5B14-4C93-A07D-ECD0C28635FD}" dt="2023-10-03T04:37:31.357" v="508" actId="20577"/>
        <pc:sldMkLst>
          <pc:docMk/>
          <pc:sldMk cId="0" sldId="289"/>
        </pc:sldMkLst>
        <pc:spChg chg="add mod">
          <ac:chgData name="Hilford, Victoria" userId="d3f18a89-cb6b-45a3-b9a1-2154d5c1fc49" providerId="ADAL" clId="{3AD37D09-5B14-4C93-A07D-ECD0C28635FD}" dt="2023-10-03T04:36:51.709" v="500"/>
          <ac:spMkLst>
            <pc:docMk/>
            <pc:sldMk cId="0" sldId="289"/>
            <ac:spMk id="2" creationId="{4223FC94-45B6-18E4-1243-BEFAC328DA89}"/>
          </ac:spMkLst>
        </pc:spChg>
        <pc:spChg chg="mod">
          <ac:chgData name="Hilford, Victoria" userId="d3f18a89-cb6b-45a3-b9a1-2154d5c1fc49" providerId="ADAL" clId="{3AD37D09-5B14-4C93-A07D-ECD0C28635FD}" dt="2023-10-03T04:36:55.754" v="501" actId="33524"/>
          <ac:spMkLst>
            <pc:docMk/>
            <pc:sldMk cId="0" sldId="289"/>
            <ac:spMk id="301061" creationId="{6CEB45B7-EED0-33C7-4582-DBB481B2357C}"/>
          </ac:spMkLst>
        </pc:spChg>
      </pc:sldChg>
      <pc:sldChg chg="addSp modSp modNotesTx">
        <pc:chgData name="Hilford, Victoria" userId="d3f18a89-cb6b-45a3-b9a1-2154d5c1fc49" providerId="ADAL" clId="{3AD37D09-5B14-4C93-A07D-ECD0C28635FD}" dt="2023-10-03T04:38:41.135" v="526"/>
        <pc:sldMkLst>
          <pc:docMk/>
          <pc:sldMk cId="0" sldId="290"/>
        </pc:sldMkLst>
        <pc:spChg chg="add mod">
          <ac:chgData name="Hilford, Victoria" userId="d3f18a89-cb6b-45a3-b9a1-2154d5c1fc49" providerId="ADAL" clId="{3AD37D09-5B14-4C93-A07D-ECD0C28635FD}" dt="2023-10-03T04:38:41.135" v="526"/>
          <ac:spMkLst>
            <pc:docMk/>
            <pc:sldMk cId="0" sldId="290"/>
            <ac:spMk id="2" creationId="{AE6A72B8-79D2-0825-F160-E5D0834286F6}"/>
          </ac:spMkLst>
        </pc:spChg>
      </pc:sldChg>
      <pc:sldChg chg="addSp modSp modNotesTx">
        <pc:chgData name="Hilford, Victoria" userId="d3f18a89-cb6b-45a3-b9a1-2154d5c1fc49" providerId="ADAL" clId="{3AD37D09-5B14-4C93-A07D-ECD0C28635FD}" dt="2023-10-03T04:39:52.964" v="541" actId="113"/>
        <pc:sldMkLst>
          <pc:docMk/>
          <pc:sldMk cId="0" sldId="291"/>
        </pc:sldMkLst>
        <pc:spChg chg="add mod">
          <ac:chgData name="Hilford, Victoria" userId="d3f18a89-cb6b-45a3-b9a1-2154d5c1fc49" providerId="ADAL" clId="{3AD37D09-5B14-4C93-A07D-ECD0C28635FD}" dt="2023-10-03T04:38:43.556" v="527"/>
          <ac:spMkLst>
            <pc:docMk/>
            <pc:sldMk cId="0" sldId="291"/>
            <ac:spMk id="2" creationId="{34F41D1E-649D-51DB-1B21-125C02156CAC}"/>
          </ac:spMkLst>
        </pc:spChg>
      </pc:sldChg>
      <pc:sldChg chg="addSp modSp modNotesTx">
        <pc:chgData name="Hilford, Victoria" userId="d3f18a89-cb6b-45a3-b9a1-2154d5c1fc49" providerId="ADAL" clId="{3AD37D09-5B14-4C93-A07D-ECD0C28635FD}" dt="2023-10-03T04:40:27.878" v="548" actId="20577"/>
        <pc:sldMkLst>
          <pc:docMk/>
          <pc:sldMk cId="0" sldId="292"/>
        </pc:sldMkLst>
        <pc:spChg chg="add mod">
          <ac:chgData name="Hilford, Victoria" userId="d3f18a89-cb6b-45a3-b9a1-2154d5c1fc49" providerId="ADAL" clId="{3AD37D09-5B14-4C93-A07D-ECD0C28635FD}" dt="2023-10-03T04:39:59.180" v="542"/>
          <ac:spMkLst>
            <pc:docMk/>
            <pc:sldMk cId="0" sldId="292"/>
            <ac:spMk id="2" creationId="{5C72A855-54A6-7161-79AB-509F154B174E}"/>
          </ac:spMkLst>
        </pc:spChg>
      </pc:sldChg>
      <pc:sldChg chg="addSp modSp modNotesTx">
        <pc:chgData name="Hilford, Victoria" userId="d3f18a89-cb6b-45a3-b9a1-2154d5c1fc49" providerId="ADAL" clId="{3AD37D09-5B14-4C93-A07D-ECD0C28635FD}" dt="2023-10-03T04:41:27.491" v="554" actId="113"/>
        <pc:sldMkLst>
          <pc:docMk/>
          <pc:sldMk cId="0" sldId="295"/>
        </pc:sldMkLst>
        <pc:spChg chg="add mod">
          <ac:chgData name="Hilford, Victoria" userId="d3f18a89-cb6b-45a3-b9a1-2154d5c1fc49" providerId="ADAL" clId="{3AD37D09-5B14-4C93-A07D-ECD0C28635FD}" dt="2023-10-03T04:40:49.958" v="549"/>
          <ac:spMkLst>
            <pc:docMk/>
            <pc:sldMk cId="0" sldId="295"/>
            <ac:spMk id="2" creationId="{1BDD2674-1A7F-7F1C-5169-96B911103A47}"/>
          </ac:spMkLst>
        </pc:spChg>
      </pc:sldChg>
      <pc:sldChg chg="addSp modSp modNotesTx">
        <pc:chgData name="Hilford, Victoria" userId="d3f18a89-cb6b-45a3-b9a1-2154d5c1fc49" providerId="ADAL" clId="{3AD37D09-5B14-4C93-A07D-ECD0C28635FD}" dt="2023-10-03T04:42:19.243" v="561" actId="113"/>
        <pc:sldMkLst>
          <pc:docMk/>
          <pc:sldMk cId="0" sldId="296"/>
        </pc:sldMkLst>
        <pc:spChg chg="add mod">
          <ac:chgData name="Hilford, Victoria" userId="d3f18a89-cb6b-45a3-b9a1-2154d5c1fc49" providerId="ADAL" clId="{3AD37D09-5B14-4C93-A07D-ECD0C28635FD}" dt="2023-10-03T04:41:41.730" v="555"/>
          <ac:spMkLst>
            <pc:docMk/>
            <pc:sldMk cId="0" sldId="296"/>
            <ac:spMk id="2" creationId="{212E6983-6125-CB25-0894-5BB3706A3658}"/>
          </ac:spMkLst>
        </pc:spChg>
      </pc:sldChg>
      <pc:sldChg chg="addSp modSp modNotesTx">
        <pc:chgData name="Hilford, Victoria" userId="d3f18a89-cb6b-45a3-b9a1-2154d5c1fc49" providerId="ADAL" clId="{3AD37D09-5B14-4C93-A07D-ECD0C28635FD}" dt="2023-10-03T04:44:04.428" v="583" actId="20577"/>
        <pc:sldMkLst>
          <pc:docMk/>
          <pc:sldMk cId="0" sldId="297"/>
        </pc:sldMkLst>
        <pc:spChg chg="add mod">
          <ac:chgData name="Hilford, Victoria" userId="d3f18a89-cb6b-45a3-b9a1-2154d5c1fc49" providerId="ADAL" clId="{3AD37D09-5B14-4C93-A07D-ECD0C28635FD}" dt="2023-10-03T04:42:26.678" v="562"/>
          <ac:spMkLst>
            <pc:docMk/>
            <pc:sldMk cId="0" sldId="297"/>
            <ac:spMk id="2" creationId="{5CB3E45B-A917-1EA3-9540-60E0BA85C85B}"/>
          </ac:spMkLst>
        </pc:spChg>
      </pc:sldChg>
      <pc:sldChg chg="mod modShow">
        <pc:chgData name="Hilford, Victoria" userId="d3f18a89-cb6b-45a3-b9a1-2154d5c1fc49" providerId="ADAL" clId="{3AD37D09-5B14-4C93-A07D-ECD0C28635FD}" dt="2023-10-04T03:47:54.303" v="720" actId="729"/>
        <pc:sldMkLst>
          <pc:docMk/>
          <pc:sldMk cId="0" sldId="298"/>
        </pc:sldMkLst>
      </pc:sldChg>
      <pc:sldChg chg="mod modShow">
        <pc:chgData name="Hilford, Victoria" userId="d3f18a89-cb6b-45a3-b9a1-2154d5c1fc49" providerId="ADAL" clId="{3AD37D09-5B14-4C93-A07D-ECD0C28635FD}" dt="2023-10-04T03:52:24.754" v="721" actId="729"/>
        <pc:sldMkLst>
          <pc:docMk/>
          <pc:sldMk cId="0" sldId="299"/>
        </pc:sldMkLst>
      </pc:sldChg>
      <pc:sldChg chg="mod modShow">
        <pc:chgData name="Hilford, Victoria" userId="d3f18a89-cb6b-45a3-b9a1-2154d5c1fc49" providerId="ADAL" clId="{3AD37D09-5B14-4C93-A07D-ECD0C28635FD}" dt="2023-10-04T03:52:34.364" v="722" actId="729"/>
        <pc:sldMkLst>
          <pc:docMk/>
          <pc:sldMk cId="0" sldId="300"/>
        </pc:sldMkLst>
      </pc:sldChg>
      <pc:sldChg chg="mod modShow">
        <pc:chgData name="Hilford, Victoria" userId="d3f18a89-cb6b-45a3-b9a1-2154d5c1fc49" providerId="ADAL" clId="{3AD37D09-5B14-4C93-A07D-ECD0C28635FD}" dt="2023-10-04T03:52:34.364" v="722" actId="729"/>
        <pc:sldMkLst>
          <pc:docMk/>
          <pc:sldMk cId="0" sldId="301"/>
        </pc:sldMkLst>
      </pc:sldChg>
      <pc:sldChg chg="mod modShow">
        <pc:chgData name="Hilford, Victoria" userId="d3f18a89-cb6b-45a3-b9a1-2154d5c1fc49" providerId="ADAL" clId="{3AD37D09-5B14-4C93-A07D-ECD0C28635FD}" dt="2023-10-04T03:52:34.364" v="722" actId="729"/>
        <pc:sldMkLst>
          <pc:docMk/>
          <pc:sldMk cId="0" sldId="302"/>
        </pc:sldMkLst>
      </pc:sldChg>
      <pc:sldChg chg="mod modShow">
        <pc:chgData name="Hilford, Victoria" userId="d3f18a89-cb6b-45a3-b9a1-2154d5c1fc49" providerId="ADAL" clId="{3AD37D09-5B14-4C93-A07D-ECD0C28635FD}" dt="2023-10-04T03:52:34.364" v="722" actId="729"/>
        <pc:sldMkLst>
          <pc:docMk/>
          <pc:sldMk cId="0" sldId="303"/>
        </pc:sldMkLst>
      </pc:sldChg>
      <pc:sldChg chg="mod modShow">
        <pc:chgData name="Hilford, Victoria" userId="d3f18a89-cb6b-45a3-b9a1-2154d5c1fc49" providerId="ADAL" clId="{3AD37D09-5B14-4C93-A07D-ECD0C28635FD}" dt="2023-10-04T03:57:14.055" v="729" actId="729"/>
        <pc:sldMkLst>
          <pc:docMk/>
          <pc:sldMk cId="0" sldId="304"/>
        </pc:sldMkLst>
      </pc:sldChg>
      <pc:sldChg chg="addSp delSp modSp mod modAnim">
        <pc:chgData name="Hilford, Victoria" userId="d3f18a89-cb6b-45a3-b9a1-2154d5c1fc49" providerId="ADAL" clId="{3AD37D09-5B14-4C93-A07D-ECD0C28635FD}" dt="2023-10-04T04:07:15.518" v="778"/>
        <pc:sldMkLst>
          <pc:docMk/>
          <pc:sldMk cId="0" sldId="306"/>
        </pc:sldMkLst>
        <pc:spChg chg="add del mod">
          <ac:chgData name="Hilford, Victoria" userId="d3f18a89-cb6b-45a3-b9a1-2154d5c1fc49" providerId="ADAL" clId="{3AD37D09-5B14-4C93-A07D-ECD0C28635FD}" dt="2023-10-03T04:44:46.330" v="586"/>
          <ac:spMkLst>
            <pc:docMk/>
            <pc:sldMk cId="0" sldId="306"/>
            <ac:spMk id="2" creationId="{34828184-CBBE-5CA0-B917-169EFAB71725}"/>
          </ac:spMkLst>
        </pc:spChg>
        <pc:spChg chg="add mod">
          <ac:chgData name="Hilford, Victoria" userId="d3f18a89-cb6b-45a3-b9a1-2154d5c1fc49" providerId="ADAL" clId="{3AD37D09-5B14-4C93-A07D-ECD0C28635FD}" dt="2023-10-04T04:06:28.778" v="776" actId="1076"/>
          <ac:spMkLst>
            <pc:docMk/>
            <pc:sldMk cId="0" sldId="306"/>
            <ac:spMk id="3" creationId="{27367FB2-EEF5-A9AB-E65A-0A202774E5A5}"/>
          </ac:spMkLst>
        </pc:spChg>
        <pc:spChg chg="add mod">
          <ac:chgData name="Hilford, Victoria" userId="d3f18a89-cb6b-45a3-b9a1-2154d5c1fc49" providerId="ADAL" clId="{3AD37D09-5B14-4C93-A07D-ECD0C28635FD}" dt="2023-10-04T04:01:36.336" v="746" actId="1076"/>
          <ac:spMkLst>
            <pc:docMk/>
            <pc:sldMk cId="0" sldId="306"/>
            <ac:spMk id="4" creationId="{DFCF89B8-0DBF-93EB-0949-B68E23F224F7}"/>
          </ac:spMkLst>
        </pc:spChg>
        <pc:picChg chg="add mod">
          <ac:chgData name="Hilford, Victoria" userId="d3f18a89-cb6b-45a3-b9a1-2154d5c1fc49" providerId="ADAL" clId="{3AD37D09-5B14-4C93-A07D-ECD0C28635FD}" dt="2023-10-04T04:06:35.308" v="777" actId="1076"/>
          <ac:picMkLst>
            <pc:docMk/>
            <pc:sldMk cId="0" sldId="306"/>
            <ac:picMk id="5" creationId="{F966319A-0807-AFB6-4BAC-90EB1E649AA7}"/>
          </ac:picMkLst>
        </pc:picChg>
      </pc:sldChg>
      <pc:sldChg chg="addSp delSp modSp mod modAnim">
        <pc:chgData name="Hilford, Victoria" userId="d3f18a89-cb6b-45a3-b9a1-2154d5c1fc49" providerId="ADAL" clId="{3AD37D09-5B14-4C93-A07D-ECD0C28635FD}" dt="2023-10-04T04:05:37.727" v="769" actId="14100"/>
        <pc:sldMkLst>
          <pc:docMk/>
          <pc:sldMk cId="0" sldId="307"/>
        </pc:sldMkLst>
        <pc:spChg chg="add mod">
          <ac:chgData name="Hilford, Victoria" userId="d3f18a89-cb6b-45a3-b9a1-2154d5c1fc49" providerId="ADAL" clId="{3AD37D09-5B14-4C93-A07D-ECD0C28635FD}" dt="2023-10-04T04:05:11.187" v="761" actId="1076"/>
          <ac:spMkLst>
            <pc:docMk/>
            <pc:sldMk cId="0" sldId="307"/>
            <ac:spMk id="2" creationId="{8578A42B-341B-0C79-04DF-37FE6D493AF0}"/>
          </ac:spMkLst>
        </pc:spChg>
        <pc:spChg chg="mod">
          <ac:chgData name="Hilford, Victoria" userId="d3f18a89-cb6b-45a3-b9a1-2154d5c1fc49" providerId="ADAL" clId="{3AD37D09-5B14-4C93-A07D-ECD0C28635FD}" dt="2023-10-04T04:05:16.597" v="763" actId="1076"/>
          <ac:spMkLst>
            <pc:docMk/>
            <pc:sldMk cId="0" sldId="307"/>
            <ac:spMk id="319492" creationId="{0A175E1F-B44D-CD69-118C-B234A3D42571}"/>
          </ac:spMkLst>
        </pc:spChg>
        <pc:picChg chg="add del mod">
          <ac:chgData name="Hilford, Victoria" userId="d3f18a89-cb6b-45a3-b9a1-2154d5c1fc49" providerId="ADAL" clId="{3AD37D09-5B14-4C93-A07D-ECD0C28635FD}" dt="2023-10-04T04:03:24.637" v="752" actId="478"/>
          <ac:picMkLst>
            <pc:docMk/>
            <pc:sldMk cId="0" sldId="307"/>
            <ac:picMk id="3" creationId="{7F744266-F6FC-F112-3C88-4D6CCDC9F92F}"/>
          </ac:picMkLst>
        </pc:picChg>
        <pc:picChg chg="add mod modCrop">
          <ac:chgData name="Hilford, Victoria" userId="d3f18a89-cb6b-45a3-b9a1-2154d5c1fc49" providerId="ADAL" clId="{3AD37D09-5B14-4C93-A07D-ECD0C28635FD}" dt="2023-10-04T04:05:21.558" v="764" actId="1076"/>
          <ac:picMkLst>
            <pc:docMk/>
            <pc:sldMk cId="0" sldId="307"/>
            <ac:picMk id="5" creationId="{0500258C-A1D0-56C2-DDF4-5B08E1318517}"/>
          </ac:picMkLst>
        </pc:picChg>
        <pc:picChg chg="add mod modCrop">
          <ac:chgData name="Hilford, Victoria" userId="d3f18a89-cb6b-45a3-b9a1-2154d5c1fc49" providerId="ADAL" clId="{3AD37D09-5B14-4C93-A07D-ECD0C28635FD}" dt="2023-10-04T04:05:37.727" v="769" actId="14100"/>
          <ac:picMkLst>
            <pc:docMk/>
            <pc:sldMk cId="0" sldId="307"/>
            <ac:picMk id="6" creationId="{1D54AAE4-4CEB-6E4C-39C9-4FC0A5F04535}"/>
          </ac:picMkLst>
        </pc:picChg>
      </pc:sldChg>
      <pc:sldChg chg="addSp modSp mod">
        <pc:chgData name="Hilford, Victoria" userId="d3f18a89-cb6b-45a3-b9a1-2154d5c1fc49" providerId="ADAL" clId="{3AD37D09-5B14-4C93-A07D-ECD0C28635FD}" dt="2023-10-04T04:10:18.179" v="792" actId="1076"/>
        <pc:sldMkLst>
          <pc:docMk/>
          <pc:sldMk cId="0" sldId="308"/>
        </pc:sldMkLst>
        <pc:spChg chg="add mod">
          <ac:chgData name="Hilford, Victoria" userId="d3f18a89-cb6b-45a3-b9a1-2154d5c1fc49" providerId="ADAL" clId="{3AD37D09-5B14-4C93-A07D-ECD0C28635FD}" dt="2023-10-03T04:45:06.514" v="591" actId="1076"/>
          <ac:spMkLst>
            <pc:docMk/>
            <pc:sldMk cId="0" sldId="308"/>
            <ac:spMk id="3" creationId="{B67D93BB-7997-CB92-D995-32F01402B812}"/>
          </ac:spMkLst>
        </pc:spChg>
        <pc:picChg chg="add mod">
          <ac:chgData name="Hilford, Victoria" userId="d3f18a89-cb6b-45a3-b9a1-2154d5c1fc49" providerId="ADAL" clId="{3AD37D09-5B14-4C93-A07D-ECD0C28635FD}" dt="2023-10-04T04:10:18.179" v="792" actId="1076"/>
          <ac:picMkLst>
            <pc:docMk/>
            <pc:sldMk cId="0" sldId="308"/>
            <ac:picMk id="4" creationId="{D9FD46CA-2D20-4B56-156E-BCA4A9784142}"/>
          </ac:picMkLst>
        </pc:picChg>
      </pc:sldChg>
      <pc:sldChg chg="addSp modSp mod">
        <pc:chgData name="Hilford, Victoria" userId="d3f18a89-cb6b-45a3-b9a1-2154d5c1fc49" providerId="ADAL" clId="{3AD37D09-5B14-4C93-A07D-ECD0C28635FD}" dt="2023-10-03T04:45:23.041" v="595" actId="1076"/>
        <pc:sldMkLst>
          <pc:docMk/>
          <pc:sldMk cId="0" sldId="311"/>
        </pc:sldMkLst>
        <pc:spChg chg="add mod">
          <ac:chgData name="Hilford, Victoria" userId="d3f18a89-cb6b-45a3-b9a1-2154d5c1fc49" providerId="ADAL" clId="{3AD37D09-5B14-4C93-A07D-ECD0C28635FD}" dt="2023-10-03T04:45:23.041" v="595" actId="1076"/>
          <ac:spMkLst>
            <pc:docMk/>
            <pc:sldMk cId="0" sldId="311"/>
            <ac:spMk id="2" creationId="{CCA88971-255B-EABC-2028-FEF53291B8F5}"/>
          </ac:spMkLst>
        </pc:spChg>
        <pc:picChg chg="mod">
          <ac:chgData name="Hilford, Victoria" userId="d3f18a89-cb6b-45a3-b9a1-2154d5c1fc49" providerId="ADAL" clId="{3AD37D09-5B14-4C93-A07D-ECD0C28635FD}" dt="2023-10-03T04:45:19.975" v="594" actId="1076"/>
          <ac:picMkLst>
            <pc:docMk/>
            <pc:sldMk cId="0" sldId="311"/>
            <ac:picMk id="88069" creationId="{47F0E577-4CAD-81AE-6ABF-5FB72E68F948}"/>
          </ac:picMkLst>
        </pc:picChg>
      </pc:sldChg>
      <pc:sldChg chg="addSp modSp">
        <pc:chgData name="Hilford, Victoria" userId="d3f18a89-cb6b-45a3-b9a1-2154d5c1fc49" providerId="ADAL" clId="{3AD37D09-5B14-4C93-A07D-ECD0C28635FD}" dt="2023-10-03T04:45:32.999" v="596"/>
        <pc:sldMkLst>
          <pc:docMk/>
          <pc:sldMk cId="0" sldId="313"/>
        </pc:sldMkLst>
        <pc:spChg chg="add mod">
          <ac:chgData name="Hilford, Victoria" userId="d3f18a89-cb6b-45a3-b9a1-2154d5c1fc49" providerId="ADAL" clId="{3AD37D09-5B14-4C93-A07D-ECD0C28635FD}" dt="2023-10-03T04:45:32.999" v="596"/>
          <ac:spMkLst>
            <pc:docMk/>
            <pc:sldMk cId="0" sldId="313"/>
            <ac:spMk id="2" creationId="{B1B2CA9A-4AC0-6EE2-947E-015BD1357E47}"/>
          </ac:spMkLst>
        </pc:spChg>
      </pc:sldChg>
      <pc:sldChg chg="mod modShow">
        <pc:chgData name="Hilford, Victoria" userId="d3f18a89-cb6b-45a3-b9a1-2154d5c1fc49" providerId="ADAL" clId="{3AD37D09-5B14-4C93-A07D-ECD0C28635FD}" dt="2023-10-04T04:16:57.630" v="793" actId="729"/>
        <pc:sldMkLst>
          <pc:docMk/>
          <pc:sldMk cId="0" sldId="314"/>
        </pc:sldMkLst>
      </pc:sldChg>
      <pc:sldChg chg="modSp">
        <pc:chgData name="Hilford, Victoria" userId="d3f18a89-cb6b-45a3-b9a1-2154d5c1fc49" providerId="ADAL" clId="{3AD37D09-5B14-4C93-A07D-ECD0C28635FD}" dt="2023-10-04T04:23:31.732" v="796" actId="1076"/>
        <pc:sldMkLst>
          <pc:docMk/>
          <pc:sldMk cId="0" sldId="321"/>
        </pc:sldMkLst>
        <pc:spChg chg="mod">
          <ac:chgData name="Hilford, Victoria" userId="d3f18a89-cb6b-45a3-b9a1-2154d5c1fc49" providerId="ADAL" clId="{3AD37D09-5B14-4C93-A07D-ECD0C28635FD}" dt="2023-10-04T04:23:28.233" v="795" actId="1076"/>
          <ac:spMkLst>
            <pc:docMk/>
            <pc:sldMk cId="0" sldId="321"/>
            <ac:spMk id="6" creationId="{E56DBA62-0DA9-3770-D298-0DCD36D503F2}"/>
          </ac:spMkLst>
        </pc:spChg>
        <pc:spChg chg="mod">
          <ac:chgData name="Hilford, Victoria" userId="d3f18a89-cb6b-45a3-b9a1-2154d5c1fc49" providerId="ADAL" clId="{3AD37D09-5B14-4C93-A07D-ECD0C28635FD}" dt="2023-10-04T04:23:28.233" v="795" actId="1076"/>
          <ac:spMkLst>
            <pc:docMk/>
            <pc:sldMk cId="0" sldId="321"/>
            <ac:spMk id="7" creationId="{AC50EFB9-1F5C-13C2-5735-07A9705B4D69}"/>
          </ac:spMkLst>
        </pc:spChg>
        <pc:spChg chg="mod">
          <ac:chgData name="Hilford, Victoria" userId="d3f18a89-cb6b-45a3-b9a1-2154d5c1fc49" providerId="ADAL" clId="{3AD37D09-5B14-4C93-A07D-ECD0C28635FD}" dt="2023-10-04T04:23:28.233" v="795" actId="1076"/>
          <ac:spMkLst>
            <pc:docMk/>
            <pc:sldMk cId="0" sldId="321"/>
            <ac:spMk id="8" creationId="{2AA3B153-BF71-DF1F-9334-9FD1D9707EAA}"/>
          </ac:spMkLst>
        </pc:spChg>
        <pc:spChg chg="mod">
          <ac:chgData name="Hilford, Victoria" userId="d3f18a89-cb6b-45a3-b9a1-2154d5c1fc49" providerId="ADAL" clId="{3AD37D09-5B14-4C93-A07D-ECD0C28635FD}" dt="2023-10-04T04:23:31.732" v="796" actId="1076"/>
          <ac:spMkLst>
            <pc:docMk/>
            <pc:sldMk cId="0" sldId="321"/>
            <ac:spMk id="99331" creationId="{AD05B867-541C-A3D9-3117-681E9EDF5C91}"/>
          </ac:spMkLst>
        </pc:spChg>
        <pc:picChg chg="mod">
          <ac:chgData name="Hilford, Victoria" userId="d3f18a89-cb6b-45a3-b9a1-2154d5c1fc49" providerId="ADAL" clId="{3AD37D09-5B14-4C93-A07D-ECD0C28635FD}" dt="2023-10-04T04:23:28.233" v="795" actId="1076"/>
          <ac:picMkLst>
            <pc:docMk/>
            <pc:sldMk cId="0" sldId="321"/>
            <ac:picMk id="99332" creationId="{D3CECD28-62A6-C710-6564-44CF22054731}"/>
          </ac:picMkLst>
        </pc:picChg>
      </pc:sldChg>
      <pc:sldChg chg="mod modShow">
        <pc:chgData name="Hilford, Victoria" userId="d3f18a89-cb6b-45a3-b9a1-2154d5c1fc49" providerId="ADAL" clId="{3AD37D09-5B14-4C93-A07D-ECD0C28635FD}" dt="2023-10-01T05:38:52.658" v="37" actId="729"/>
        <pc:sldMkLst>
          <pc:docMk/>
          <pc:sldMk cId="0" sldId="325"/>
        </pc:sldMkLst>
      </pc:sldChg>
      <pc:sldChg chg="mod modShow">
        <pc:chgData name="Hilford, Victoria" userId="d3f18a89-cb6b-45a3-b9a1-2154d5c1fc49" providerId="ADAL" clId="{3AD37D09-5B14-4C93-A07D-ECD0C28635FD}" dt="2023-10-01T05:48:37.201" v="155" actId="729"/>
        <pc:sldMkLst>
          <pc:docMk/>
          <pc:sldMk cId="0" sldId="326"/>
        </pc:sldMkLst>
      </pc:sldChg>
      <pc:sldChg chg="mod modShow">
        <pc:chgData name="Hilford, Victoria" userId="d3f18a89-cb6b-45a3-b9a1-2154d5c1fc49" providerId="ADAL" clId="{3AD37D09-5B14-4C93-A07D-ECD0C28635FD}" dt="2023-10-01T05:48:43.335" v="157" actId="729"/>
        <pc:sldMkLst>
          <pc:docMk/>
          <pc:sldMk cId="0" sldId="327"/>
        </pc:sldMkLst>
      </pc:sldChg>
      <pc:sldChg chg="mod modShow">
        <pc:chgData name="Hilford, Victoria" userId="d3f18a89-cb6b-45a3-b9a1-2154d5c1fc49" providerId="ADAL" clId="{3AD37D09-5B14-4C93-A07D-ECD0C28635FD}" dt="2023-10-04T03:04:30.011" v="662" actId="729"/>
        <pc:sldMkLst>
          <pc:docMk/>
          <pc:sldMk cId="0" sldId="328"/>
        </pc:sldMkLst>
      </pc:sldChg>
      <pc:sldChg chg="addSp modSp mod modAnim">
        <pc:chgData name="Hilford, Victoria" userId="d3f18a89-cb6b-45a3-b9a1-2154d5c1fc49" providerId="ADAL" clId="{3AD37D09-5B14-4C93-A07D-ECD0C28635FD}" dt="2023-10-04T02:41:42.795" v="633" actId="207"/>
        <pc:sldMkLst>
          <pc:docMk/>
          <pc:sldMk cId="0" sldId="329"/>
        </pc:sldMkLst>
        <pc:spChg chg="add mod">
          <ac:chgData name="Hilford, Victoria" userId="d3f18a89-cb6b-45a3-b9a1-2154d5c1fc49" providerId="ADAL" clId="{3AD37D09-5B14-4C93-A07D-ECD0C28635FD}" dt="2023-10-04T02:40:50.295" v="629" actId="1076"/>
          <ac:spMkLst>
            <pc:docMk/>
            <pc:sldMk cId="0" sldId="329"/>
            <ac:spMk id="2" creationId="{9BC83CB1-C030-3D7B-85DE-4B7D272CA976}"/>
          </ac:spMkLst>
        </pc:spChg>
        <pc:spChg chg="add mod">
          <ac:chgData name="Hilford, Victoria" userId="d3f18a89-cb6b-45a3-b9a1-2154d5c1fc49" providerId="ADAL" clId="{3AD37D09-5B14-4C93-A07D-ECD0C28635FD}" dt="2023-10-04T02:40:58.050" v="631" actId="1076"/>
          <ac:spMkLst>
            <pc:docMk/>
            <pc:sldMk cId="0" sldId="329"/>
            <ac:spMk id="3" creationId="{347D107D-6FE0-09AE-AFAC-5F8FCA3DBED8}"/>
          </ac:spMkLst>
        </pc:spChg>
        <pc:spChg chg="mod">
          <ac:chgData name="Hilford, Victoria" userId="d3f18a89-cb6b-45a3-b9a1-2154d5c1fc49" providerId="ADAL" clId="{3AD37D09-5B14-4C93-A07D-ECD0C28635FD}" dt="2023-10-04T02:41:36.385" v="632" actId="207"/>
          <ac:spMkLst>
            <pc:docMk/>
            <pc:sldMk cId="0" sldId="329"/>
            <ac:spMk id="345098" creationId="{BC1C1365-93A7-A0D8-605E-2C12BDB3CF72}"/>
          </ac:spMkLst>
        </pc:spChg>
        <pc:spChg chg="mod">
          <ac:chgData name="Hilford, Victoria" userId="d3f18a89-cb6b-45a3-b9a1-2154d5c1fc49" providerId="ADAL" clId="{3AD37D09-5B14-4C93-A07D-ECD0C28635FD}" dt="2023-10-04T02:41:42.795" v="633" actId="207"/>
          <ac:spMkLst>
            <pc:docMk/>
            <pc:sldMk cId="0" sldId="329"/>
            <ac:spMk id="345099" creationId="{7B364722-2451-7637-1F90-DC1558010742}"/>
          </ac:spMkLst>
        </pc:spChg>
      </pc:sldChg>
      <pc:sldChg chg="mod modShow">
        <pc:chgData name="Hilford, Victoria" userId="d3f18a89-cb6b-45a3-b9a1-2154d5c1fc49" providerId="ADAL" clId="{3AD37D09-5B14-4C93-A07D-ECD0C28635FD}" dt="2023-10-04T02:50:10.588" v="634" actId="729"/>
        <pc:sldMkLst>
          <pc:docMk/>
          <pc:sldMk cId="0" sldId="332"/>
        </pc:sldMkLst>
      </pc:sldChg>
      <pc:sldChg chg="mod modShow">
        <pc:chgData name="Hilford, Victoria" userId="d3f18a89-cb6b-45a3-b9a1-2154d5c1fc49" providerId="ADAL" clId="{3AD37D09-5B14-4C93-A07D-ECD0C28635FD}" dt="2023-10-04T03:57:47.925" v="730" actId="729"/>
        <pc:sldMkLst>
          <pc:docMk/>
          <pc:sldMk cId="0" sldId="333"/>
        </pc:sldMkLst>
      </pc:sldChg>
      <pc:sldChg chg="mod modShow">
        <pc:chgData name="Hilford, Victoria" userId="d3f18a89-cb6b-45a3-b9a1-2154d5c1fc49" providerId="ADAL" clId="{3AD37D09-5B14-4C93-A07D-ECD0C28635FD}" dt="2023-10-04T03:57:47.925" v="730" actId="729"/>
        <pc:sldMkLst>
          <pc:docMk/>
          <pc:sldMk cId="0" sldId="334"/>
        </pc:sldMkLst>
      </pc:sldChg>
      <pc:sldChg chg="mod modShow">
        <pc:chgData name="Hilford, Victoria" userId="d3f18a89-cb6b-45a3-b9a1-2154d5c1fc49" providerId="ADAL" clId="{3AD37D09-5B14-4C93-A07D-ECD0C28635FD}" dt="2023-10-04T03:57:58.600" v="731" actId="729"/>
        <pc:sldMkLst>
          <pc:docMk/>
          <pc:sldMk cId="0" sldId="335"/>
        </pc:sldMkLst>
      </pc:sldChg>
      <pc:sldChg chg="mod modShow">
        <pc:chgData name="Hilford, Victoria" userId="d3f18a89-cb6b-45a3-b9a1-2154d5c1fc49" providerId="ADAL" clId="{3AD37D09-5B14-4C93-A07D-ECD0C28635FD}" dt="2023-10-04T03:57:58.600" v="731" actId="729"/>
        <pc:sldMkLst>
          <pc:docMk/>
          <pc:sldMk cId="0" sldId="336"/>
        </pc:sldMkLst>
      </pc:sldChg>
      <pc:sldChg chg="mod modShow">
        <pc:chgData name="Hilford, Victoria" userId="d3f18a89-cb6b-45a3-b9a1-2154d5c1fc49" providerId="ADAL" clId="{3AD37D09-5B14-4C93-A07D-ECD0C28635FD}" dt="2023-10-04T03:17:07.394" v="696" actId="729"/>
        <pc:sldMkLst>
          <pc:docMk/>
          <pc:sldMk cId="0" sldId="337"/>
        </pc:sldMkLst>
      </pc:sldChg>
      <pc:sldChg chg="addSp modSp mod modShow">
        <pc:chgData name="Hilford, Victoria" userId="d3f18a89-cb6b-45a3-b9a1-2154d5c1fc49" providerId="ADAL" clId="{3AD37D09-5B14-4C93-A07D-ECD0C28635FD}" dt="2023-10-04T03:58:10.030" v="732" actId="729"/>
        <pc:sldMkLst>
          <pc:docMk/>
          <pc:sldMk cId="0" sldId="338"/>
        </pc:sldMkLst>
        <pc:spChg chg="mod">
          <ac:chgData name="Hilford, Victoria" userId="d3f18a89-cb6b-45a3-b9a1-2154d5c1fc49" providerId="ADAL" clId="{3AD37D09-5B14-4C93-A07D-ECD0C28635FD}" dt="2023-10-04T02:51:06.738" v="635" actId="1076"/>
          <ac:spMkLst>
            <pc:docMk/>
            <pc:sldMk cId="0" sldId="338"/>
            <ac:spMk id="354306" creationId="{D8DC10A1-5651-E08E-C1F9-8B20C7F9B758}"/>
          </ac:spMkLst>
        </pc:spChg>
        <pc:picChg chg="add mod modCrop">
          <ac:chgData name="Hilford, Victoria" userId="d3f18a89-cb6b-45a3-b9a1-2154d5c1fc49" providerId="ADAL" clId="{3AD37D09-5B14-4C93-A07D-ECD0C28635FD}" dt="2023-10-04T02:51:34.557" v="640" actId="1076"/>
          <ac:picMkLst>
            <pc:docMk/>
            <pc:sldMk cId="0" sldId="338"/>
            <ac:picMk id="5" creationId="{81AFD575-B3A3-C135-FDD6-B72617095BFB}"/>
          </ac:picMkLst>
        </pc:picChg>
      </pc:sldChg>
      <pc:sldChg chg="addSp modSp mod modShow">
        <pc:chgData name="Hilford, Victoria" userId="d3f18a89-cb6b-45a3-b9a1-2154d5c1fc49" providerId="ADAL" clId="{3AD37D09-5B14-4C93-A07D-ECD0C28635FD}" dt="2023-10-04T03:58:10.030" v="732" actId="729"/>
        <pc:sldMkLst>
          <pc:docMk/>
          <pc:sldMk cId="0" sldId="339"/>
        </pc:sldMkLst>
        <pc:spChg chg="mod">
          <ac:chgData name="Hilford, Victoria" userId="d3f18a89-cb6b-45a3-b9a1-2154d5c1fc49" providerId="ADAL" clId="{3AD37D09-5B14-4C93-A07D-ECD0C28635FD}" dt="2023-10-04T02:51:49.528" v="641" actId="1076"/>
          <ac:spMkLst>
            <pc:docMk/>
            <pc:sldMk cId="0" sldId="339"/>
            <ac:spMk id="355330" creationId="{AB478CCC-BCC7-7B1F-FBF1-F23798CF6606}"/>
          </ac:spMkLst>
        </pc:spChg>
        <pc:picChg chg="add mod modCrop">
          <ac:chgData name="Hilford, Victoria" userId="d3f18a89-cb6b-45a3-b9a1-2154d5c1fc49" providerId="ADAL" clId="{3AD37D09-5B14-4C93-A07D-ECD0C28635FD}" dt="2023-10-04T02:52:14.593" v="645" actId="1076"/>
          <ac:picMkLst>
            <pc:docMk/>
            <pc:sldMk cId="0" sldId="339"/>
            <ac:picMk id="3" creationId="{311E51C1-26DF-ADC3-53E5-FE325FD74414}"/>
          </ac:picMkLst>
        </pc:picChg>
      </pc:sldChg>
      <pc:sldChg chg="mod modShow">
        <pc:chgData name="Hilford, Victoria" userId="d3f18a89-cb6b-45a3-b9a1-2154d5c1fc49" providerId="ADAL" clId="{3AD37D09-5B14-4C93-A07D-ECD0C28635FD}" dt="2023-10-04T03:58:10.030" v="732" actId="729"/>
        <pc:sldMkLst>
          <pc:docMk/>
          <pc:sldMk cId="0" sldId="340"/>
        </pc:sldMkLst>
      </pc:sldChg>
      <pc:sldChg chg="addSp modSp mod modAnim">
        <pc:chgData name="Hilford, Victoria" userId="d3f18a89-cb6b-45a3-b9a1-2154d5c1fc49" providerId="ADAL" clId="{3AD37D09-5B14-4C93-A07D-ECD0C28635FD}" dt="2023-10-04T03:14:13.974" v="690" actId="1036"/>
        <pc:sldMkLst>
          <pc:docMk/>
          <pc:sldMk cId="0" sldId="341"/>
        </pc:sldMkLst>
        <pc:spChg chg="add mod">
          <ac:chgData name="Hilford, Victoria" userId="d3f18a89-cb6b-45a3-b9a1-2154d5c1fc49" providerId="ADAL" clId="{3AD37D09-5B14-4C93-A07D-ECD0C28635FD}" dt="2023-10-03T05:00:11.463" v="619" actId="14100"/>
          <ac:spMkLst>
            <pc:docMk/>
            <pc:sldMk cId="0" sldId="341"/>
            <ac:spMk id="3" creationId="{F59A0FAD-9EB7-2F40-7559-B4785B6F892C}"/>
          </ac:spMkLst>
        </pc:spChg>
        <pc:spChg chg="mod">
          <ac:chgData name="Hilford, Victoria" userId="d3f18a89-cb6b-45a3-b9a1-2154d5c1fc49" providerId="ADAL" clId="{3AD37D09-5B14-4C93-A07D-ECD0C28635FD}" dt="2023-10-04T03:14:13.974" v="690" actId="1036"/>
          <ac:spMkLst>
            <pc:docMk/>
            <pc:sldMk cId="0" sldId="341"/>
            <ac:spMk id="357385" creationId="{AF5E1CDB-CA6B-CF10-F043-A07065C8CC2E}"/>
          </ac:spMkLst>
        </pc:spChg>
        <pc:spChg chg="mod">
          <ac:chgData name="Hilford, Victoria" userId="d3f18a89-cb6b-45a3-b9a1-2154d5c1fc49" providerId="ADAL" clId="{3AD37D09-5B14-4C93-A07D-ECD0C28635FD}" dt="2023-10-04T03:13:03.503" v="687" actId="20577"/>
          <ac:spMkLst>
            <pc:docMk/>
            <pc:sldMk cId="0" sldId="341"/>
            <ac:spMk id="357388" creationId="{D7838578-57FA-A9AE-E568-49D984F71CDF}"/>
          </ac:spMkLst>
        </pc:spChg>
        <pc:spChg chg="mod">
          <ac:chgData name="Hilford, Victoria" userId="d3f18a89-cb6b-45a3-b9a1-2154d5c1fc49" providerId="ADAL" clId="{3AD37D09-5B14-4C93-A07D-ECD0C28635FD}" dt="2023-10-04T03:13:07.304" v="688" actId="20577"/>
          <ac:spMkLst>
            <pc:docMk/>
            <pc:sldMk cId="0" sldId="341"/>
            <ac:spMk id="357389" creationId="{E5BBB8D0-FB21-E552-6A1A-B90F0A39153F}"/>
          </ac:spMkLst>
        </pc:spChg>
      </pc:sldChg>
      <pc:sldChg chg="addSp modSp mod modShow modNotesTx">
        <pc:chgData name="Hilford, Victoria" userId="d3f18a89-cb6b-45a3-b9a1-2154d5c1fc49" providerId="ADAL" clId="{3AD37D09-5B14-4C93-A07D-ECD0C28635FD}" dt="2023-10-04T03:05:53.851" v="663" actId="729"/>
        <pc:sldMkLst>
          <pc:docMk/>
          <pc:sldMk cId="0" sldId="343"/>
        </pc:sldMkLst>
        <pc:spChg chg="add mod">
          <ac:chgData name="Hilford, Victoria" userId="d3f18a89-cb6b-45a3-b9a1-2154d5c1fc49" providerId="ADAL" clId="{3AD37D09-5B14-4C93-A07D-ECD0C28635FD}" dt="2023-10-03T03:44:54.793" v="223"/>
          <ac:spMkLst>
            <pc:docMk/>
            <pc:sldMk cId="0" sldId="343"/>
            <ac:spMk id="2" creationId="{EBCEB355-C86C-3433-D434-D3491C2A85FF}"/>
          </ac:spMkLst>
        </pc:spChg>
      </pc:sldChg>
      <pc:sldChg chg="modSp">
        <pc:chgData name="Hilford, Victoria" userId="d3f18a89-cb6b-45a3-b9a1-2154d5c1fc49" providerId="ADAL" clId="{3AD37D09-5B14-4C93-A07D-ECD0C28635FD}" dt="2023-10-03T04:10:37.317" v="377" actId="1076"/>
        <pc:sldMkLst>
          <pc:docMk/>
          <pc:sldMk cId="0" sldId="345"/>
        </pc:sldMkLst>
        <pc:spChg chg="mod">
          <ac:chgData name="Hilford, Victoria" userId="d3f18a89-cb6b-45a3-b9a1-2154d5c1fc49" providerId="ADAL" clId="{3AD37D09-5B14-4C93-A07D-ECD0C28635FD}" dt="2023-10-03T04:10:37.317" v="377" actId="1076"/>
          <ac:spMkLst>
            <pc:docMk/>
            <pc:sldMk cId="0" sldId="345"/>
            <ac:spMk id="372740" creationId="{BE3B3B3B-AFD5-5571-AB34-51F525ECCBC0}"/>
          </ac:spMkLst>
        </pc:spChg>
      </pc:sldChg>
      <pc:sldChg chg="del">
        <pc:chgData name="Hilford, Victoria" userId="d3f18a89-cb6b-45a3-b9a1-2154d5c1fc49" providerId="ADAL" clId="{3AD37D09-5B14-4C93-A07D-ECD0C28635FD}" dt="2023-10-03T04:16:49.217" v="417" actId="2696"/>
        <pc:sldMkLst>
          <pc:docMk/>
          <pc:sldMk cId="0" sldId="346"/>
        </pc:sldMkLst>
      </pc:sldChg>
      <pc:sldChg chg="modSp mod modAnim">
        <pc:chgData name="Hilford, Victoria" userId="d3f18a89-cb6b-45a3-b9a1-2154d5c1fc49" providerId="ADAL" clId="{3AD37D09-5B14-4C93-A07D-ECD0C28635FD}" dt="2023-10-04T03:35:22.212" v="719" actId="1076"/>
        <pc:sldMkLst>
          <pc:docMk/>
          <pc:sldMk cId="1312498414" sldId="346"/>
        </pc:sldMkLst>
        <pc:spChg chg="mod">
          <ac:chgData name="Hilford, Victoria" userId="d3f18a89-cb6b-45a3-b9a1-2154d5c1fc49" providerId="ADAL" clId="{3AD37D09-5B14-4C93-A07D-ECD0C28635FD}" dt="2023-10-04T03:35:22.212" v="719" actId="1076"/>
          <ac:spMkLst>
            <pc:docMk/>
            <pc:sldMk cId="1312498414" sldId="346"/>
            <ac:spMk id="51206" creationId="{785A1609-30B0-1FAA-CBC2-8977F9BB5915}"/>
          </ac:spMkLst>
        </pc:spChg>
        <pc:graphicFrameChg chg="mod">
          <ac:chgData name="Hilford, Victoria" userId="d3f18a89-cb6b-45a3-b9a1-2154d5c1fc49" providerId="ADAL" clId="{3AD37D09-5B14-4C93-A07D-ECD0C28635FD}" dt="2023-10-04T03:35:18.280" v="718" actId="1076"/>
          <ac:graphicFrameMkLst>
            <pc:docMk/>
            <pc:sldMk cId="1312498414" sldId="346"/>
            <ac:graphicFrameMk id="373765" creationId="{85CBA374-D275-E054-46AD-4FE8EF4EAC49}"/>
          </ac:graphicFrameMkLst>
        </pc:graphicFrameChg>
      </pc:sldChg>
      <pc:sldChg chg="mod modShow">
        <pc:chgData name="Hilford, Victoria" userId="d3f18a89-cb6b-45a3-b9a1-2154d5c1fc49" providerId="ADAL" clId="{3AD37D09-5B14-4C93-A07D-ECD0C28635FD}" dt="2023-10-04T03:54:36.624" v="726" actId="729"/>
        <pc:sldMkLst>
          <pc:docMk/>
          <pc:sldMk cId="0" sldId="347"/>
        </pc:sldMkLst>
      </pc:sldChg>
      <pc:sldChg chg="mod modShow">
        <pc:chgData name="Hilford, Victoria" userId="d3f18a89-cb6b-45a3-b9a1-2154d5c1fc49" providerId="ADAL" clId="{3AD37D09-5B14-4C93-A07D-ECD0C28635FD}" dt="2023-10-04T03:55:13.720" v="728" actId="729"/>
        <pc:sldMkLst>
          <pc:docMk/>
          <pc:sldMk cId="0" sldId="348"/>
        </pc:sldMkLst>
      </pc:sldChg>
      <pc:sldChg chg="mod modShow">
        <pc:chgData name="Hilford, Victoria" userId="d3f18a89-cb6b-45a3-b9a1-2154d5c1fc49" providerId="ADAL" clId="{3AD37D09-5B14-4C93-A07D-ECD0C28635FD}" dt="2023-10-04T03:58:10.030" v="732" actId="729"/>
        <pc:sldMkLst>
          <pc:docMk/>
          <pc:sldMk cId="0" sldId="352"/>
        </pc:sldMkLst>
      </pc:sldChg>
      <pc:sldChg chg="mod modShow">
        <pc:chgData name="Hilford, Victoria" userId="d3f18a89-cb6b-45a3-b9a1-2154d5c1fc49" providerId="ADAL" clId="{3AD37D09-5B14-4C93-A07D-ECD0C28635FD}" dt="2023-10-04T03:58:10.030" v="732" actId="729"/>
        <pc:sldMkLst>
          <pc:docMk/>
          <pc:sldMk cId="0" sldId="353"/>
        </pc:sldMkLst>
      </pc:sldChg>
      <pc:sldChg chg="delSp modAnim">
        <pc:chgData name="Hilford, Victoria" userId="d3f18a89-cb6b-45a3-b9a1-2154d5c1fc49" providerId="ADAL" clId="{3AD37D09-5B14-4C93-A07D-ECD0C28635FD}" dt="2023-10-04T03:58:40.485" v="733" actId="478"/>
        <pc:sldMkLst>
          <pc:docMk/>
          <pc:sldMk cId="0" sldId="354"/>
        </pc:sldMkLst>
        <pc:spChg chg="del">
          <ac:chgData name="Hilford, Victoria" userId="d3f18a89-cb6b-45a3-b9a1-2154d5c1fc49" providerId="ADAL" clId="{3AD37D09-5B14-4C93-A07D-ECD0C28635FD}" dt="2023-10-04T03:58:40.485" v="733" actId="478"/>
          <ac:spMkLst>
            <pc:docMk/>
            <pc:sldMk cId="0" sldId="354"/>
            <ac:spMk id="398363" creationId="{3664FAE5-7BD4-3D5D-06BD-E1690C16AF42}"/>
          </ac:spMkLst>
        </pc:spChg>
        <pc:spChg chg="del">
          <ac:chgData name="Hilford, Victoria" userId="d3f18a89-cb6b-45a3-b9a1-2154d5c1fc49" providerId="ADAL" clId="{3AD37D09-5B14-4C93-A07D-ECD0C28635FD}" dt="2023-10-04T02:56:49.269" v="661" actId="478"/>
          <ac:spMkLst>
            <pc:docMk/>
            <pc:sldMk cId="0" sldId="354"/>
            <ac:spMk id="398365" creationId="{29B94F9C-9E5D-274F-71F7-B59A6CE18F3E}"/>
          </ac:spMkLst>
        </pc:spChg>
      </pc:sldChg>
      <pc:sldChg chg="mod modShow">
        <pc:chgData name="Hilford, Victoria" userId="d3f18a89-cb6b-45a3-b9a1-2154d5c1fc49" providerId="ADAL" clId="{3AD37D09-5B14-4C93-A07D-ECD0C28635FD}" dt="2023-10-03T04:50:56.265" v="599" actId="729"/>
        <pc:sldMkLst>
          <pc:docMk/>
          <pc:sldMk cId="0" sldId="355"/>
        </pc:sldMkLst>
      </pc:sldChg>
      <pc:sldChg chg="addSp modSp mod modShow modNotesTx">
        <pc:chgData name="Hilford, Victoria" userId="d3f18a89-cb6b-45a3-b9a1-2154d5c1fc49" providerId="ADAL" clId="{3AD37D09-5B14-4C93-A07D-ECD0C28635FD}" dt="2023-10-04T03:54:48.695" v="727" actId="729"/>
        <pc:sldMkLst>
          <pc:docMk/>
          <pc:sldMk cId="0" sldId="356"/>
        </pc:sldMkLst>
        <pc:spChg chg="add mod">
          <ac:chgData name="Hilford, Victoria" userId="d3f18a89-cb6b-45a3-b9a1-2154d5c1fc49" providerId="ADAL" clId="{3AD37D09-5B14-4C93-A07D-ECD0C28635FD}" dt="2023-10-04T02:56:26.329" v="656" actId="1076"/>
          <ac:spMkLst>
            <pc:docMk/>
            <pc:sldMk cId="0" sldId="356"/>
            <ac:spMk id="2" creationId="{DDD2ADD5-BB92-805B-4D35-CE45090636BA}"/>
          </ac:spMkLst>
        </pc:spChg>
        <pc:spChg chg="mod">
          <ac:chgData name="Hilford, Victoria" userId="d3f18a89-cb6b-45a3-b9a1-2154d5c1fc49" providerId="ADAL" clId="{3AD37D09-5B14-4C93-A07D-ECD0C28635FD}" dt="2023-10-04T02:56:20.369" v="653" actId="1076"/>
          <ac:spMkLst>
            <pc:docMk/>
            <pc:sldMk cId="0" sldId="356"/>
            <ac:spMk id="20483" creationId="{31A04AFC-C938-F1FE-D4AC-CCE4843D190C}"/>
          </ac:spMkLst>
        </pc:spChg>
        <pc:spChg chg="mod">
          <ac:chgData name="Hilford, Victoria" userId="d3f18a89-cb6b-45a3-b9a1-2154d5c1fc49" providerId="ADAL" clId="{3AD37D09-5B14-4C93-A07D-ECD0C28635FD}" dt="2023-10-04T03:53:49.079" v="724" actId="33524"/>
          <ac:spMkLst>
            <pc:docMk/>
            <pc:sldMk cId="0" sldId="356"/>
            <ac:spMk id="400422" creationId="{942A2DE7-9667-3C13-F419-2B6B52C1D51F}"/>
          </ac:spMkLst>
        </pc:spChg>
        <pc:picChg chg="add mod modCrop">
          <ac:chgData name="Hilford, Victoria" userId="d3f18a89-cb6b-45a3-b9a1-2154d5c1fc49" providerId="ADAL" clId="{3AD37D09-5B14-4C93-A07D-ECD0C28635FD}" dt="2023-10-04T02:56:35.259" v="660" actId="14100"/>
          <ac:picMkLst>
            <pc:docMk/>
            <pc:sldMk cId="0" sldId="356"/>
            <ac:picMk id="4" creationId="{225A46F1-21F8-5D0D-F822-756A3EDF3201}"/>
          </ac:picMkLst>
        </pc:picChg>
      </pc:sldChg>
      <pc:sldChg chg="mod modShow">
        <pc:chgData name="Hilford, Victoria" userId="d3f18a89-cb6b-45a3-b9a1-2154d5c1fc49" providerId="ADAL" clId="{3AD37D09-5B14-4C93-A07D-ECD0C28635FD}" dt="2023-10-04T03:04:30.011" v="662" actId="729"/>
        <pc:sldMkLst>
          <pc:docMk/>
          <pc:sldMk cId="0" sldId="357"/>
        </pc:sldMkLst>
      </pc:sldChg>
      <pc:sldChg chg="mod modShow">
        <pc:chgData name="Hilford, Victoria" userId="d3f18a89-cb6b-45a3-b9a1-2154d5c1fc49" providerId="ADAL" clId="{3AD37D09-5B14-4C93-A07D-ECD0C28635FD}" dt="2023-10-04T03:04:30.011" v="662" actId="729"/>
        <pc:sldMkLst>
          <pc:docMk/>
          <pc:sldMk cId="0" sldId="358"/>
        </pc:sldMkLst>
      </pc:sldChg>
      <pc:sldChg chg="addSp modSp mod modAnim">
        <pc:chgData name="Hilford, Victoria" userId="d3f18a89-cb6b-45a3-b9a1-2154d5c1fc49" providerId="ADAL" clId="{3AD37D09-5B14-4C93-A07D-ECD0C28635FD}" dt="2023-10-04T04:04:23.947" v="754"/>
        <pc:sldMkLst>
          <pc:docMk/>
          <pc:sldMk cId="0" sldId="359"/>
        </pc:sldMkLst>
        <pc:spChg chg="add mod">
          <ac:chgData name="Hilford, Victoria" userId="d3f18a89-cb6b-45a3-b9a1-2154d5c1fc49" providerId="ADAL" clId="{3AD37D09-5B14-4C93-A07D-ECD0C28635FD}" dt="2023-10-04T03:59:47.806" v="738" actId="1076"/>
          <ac:spMkLst>
            <pc:docMk/>
            <pc:sldMk cId="0" sldId="359"/>
            <ac:spMk id="2" creationId="{B813B85D-295C-153F-B105-D7201478A128}"/>
          </ac:spMkLst>
        </pc:spChg>
        <pc:spChg chg="mod">
          <ac:chgData name="Hilford, Victoria" userId="d3f18a89-cb6b-45a3-b9a1-2154d5c1fc49" providerId="ADAL" clId="{3AD37D09-5B14-4C93-A07D-ECD0C28635FD}" dt="2023-10-04T03:59:40.156" v="735" actId="1076"/>
          <ac:spMkLst>
            <pc:docMk/>
            <pc:sldMk cId="0" sldId="359"/>
            <ac:spMk id="405508" creationId="{1B1C5808-814D-A145-3424-EBBEBC1ACA82}"/>
          </ac:spMkLst>
        </pc:spChg>
        <pc:picChg chg="add mod">
          <ac:chgData name="Hilford, Victoria" userId="d3f18a89-cb6b-45a3-b9a1-2154d5c1fc49" providerId="ADAL" clId="{3AD37D09-5B14-4C93-A07D-ECD0C28635FD}" dt="2023-10-04T03:59:50.406" v="739" actId="14100"/>
          <ac:picMkLst>
            <pc:docMk/>
            <pc:sldMk cId="0" sldId="359"/>
            <ac:picMk id="3" creationId="{C309AF3C-D86E-9F4B-B51E-C62041705A25}"/>
          </ac:picMkLst>
        </pc:picChg>
      </pc:sldChg>
      <pc:sldChg chg="mod modShow">
        <pc:chgData name="Hilford, Victoria" userId="d3f18a89-cb6b-45a3-b9a1-2154d5c1fc49" providerId="ADAL" clId="{3AD37D09-5B14-4C93-A07D-ECD0C28635FD}" dt="2023-10-03T05:19:58.460" v="622" actId="729"/>
        <pc:sldMkLst>
          <pc:docMk/>
          <pc:sldMk cId="0" sldId="360"/>
        </pc:sldMkLst>
      </pc:sldChg>
      <pc:sldChg chg="addSp modSp mod modShow">
        <pc:chgData name="Hilford, Victoria" userId="d3f18a89-cb6b-45a3-b9a1-2154d5c1fc49" providerId="ADAL" clId="{3AD37D09-5B14-4C93-A07D-ECD0C28635FD}" dt="2023-10-04T04:19:34.851" v="794" actId="729"/>
        <pc:sldMkLst>
          <pc:docMk/>
          <pc:sldMk cId="0" sldId="361"/>
        </pc:sldMkLst>
        <pc:spChg chg="add mod">
          <ac:chgData name="Hilford, Victoria" userId="d3f18a89-cb6b-45a3-b9a1-2154d5c1fc49" providerId="ADAL" clId="{3AD37D09-5B14-4C93-A07D-ECD0C28635FD}" dt="2023-10-03T04:45:43.223" v="597"/>
          <ac:spMkLst>
            <pc:docMk/>
            <pc:sldMk cId="0" sldId="361"/>
            <ac:spMk id="2" creationId="{30876EDE-03B8-041E-8C65-FFA5EEF44268}"/>
          </ac:spMkLst>
        </pc:spChg>
      </pc:sldChg>
      <pc:sldChg chg="addSp modSp mod modShow">
        <pc:chgData name="Hilford, Victoria" userId="d3f18a89-cb6b-45a3-b9a1-2154d5c1fc49" providerId="ADAL" clId="{3AD37D09-5B14-4C93-A07D-ECD0C28635FD}" dt="2023-10-04T04:27:26.923" v="797" actId="729"/>
        <pc:sldMkLst>
          <pc:docMk/>
          <pc:sldMk cId="0" sldId="362"/>
        </pc:sldMkLst>
        <pc:spChg chg="add mod">
          <ac:chgData name="Hilford, Victoria" userId="d3f18a89-cb6b-45a3-b9a1-2154d5c1fc49" providerId="ADAL" clId="{3AD37D09-5B14-4C93-A07D-ECD0C28635FD}" dt="2023-10-03T04:45:51.569" v="598"/>
          <ac:spMkLst>
            <pc:docMk/>
            <pc:sldMk cId="0" sldId="362"/>
            <ac:spMk id="2" creationId="{50565C4D-F730-73B6-536C-1EACBEFD7E5A}"/>
          </ac:spMkLst>
        </pc:spChg>
      </pc:sldChg>
      <pc:sldChg chg="mod modShow">
        <pc:chgData name="Hilford, Victoria" userId="d3f18a89-cb6b-45a3-b9a1-2154d5c1fc49" providerId="ADAL" clId="{3AD37D09-5B14-4C93-A07D-ECD0C28635FD}" dt="2023-10-01T05:48:41.681" v="156" actId="729"/>
        <pc:sldMkLst>
          <pc:docMk/>
          <pc:sldMk cId="0" sldId="363"/>
        </pc:sldMkLst>
      </pc:sldChg>
      <pc:sldChg chg="mod modShow">
        <pc:chgData name="Hilford, Victoria" userId="d3f18a89-cb6b-45a3-b9a1-2154d5c1fc49" providerId="ADAL" clId="{3AD37D09-5B14-4C93-A07D-ECD0C28635FD}" dt="2023-10-01T05:38:23.638" v="36" actId="729"/>
        <pc:sldMkLst>
          <pc:docMk/>
          <pc:sldMk cId="0" sldId="364"/>
        </pc:sldMkLst>
      </pc:sldChg>
      <pc:sldChg chg="addSp delSp modSp add mod ord">
        <pc:chgData name="Hilford, Victoria" userId="d3f18a89-cb6b-45a3-b9a1-2154d5c1fc49" providerId="ADAL" clId="{3AD37D09-5B14-4C93-A07D-ECD0C28635FD}" dt="2023-10-03T04:18:02.616" v="423"/>
        <pc:sldMkLst>
          <pc:docMk/>
          <pc:sldMk cId="2084304970" sldId="511"/>
        </pc:sldMkLst>
        <pc:picChg chg="add mod modCrop">
          <ac:chgData name="Hilford, Victoria" userId="d3f18a89-cb6b-45a3-b9a1-2154d5c1fc49" providerId="ADAL" clId="{3AD37D09-5B14-4C93-A07D-ECD0C28635FD}" dt="2023-10-01T05:49:21.041" v="162" actId="1076"/>
          <ac:picMkLst>
            <pc:docMk/>
            <pc:sldMk cId="2084304970" sldId="511"/>
            <ac:picMk id="2" creationId="{E3E9922A-175D-025C-0DAC-B47677BBA0BE}"/>
          </ac:picMkLst>
        </pc:picChg>
        <pc:picChg chg="del">
          <ac:chgData name="Hilford, Victoria" userId="d3f18a89-cb6b-45a3-b9a1-2154d5c1fc49" providerId="ADAL" clId="{3AD37D09-5B14-4C93-A07D-ECD0C28635FD}" dt="2023-10-01T05:49:10.581" v="158" actId="478"/>
          <ac:picMkLst>
            <pc:docMk/>
            <pc:sldMk cId="2084304970" sldId="511"/>
            <ac:picMk id="3" creationId="{9B0EAA30-AC49-6428-187E-6A93863C6612}"/>
          </ac:picMkLst>
        </pc:picChg>
      </pc:sldChg>
      <pc:sldChg chg="addSp delSp modSp mod ord">
        <pc:chgData name="Hilford, Victoria" userId="d3f18a89-cb6b-45a3-b9a1-2154d5c1fc49" providerId="ADAL" clId="{3AD37D09-5B14-4C93-A07D-ECD0C28635FD}" dt="2023-10-03T04:19:42.880" v="433"/>
        <pc:sldMkLst>
          <pc:docMk/>
          <pc:sldMk cId="0" sldId="512"/>
        </pc:sldMkLst>
        <pc:spChg chg="mod">
          <ac:chgData name="Hilford, Victoria" userId="d3f18a89-cb6b-45a3-b9a1-2154d5c1fc49" providerId="ADAL" clId="{3AD37D09-5B14-4C93-A07D-ECD0C28635FD}" dt="2023-10-01T05:52:16.962" v="182" actId="14100"/>
          <ac:spMkLst>
            <pc:docMk/>
            <pc:sldMk cId="0" sldId="512"/>
            <ac:spMk id="15" creationId="{B3DBC924-FB4A-B4F4-5891-62F11F7D41FC}"/>
          </ac:spMkLst>
        </pc:spChg>
        <pc:picChg chg="del">
          <ac:chgData name="Hilford, Victoria" userId="d3f18a89-cb6b-45a3-b9a1-2154d5c1fc49" providerId="ADAL" clId="{3AD37D09-5B14-4C93-A07D-ECD0C28635FD}" dt="2023-10-01T05:51:28.931" v="169" actId="478"/>
          <ac:picMkLst>
            <pc:docMk/>
            <pc:sldMk cId="0" sldId="512"/>
            <ac:picMk id="3" creationId="{27A25A35-FF16-FCEA-7127-302E261E0DEC}"/>
          </ac:picMkLst>
        </pc:picChg>
        <pc:picChg chg="add mod ord modCrop">
          <ac:chgData name="Hilford, Victoria" userId="d3f18a89-cb6b-45a3-b9a1-2154d5c1fc49" providerId="ADAL" clId="{3AD37D09-5B14-4C93-A07D-ECD0C28635FD}" dt="2023-10-01T05:51:50.112" v="176" actId="14100"/>
          <ac:picMkLst>
            <pc:docMk/>
            <pc:sldMk cId="0" sldId="512"/>
            <ac:picMk id="4" creationId="{F6FC7939-A80B-8E20-4E7B-6FFE6877BDEB}"/>
          </ac:picMkLst>
        </pc:picChg>
        <pc:picChg chg="mod">
          <ac:chgData name="Hilford, Victoria" userId="d3f18a89-cb6b-45a3-b9a1-2154d5c1fc49" providerId="ADAL" clId="{3AD37D09-5B14-4C93-A07D-ECD0C28635FD}" dt="2023-10-01T05:52:14.432" v="181" actId="14100"/>
          <ac:picMkLst>
            <pc:docMk/>
            <pc:sldMk cId="0" sldId="512"/>
            <ac:picMk id="238599" creationId="{D8D581AF-9F5D-7DCB-7122-D8594382B855}"/>
          </ac:picMkLst>
        </pc:picChg>
      </pc:sldChg>
      <pc:sldChg chg="modSp">
        <pc:chgData name="Hilford, Victoria" userId="d3f18a89-cb6b-45a3-b9a1-2154d5c1fc49" providerId="ADAL" clId="{3AD37D09-5B14-4C93-A07D-ECD0C28635FD}" dt="2023-10-01T05:52:29.782" v="185" actId="20577"/>
        <pc:sldMkLst>
          <pc:docMk/>
          <pc:sldMk cId="0" sldId="514"/>
        </pc:sldMkLst>
        <pc:spChg chg="mod">
          <ac:chgData name="Hilford, Victoria" userId="d3f18a89-cb6b-45a3-b9a1-2154d5c1fc49" providerId="ADAL" clId="{3AD37D09-5B14-4C93-A07D-ECD0C28635FD}" dt="2023-10-01T05:52:22.472" v="183" actId="20577"/>
          <ac:spMkLst>
            <pc:docMk/>
            <pc:sldMk cId="0" sldId="514"/>
            <ac:spMk id="4" creationId="{4273D074-AF34-A3DF-383E-F121E8E850AD}"/>
          </ac:spMkLst>
        </pc:spChg>
        <pc:spChg chg="mod">
          <ac:chgData name="Hilford, Victoria" userId="d3f18a89-cb6b-45a3-b9a1-2154d5c1fc49" providerId="ADAL" clId="{3AD37D09-5B14-4C93-A07D-ECD0C28635FD}" dt="2023-10-01T05:52:29.782" v="185" actId="20577"/>
          <ac:spMkLst>
            <pc:docMk/>
            <pc:sldMk cId="0" sldId="514"/>
            <ac:spMk id="5" creationId="{88F486A4-8D53-1C2A-533A-10096567E634}"/>
          </ac:spMkLst>
        </pc:spChg>
        <pc:spChg chg="mod">
          <ac:chgData name="Hilford, Victoria" userId="d3f18a89-cb6b-45a3-b9a1-2154d5c1fc49" providerId="ADAL" clId="{3AD37D09-5B14-4C93-A07D-ECD0C28635FD}" dt="2023-10-01T05:52:26.502" v="184" actId="20577"/>
          <ac:spMkLst>
            <pc:docMk/>
            <pc:sldMk cId="0" sldId="514"/>
            <ac:spMk id="9" creationId="{C01C41EA-5807-3E7B-9D7D-3B0D220234D7}"/>
          </ac:spMkLst>
        </pc:spChg>
      </pc:sldChg>
      <pc:sldChg chg="addSp delSp modSp mod modAnim">
        <pc:chgData name="Hilford, Victoria" userId="d3f18a89-cb6b-45a3-b9a1-2154d5c1fc49" providerId="ADAL" clId="{3AD37D09-5B14-4C93-A07D-ECD0C28635FD}" dt="2023-10-03T03:40:38.353" v="210" actId="14100"/>
        <pc:sldMkLst>
          <pc:docMk/>
          <pc:sldMk cId="0" sldId="521"/>
        </pc:sldMkLst>
        <pc:spChg chg="mod">
          <ac:chgData name="Hilford, Victoria" userId="d3f18a89-cb6b-45a3-b9a1-2154d5c1fc49" providerId="ADAL" clId="{3AD37D09-5B14-4C93-A07D-ECD0C28635FD}" dt="2023-10-01T05:32:55.616" v="2" actId="14100"/>
          <ac:spMkLst>
            <pc:docMk/>
            <pc:sldMk cId="0" sldId="521"/>
            <ac:spMk id="51204" creationId="{B53FC85A-A88D-77DF-3EA7-E29DD5C976A4}"/>
          </ac:spMkLst>
        </pc:spChg>
        <pc:picChg chg="add del">
          <ac:chgData name="Hilford, Victoria" userId="d3f18a89-cb6b-45a3-b9a1-2154d5c1fc49" providerId="ADAL" clId="{3AD37D09-5B14-4C93-A07D-ECD0C28635FD}" dt="2023-10-03T03:34:52.313" v="187" actId="22"/>
          <ac:picMkLst>
            <pc:docMk/>
            <pc:sldMk cId="0" sldId="521"/>
            <ac:picMk id="3" creationId="{14FC1545-794E-449A-944E-272267E6639A}"/>
          </ac:picMkLst>
        </pc:picChg>
        <pc:picChg chg="add mod modCrop">
          <ac:chgData name="Hilford, Victoria" userId="d3f18a89-cb6b-45a3-b9a1-2154d5c1fc49" providerId="ADAL" clId="{3AD37D09-5B14-4C93-A07D-ECD0C28635FD}" dt="2023-10-03T03:35:17.002" v="193" actId="1076"/>
          <ac:picMkLst>
            <pc:docMk/>
            <pc:sldMk cId="0" sldId="521"/>
            <ac:picMk id="5" creationId="{7329EE26-B949-13D1-1441-70B9C798C7C5}"/>
          </ac:picMkLst>
        </pc:picChg>
        <pc:picChg chg="add mod modCrop">
          <ac:chgData name="Hilford, Victoria" userId="d3f18a89-cb6b-45a3-b9a1-2154d5c1fc49" providerId="ADAL" clId="{3AD37D09-5B14-4C93-A07D-ECD0C28635FD}" dt="2023-10-03T03:35:47.609" v="200" actId="14100"/>
          <ac:picMkLst>
            <pc:docMk/>
            <pc:sldMk cId="0" sldId="521"/>
            <ac:picMk id="6" creationId="{E9EE85BE-0BE5-00C4-57E0-DFBBDB21987A}"/>
          </ac:picMkLst>
        </pc:picChg>
        <pc:picChg chg="add mod modCrop">
          <ac:chgData name="Hilford, Victoria" userId="d3f18a89-cb6b-45a3-b9a1-2154d5c1fc49" providerId="ADAL" clId="{3AD37D09-5B14-4C93-A07D-ECD0C28635FD}" dt="2023-10-03T03:40:38.353" v="210" actId="14100"/>
          <ac:picMkLst>
            <pc:docMk/>
            <pc:sldMk cId="0" sldId="521"/>
            <ac:picMk id="7" creationId="{75E886BA-8139-831E-519A-2211D0E943E6}"/>
          </ac:picMkLst>
        </pc:picChg>
        <pc:picChg chg="mod">
          <ac:chgData name="Hilford, Victoria" userId="d3f18a89-cb6b-45a3-b9a1-2154d5c1fc49" providerId="ADAL" clId="{3AD37D09-5B14-4C93-A07D-ECD0C28635FD}" dt="2023-10-01T05:32:51.916" v="1" actId="14100"/>
          <ac:picMkLst>
            <pc:docMk/>
            <pc:sldMk cId="0" sldId="521"/>
            <ac:picMk id="51202" creationId="{807418D7-37EF-0EBB-1A3D-7B809D493141}"/>
          </ac:picMkLst>
        </pc:picChg>
      </pc:sldChg>
      <pc:sldChg chg="addSp modSp mod">
        <pc:chgData name="Hilford, Victoria" userId="d3f18a89-cb6b-45a3-b9a1-2154d5c1fc49" providerId="ADAL" clId="{3AD37D09-5B14-4C93-A07D-ECD0C28635FD}" dt="2023-10-04T04:28:39.644" v="805" actId="14100"/>
        <pc:sldMkLst>
          <pc:docMk/>
          <pc:sldMk cId="0" sldId="593"/>
        </pc:sldMkLst>
        <pc:picChg chg="add mod">
          <ac:chgData name="Hilford, Victoria" userId="d3f18a89-cb6b-45a3-b9a1-2154d5c1fc49" providerId="ADAL" clId="{3AD37D09-5B14-4C93-A07D-ECD0C28635FD}" dt="2023-10-04T04:28:39.644" v="805" actId="14100"/>
          <ac:picMkLst>
            <pc:docMk/>
            <pc:sldMk cId="0" sldId="593"/>
            <ac:picMk id="2" creationId="{3587B878-D006-AC5C-51F0-E3B60169AA6D}"/>
          </ac:picMkLst>
        </pc:picChg>
      </pc:sldChg>
      <pc:sldChg chg="addSp modSp mod modShow">
        <pc:chgData name="Hilford, Victoria" userId="d3f18a89-cb6b-45a3-b9a1-2154d5c1fc49" providerId="ADAL" clId="{3AD37D09-5B14-4C93-A07D-ECD0C28635FD}" dt="2023-10-04T04:29:03.244" v="809" actId="14100"/>
        <pc:sldMkLst>
          <pc:docMk/>
          <pc:sldMk cId="0" sldId="594"/>
        </pc:sldMkLst>
        <pc:picChg chg="add mod">
          <ac:chgData name="Hilford, Victoria" userId="d3f18a89-cb6b-45a3-b9a1-2154d5c1fc49" providerId="ADAL" clId="{3AD37D09-5B14-4C93-A07D-ECD0C28635FD}" dt="2023-10-04T04:29:03.244" v="809" actId="14100"/>
          <ac:picMkLst>
            <pc:docMk/>
            <pc:sldMk cId="0" sldId="594"/>
            <ac:picMk id="2" creationId="{253CE812-26A8-7123-1046-C3D91257128F}"/>
          </ac:picMkLst>
        </pc:picChg>
      </pc:sldChg>
      <pc:sldChg chg="mod modShow">
        <pc:chgData name="Hilford, Victoria" userId="d3f18a89-cb6b-45a3-b9a1-2154d5c1fc49" providerId="ADAL" clId="{3AD37D09-5B14-4C93-A07D-ECD0C28635FD}" dt="2023-10-03T04:22:00.137" v="436" actId="729"/>
        <pc:sldMkLst>
          <pc:docMk/>
          <pc:sldMk cId="0" sldId="595"/>
        </pc:sldMkLst>
      </pc:sldChg>
      <pc:sldChg chg="addSp modSp mod modShow">
        <pc:chgData name="Hilford, Victoria" userId="d3f18a89-cb6b-45a3-b9a1-2154d5c1fc49" providerId="ADAL" clId="{3AD37D09-5B14-4C93-A07D-ECD0C28635FD}" dt="2023-10-04T04:29:20.614" v="811" actId="14100"/>
        <pc:sldMkLst>
          <pc:docMk/>
          <pc:sldMk cId="0" sldId="596"/>
        </pc:sldMkLst>
        <pc:picChg chg="add mod">
          <ac:chgData name="Hilford, Victoria" userId="d3f18a89-cb6b-45a3-b9a1-2154d5c1fc49" providerId="ADAL" clId="{3AD37D09-5B14-4C93-A07D-ECD0C28635FD}" dt="2023-10-04T04:29:20.614" v="811" actId="14100"/>
          <ac:picMkLst>
            <pc:docMk/>
            <pc:sldMk cId="0" sldId="596"/>
            <ac:picMk id="2" creationId="{5B381533-6B43-973B-27D7-D8119306289E}"/>
          </ac:picMkLst>
        </pc:picChg>
      </pc:sldChg>
      <pc:sldChg chg="addSp modSp mod modShow">
        <pc:chgData name="Hilford, Victoria" userId="d3f18a89-cb6b-45a3-b9a1-2154d5c1fc49" providerId="ADAL" clId="{3AD37D09-5B14-4C93-A07D-ECD0C28635FD}" dt="2023-10-04T04:29:31.814" v="813" actId="14100"/>
        <pc:sldMkLst>
          <pc:docMk/>
          <pc:sldMk cId="0" sldId="598"/>
        </pc:sldMkLst>
        <pc:picChg chg="add mod">
          <ac:chgData name="Hilford, Victoria" userId="d3f18a89-cb6b-45a3-b9a1-2154d5c1fc49" providerId="ADAL" clId="{3AD37D09-5B14-4C93-A07D-ECD0C28635FD}" dt="2023-10-04T04:29:31.814" v="813" actId="14100"/>
          <ac:picMkLst>
            <pc:docMk/>
            <pc:sldMk cId="0" sldId="598"/>
            <ac:picMk id="2" creationId="{918FA196-6333-1F88-DEBE-A1F348296480}"/>
          </ac:picMkLst>
        </pc:picChg>
      </pc:sldChg>
      <pc:sldChg chg="mod modShow">
        <pc:chgData name="Hilford, Victoria" userId="d3f18a89-cb6b-45a3-b9a1-2154d5c1fc49" providerId="ADAL" clId="{3AD37D09-5B14-4C93-A07D-ECD0C28635FD}" dt="2023-10-03T04:22:00.137" v="436" actId="729"/>
        <pc:sldMkLst>
          <pc:docMk/>
          <pc:sldMk cId="0" sldId="600"/>
        </pc:sldMkLst>
      </pc:sldChg>
      <pc:sldChg chg="addSp modSp mod modShow">
        <pc:chgData name="Hilford, Victoria" userId="d3f18a89-cb6b-45a3-b9a1-2154d5c1fc49" providerId="ADAL" clId="{3AD37D09-5B14-4C93-A07D-ECD0C28635FD}" dt="2023-10-04T04:29:41.764" v="815" actId="14100"/>
        <pc:sldMkLst>
          <pc:docMk/>
          <pc:sldMk cId="0" sldId="601"/>
        </pc:sldMkLst>
        <pc:picChg chg="add mod">
          <ac:chgData name="Hilford, Victoria" userId="d3f18a89-cb6b-45a3-b9a1-2154d5c1fc49" providerId="ADAL" clId="{3AD37D09-5B14-4C93-A07D-ECD0C28635FD}" dt="2023-10-04T04:29:41.764" v="815" actId="14100"/>
          <ac:picMkLst>
            <pc:docMk/>
            <pc:sldMk cId="0" sldId="601"/>
            <ac:picMk id="2" creationId="{1C178D34-3312-7AE0-BC9F-7442D4BE879C}"/>
          </ac:picMkLst>
        </pc:picChg>
      </pc:sldChg>
      <pc:sldChg chg="mod modShow">
        <pc:chgData name="Hilford, Victoria" userId="d3f18a89-cb6b-45a3-b9a1-2154d5c1fc49" providerId="ADAL" clId="{3AD37D09-5B14-4C93-A07D-ECD0C28635FD}" dt="2023-10-03T04:22:00.137" v="436" actId="729"/>
        <pc:sldMkLst>
          <pc:docMk/>
          <pc:sldMk cId="0" sldId="602"/>
        </pc:sldMkLst>
      </pc:sldChg>
      <pc:sldChg chg="addSp delSp modSp mod modAnim">
        <pc:chgData name="Hilford, Victoria" userId="d3f18a89-cb6b-45a3-b9a1-2154d5c1fc49" providerId="ADAL" clId="{3AD37D09-5B14-4C93-A07D-ECD0C28635FD}" dt="2023-10-03T04:20:11.936" v="434" actId="478"/>
        <pc:sldMkLst>
          <pc:docMk/>
          <pc:sldMk cId="0" sldId="604"/>
        </pc:sldMkLst>
        <pc:spChg chg="del mod">
          <ac:chgData name="Hilford, Victoria" userId="d3f18a89-cb6b-45a3-b9a1-2154d5c1fc49" providerId="ADAL" clId="{3AD37D09-5B14-4C93-A07D-ECD0C28635FD}" dt="2023-10-03T04:20:11.936" v="434" actId="478"/>
          <ac:spMkLst>
            <pc:docMk/>
            <pc:sldMk cId="0" sldId="604"/>
            <ac:spMk id="2" creationId="{9FF8613B-08AE-3CA4-CAB2-BF2E9179D1E2}"/>
          </ac:spMkLst>
        </pc:spChg>
        <pc:spChg chg="mod">
          <ac:chgData name="Hilford, Victoria" userId="d3f18a89-cb6b-45a3-b9a1-2154d5c1fc49" providerId="ADAL" clId="{3AD37D09-5B14-4C93-A07D-ECD0C28635FD}" dt="2023-10-01T05:50:00.621" v="165" actId="14100"/>
          <ac:spMkLst>
            <pc:docMk/>
            <pc:sldMk cId="0" sldId="604"/>
            <ac:spMk id="237572" creationId="{462FD143-4C83-E7B1-CB15-C965725F5FB4}"/>
          </ac:spMkLst>
        </pc:spChg>
        <pc:picChg chg="add mod modCrop">
          <ac:chgData name="Hilford, Victoria" userId="d3f18a89-cb6b-45a3-b9a1-2154d5c1fc49" providerId="ADAL" clId="{3AD37D09-5B14-4C93-A07D-ECD0C28635FD}" dt="2023-10-03T04:19:25.048" v="431" actId="1076"/>
          <ac:picMkLst>
            <pc:docMk/>
            <pc:sldMk cId="0" sldId="604"/>
            <ac:picMk id="3" creationId="{4BB71D93-F8C5-F4B0-EE80-5D0B6862EC8F}"/>
          </ac:picMkLst>
        </pc:picChg>
        <pc:picChg chg="mod">
          <ac:chgData name="Hilford, Victoria" userId="d3f18a89-cb6b-45a3-b9a1-2154d5c1fc49" providerId="ADAL" clId="{3AD37D09-5B14-4C93-A07D-ECD0C28635FD}" dt="2023-10-01T05:49:57.176" v="164" actId="14100"/>
          <ac:picMkLst>
            <pc:docMk/>
            <pc:sldMk cId="0" sldId="604"/>
            <ac:picMk id="237570" creationId="{4C36BC7D-F7F6-E02F-78D8-90E67E1CE00E}"/>
          </ac:picMkLst>
        </pc:picChg>
      </pc:sldChg>
      <pc:sldChg chg="addSp delSp modSp mod">
        <pc:chgData name="Hilford, Victoria" userId="d3f18a89-cb6b-45a3-b9a1-2154d5c1fc49" providerId="ADAL" clId="{3AD37D09-5B14-4C93-A07D-ECD0C28635FD}" dt="2023-10-01T05:37:49.767" v="35" actId="1076"/>
        <pc:sldMkLst>
          <pc:docMk/>
          <pc:sldMk cId="0" sldId="607"/>
        </pc:sldMkLst>
        <pc:spChg chg="mod">
          <ac:chgData name="Hilford, Victoria" userId="d3f18a89-cb6b-45a3-b9a1-2154d5c1fc49" providerId="ADAL" clId="{3AD37D09-5B14-4C93-A07D-ECD0C28635FD}" dt="2023-10-01T05:37:49.767" v="35" actId="1076"/>
          <ac:spMkLst>
            <pc:docMk/>
            <pc:sldMk cId="0" sldId="607"/>
            <ac:spMk id="6" creationId="{3AE0E0EE-EA28-9C59-59A4-96925EE6523D}"/>
          </ac:spMkLst>
        </pc:spChg>
        <pc:picChg chg="del">
          <ac:chgData name="Hilford, Victoria" userId="d3f18a89-cb6b-45a3-b9a1-2154d5c1fc49" providerId="ADAL" clId="{3AD37D09-5B14-4C93-A07D-ECD0C28635FD}" dt="2023-10-01T05:37:27.977" v="28" actId="478"/>
          <ac:picMkLst>
            <pc:docMk/>
            <pc:sldMk cId="0" sldId="607"/>
            <ac:picMk id="4" creationId="{70A01EC9-CAA2-4798-DC0C-658231B06A8A}"/>
          </ac:picMkLst>
        </pc:picChg>
        <pc:picChg chg="add mod ord modCrop">
          <ac:chgData name="Hilford, Victoria" userId="d3f18a89-cb6b-45a3-b9a1-2154d5c1fc49" providerId="ADAL" clId="{3AD37D09-5B14-4C93-A07D-ECD0C28635FD}" dt="2023-10-01T05:37:44.232" v="34" actId="14100"/>
          <ac:picMkLst>
            <pc:docMk/>
            <pc:sldMk cId="0" sldId="607"/>
            <ac:picMk id="5" creationId="{AE69B3BE-1634-FF4A-5398-8E9F2E6D4E33}"/>
          </ac:picMkLst>
        </pc:picChg>
      </pc:sldChg>
      <pc:sldChg chg="addSp delSp modSp mod modAnim">
        <pc:chgData name="Hilford, Victoria" userId="d3f18a89-cb6b-45a3-b9a1-2154d5c1fc49" providerId="ADAL" clId="{3AD37D09-5B14-4C93-A07D-ECD0C28635FD}" dt="2023-10-01T05:37:05.747" v="27" actId="1076"/>
        <pc:sldMkLst>
          <pc:docMk/>
          <pc:sldMk cId="0" sldId="608"/>
        </pc:sldMkLst>
        <pc:spChg chg="mod">
          <ac:chgData name="Hilford, Victoria" userId="d3f18a89-cb6b-45a3-b9a1-2154d5c1fc49" providerId="ADAL" clId="{3AD37D09-5B14-4C93-A07D-ECD0C28635FD}" dt="2023-10-01T05:37:05.747" v="27" actId="1076"/>
          <ac:spMkLst>
            <pc:docMk/>
            <pc:sldMk cId="0" sldId="608"/>
            <ac:spMk id="17" creationId="{1239C329-9627-777F-8C35-839A4D480EA7}"/>
          </ac:spMkLst>
        </pc:spChg>
        <pc:spChg chg="del">
          <ac:chgData name="Hilford, Victoria" userId="d3f18a89-cb6b-45a3-b9a1-2154d5c1fc49" providerId="ADAL" clId="{3AD37D09-5B14-4C93-A07D-ECD0C28635FD}" dt="2023-10-01T05:36:47.967" v="20" actId="478"/>
          <ac:spMkLst>
            <pc:docMk/>
            <pc:sldMk cId="0" sldId="608"/>
            <ac:spMk id="18" creationId="{2FFFC760-99DD-2DDE-A20D-36CFB8450A64}"/>
          </ac:spMkLst>
        </pc:spChg>
        <pc:spChg chg="mod">
          <ac:chgData name="Hilford, Victoria" userId="d3f18a89-cb6b-45a3-b9a1-2154d5c1fc49" providerId="ADAL" clId="{3AD37D09-5B14-4C93-A07D-ECD0C28635FD}" dt="2023-10-01T05:36:55.707" v="23" actId="14100"/>
          <ac:spMkLst>
            <pc:docMk/>
            <pc:sldMk cId="0" sldId="608"/>
            <ac:spMk id="19" creationId="{D5201790-2FD1-1905-452A-CFA23CDAE3CF}"/>
          </ac:spMkLst>
        </pc:spChg>
        <pc:spChg chg="del">
          <ac:chgData name="Hilford, Victoria" userId="d3f18a89-cb6b-45a3-b9a1-2154d5c1fc49" providerId="ADAL" clId="{3AD37D09-5B14-4C93-A07D-ECD0C28635FD}" dt="2023-10-01T05:36:48.927" v="21" actId="478"/>
          <ac:spMkLst>
            <pc:docMk/>
            <pc:sldMk cId="0" sldId="608"/>
            <ac:spMk id="20" creationId="{2ACBEE16-B4CE-5F50-1E4C-3A26EA9F5227}"/>
          </ac:spMkLst>
        </pc:spChg>
        <pc:picChg chg="del mod">
          <ac:chgData name="Hilford, Victoria" userId="d3f18a89-cb6b-45a3-b9a1-2154d5c1fc49" providerId="ADAL" clId="{3AD37D09-5B14-4C93-A07D-ECD0C28635FD}" dt="2023-10-01T05:36:27.607" v="13" actId="478"/>
          <ac:picMkLst>
            <pc:docMk/>
            <pc:sldMk cId="0" sldId="608"/>
            <ac:picMk id="4" creationId="{34FBF934-72BB-BAF3-62CF-7788C492D30E}"/>
          </ac:picMkLst>
        </pc:picChg>
        <pc:picChg chg="add mod ord modCrop">
          <ac:chgData name="Hilford, Victoria" userId="d3f18a89-cb6b-45a3-b9a1-2154d5c1fc49" providerId="ADAL" clId="{3AD37D09-5B14-4C93-A07D-ECD0C28635FD}" dt="2023-10-01T05:33:41.476" v="11" actId="14100"/>
          <ac:picMkLst>
            <pc:docMk/>
            <pc:sldMk cId="0" sldId="608"/>
            <ac:picMk id="5" creationId="{FA7BB41D-1207-CCBD-1AA7-D8B1A3AC6340}"/>
          </ac:picMkLst>
        </pc:picChg>
        <pc:picChg chg="del mod">
          <ac:chgData name="Hilford, Victoria" userId="d3f18a89-cb6b-45a3-b9a1-2154d5c1fc49" providerId="ADAL" clId="{3AD37D09-5B14-4C93-A07D-ECD0C28635FD}" dt="2023-10-01T05:33:19.949" v="4" actId="478"/>
          <ac:picMkLst>
            <pc:docMk/>
            <pc:sldMk cId="0" sldId="608"/>
            <ac:picMk id="7" creationId="{F40C804B-85ED-0DCB-BD56-E08D004ED33A}"/>
          </ac:picMkLst>
        </pc:picChg>
        <pc:picChg chg="add mod ord modCrop">
          <ac:chgData name="Hilford, Victoria" userId="d3f18a89-cb6b-45a3-b9a1-2154d5c1fc49" providerId="ADAL" clId="{3AD37D09-5B14-4C93-A07D-ECD0C28635FD}" dt="2023-10-01T05:37:01.437" v="25" actId="14100"/>
          <ac:picMkLst>
            <pc:docMk/>
            <pc:sldMk cId="0" sldId="608"/>
            <ac:picMk id="10" creationId="{4054255D-EEF5-3247-E4E1-CEC6392E6713}"/>
          </ac:picMkLst>
        </pc:picChg>
      </pc:sldChg>
      <pc:sldChg chg="delSp modSp del modAnim">
        <pc:chgData name="Hilford, Victoria" userId="d3f18a89-cb6b-45a3-b9a1-2154d5c1fc49" providerId="ADAL" clId="{3AD37D09-5B14-4C93-A07D-ECD0C28635FD}" dt="2023-10-01T05:47:53.130" v="153" actId="47"/>
        <pc:sldMkLst>
          <pc:docMk/>
          <pc:sldMk cId="1589335459" sldId="609"/>
        </pc:sldMkLst>
        <pc:spChg chg="mod">
          <ac:chgData name="Hilford, Victoria" userId="d3f18a89-cb6b-45a3-b9a1-2154d5c1fc49" providerId="ADAL" clId="{3AD37D09-5B14-4C93-A07D-ECD0C28635FD}" dt="2023-10-01T05:43:02.759" v="53" actId="1076"/>
          <ac:spMkLst>
            <pc:docMk/>
            <pc:sldMk cId="1589335459" sldId="609"/>
            <ac:spMk id="3" creationId="{8506E714-23E5-E85A-2710-863907A52E8D}"/>
          </ac:spMkLst>
        </pc:spChg>
        <pc:spChg chg="del">
          <ac:chgData name="Hilford, Victoria" userId="d3f18a89-cb6b-45a3-b9a1-2154d5c1fc49" providerId="ADAL" clId="{3AD37D09-5B14-4C93-A07D-ECD0C28635FD}" dt="2023-10-01T05:42:14.689" v="51" actId="478"/>
          <ac:spMkLst>
            <pc:docMk/>
            <pc:sldMk cId="1589335459" sldId="609"/>
            <ac:spMk id="274449" creationId="{12855F24-B1E4-317B-AD17-280DFB027A40}"/>
          </ac:spMkLst>
        </pc:spChg>
        <pc:picChg chg="mod">
          <ac:chgData name="Hilford, Victoria" userId="d3f18a89-cb6b-45a3-b9a1-2154d5c1fc49" providerId="ADAL" clId="{3AD37D09-5B14-4C93-A07D-ECD0C28635FD}" dt="2023-10-01T05:42:58.489" v="52" actId="1076"/>
          <ac:picMkLst>
            <pc:docMk/>
            <pc:sldMk cId="1589335459" sldId="609"/>
            <ac:picMk id="4" creationId="{B294935F-8464-BF8E-F0C0-C50F42A33319}"/>
          </ac:picMkLst>
        </pc:picChg>
      </pc:sldChg>
      <pc:sldChg chg="addSp delSp modSp mod modAnim">
        <pc:chgData name="Hilford, Victoria" userId="d3f18a89-cb6b-45a3-b9a1-2154d5c1fc49" providerId="ADAL" clId="{3AD37D09-5B14-4C93-A07D-ECD0C28635FD}" dt="2023-10-04T03:09:57.013" v="677" actId="14100"/>
        <pc:sldMkLst>
          <pc:docMk/>
          <pc:sldMk cId="0" sldId="610"/>
        </pc:sldMkLst>
        <pc:spChg chg="mod">
          <ac:chgData name="Hilford, Victoria" userId="d3f18a89-cb6b-45a3-b9a1-2154d5c1fc49" providerId="ADAL" clId="{3AD37D09-5B14-4C93-A07D-ECD0C28635FD}" dt="2023-10-04T03:09:57.013" v="677" actId="14100"/>
          <ac:spMkLst>
            <pc:docMk/>
            <pc:sldMk cId="0" sldId="610"/>
            <ac:spMk id="6" creationId="{FA8E0A64-99BB-010B-B0FF-CB7E3925EDF5}"/>
          </ac:spMkLst>
        </pc:spChg>
        <pc:spChg chg="add mod">
          <ac:chgData name="Hilford, Victoria" userId="d3f18a89-cb6b-45a3-b9a1-2154d5c1fc49" providerId="ADAL" clId="{3AD37D09-5B14-4C93-A07D-ECD0C28635FD}" dt="2023-10-01T05:45:43.164" v="136" actId="20577"/>
          <ac:spMkLst>
            <pc:docMk/>
            <pc:sldMk cId="0" sldId="610"/>
            <ac:spMk id="7" creationId="{7695A390-D738-8122-CEF9-0E9AB5C18009}"/>
          </ac:spMkLst>
        </pc:spChg>
        <pc:spChg chg="mod">
          <ac:chgData name="Hilford, Victoria" userId="d3f18a89-cb6b-45a3-b9a1-2154d5c1fc49" providerId="ADAL" clId="{3AD37D09-5B14-4C93-A07D-ECD0C28635FD}" dt="2023-10-01T05:41:12.739" v="48" actId="1076"/>
          <ac:spMkLst>
            <pc:docMk/>
            <pc:sldMk cId="0" sldId="610"/>
            <ac:spMk id="8" creationId="{2EA77211-71DE-0E6A-F275-7BD2A09DF092}"/>
          </ac:spMkLst>
        </pc:spChg>
        <pc:spChg chg="add mod">
          <ac:chgData name="Hilford, Victoria" userId="d3f18a89-cb6b-45a3-b9a1-2154d5c1fc49" providerId="ADAL" clId="{3AD37D09-5B14-4C93-A07D-ECD0C28635FD}" dt="2023-10-01T05:46:45.520" v="140" actId="1076"/>
          <ac:spMkLst>
            <pc:docMk/>
            <pc:sldMk cId="0" sldId="610"/>
            <ac:spMk id="10" creationId="{BE2B8E5E-A15C-F84F-A2F6-C4847AF6A06A}"/>
          </ac:spMkLst>
        </pc:spChg>
        <pc:spChg chg="add mod">
          <ac:chgData name="Hilford, Victoria" userId="d3f18a89-cb6b-45a3-b9a1-2154d5c1fc49" providerId="ADAL" clId="{3AD37D09-5B14-4C93-A07D-ECD0C28635FD}" dt="2023-10-01T05:44:39.824" v="72" actId="1076"/>
          <ac:spMkLst>
            <pc:docMk/>
            <pc:sldMk cId="0" sldId="610"/>
            <ac:spMk id="13" creationId="{50825587-0AE4-6E38-E982-68F7DC1C8701}"/>
          </ac:spMkLst>
        </pc:spChg>
        <pc:spChg chg="add mod">
          <ac:chgData name="Hilford, Victoria" userId="d3f18a89-cb6b-45a3-b9a1-2154d5c1fc49" providerId="ADAL" clId="{3AD37D09-5B14-4C93-A07D-ECD0C28635FD}" dt="2023-10-01T05:44:54.190" v="76" actId="20577"/>
          <ac:spMkLst>
            <pc:docMk/>
            <pc:sldMk cId="0" sldId="610"/>
            <ac:spMk id="14" creationId="{271D6D93-51E0-D3D7-121E-2EAD2423227E}"/>
          </ac:spMkLst>
        </pc:spChg>
        <pc:spChg chg="add mod">
          <ac:chgData name="Hilford, Victoria" userId="d3f18a89-cb6b-45a3-b9a1-2154d5c1fc49" providerId="ADAL" clId="{3AD37D09-5B14-4C93-A07D-ECD0C28635FD}" dt="2023-10-03T04:58:28.671" v="612" actId="1076"/>
          <ac:spMkLst>
            <pc:docMk/>
            <pc:sldMk cId="0" sldId="610"/>
            <ac:spMk id="16" creationId="{2E42AF3E-8DB0-2B27-7129-3D8C17084023}"/>
          </ac:spMkLst>
        </pc:spChg>
        <pc:spChg chg="add mod">
          <ac:chgData name="Hilford, Victoria" userId="d3f18a89-cb6b-45a3-b9a1-2154d5c1fc49" providerId="ADAL" clId="{3AD37D09-5B14-4C93-A07D-ECD0C28635FD}" dt="2023-10-01T05:46:25.510" v="139" actId="1076"/>
          <ac:spMkLst>
            <pc:docMk/>
            <pc:sldMk cId="0" sldId="610"/>
            <ac:spMk id="17" creationId="{5A2D1E0D-0490-A6C4-3420-6581CC763F9A}"/>
          </ac:spMkLst>
        </pc:spChg>
        <pc:picChg chg="del">
          <ac:chgData name="Hilford, Victoria" userId="d3f18a89-cb6b-45a3-b9a1-2154d5c1fc49" providerId="ADAL" clId="{3AD37D09-5B14-4C93-A07D-ECD0C28635FD}" dt="2023-10-01T05:40:22.608" v="38" actId="478"/>
          <ac:picMkLst>
            <pc:docMk/>
            <pc:sldMk cId="0" sldId="610"/>
            <ac:picMk id="4" creationId="{0289DA8E-38F5-2980-47CC-1D591FDBDD02}"/>
          </ac:picMkLst>
        </pc:picChg>
        <pc:picChg chg="add mod ord modCrop">
          <ac:chgData name="Hilford, Victoria" userId="d3f18a89-cb6b-45a3-b9a1-2154d5c1fc49" providerId="ADAL" clId="{3AD37D09-5B14-4C93-A07D-ECD0C28635FD}" dt="2023-10-04T03:09:52.723" v="676" actId="14100"/>
          <ac:picMkLst>
            <pc:docMk/>
            <pc:sldMk cId="0" sldId="610"/>
            <ac:picMk id="5" creationId="{A5C60120-4E0F-403E-B201-A2801E15C566}"/>
          </ac:picMkLst>
        </pc:picChg>
        <pc:picChg chg="mod">
          <ac:chgData name="Hilford, Victoria" userId="d3f18a89-cb6b-45a3-b9a1-2154d5c1fc49" providerId="ADAL" clId="{3AD37D09-5B14-4C93-A07D-ECD0C28635FD}" dt="2023-10-01T05:41:14.188" v="49" actId="1076"/>
          <ac:picMkLst>
            <pc:docMk/>
            <pc:sldMk cId="0" sldId="610"/>
            <ac:picMk id="9" creationId="{3AF6F248-6FB4-5059-5FD5-F7735781693C}"/>
          </ac:picMkLst>
        </pc:picChg>
        <pc:picChg chg="add del mod">
          <ac:chgData name="Hilford, Victoria" userId="d3f18a89-cb6b-45a3-b9a1-2154d5c1fc49" providerId="ADAL" clId="{3AD37D09-5B14-4C93-A07D-ECD0C28635FD}" dt="2023-10-01T05:44:20.229" v="63" actId="478"/>
          <ac:picMkLst>
            <pc:docMk/>
            <pc:sldMk cId="0" sldId="610"/>
            <ac:picMk id="11" creationId="{DEA3F859-4164-4997-1CBC-AB806AAFA832}"/>
          </ac:picMkLst>
        </pc:picChg>
        <pc:picChg chg="add del mod">
          <ac:chgData name="Hilford, Victoria" userId="d3f18a89-cb6b-45a3-b9a1-2154d5c1fc49" providerId="ADAL" clId="{3AD37D09-5B14-4C93-A07D-ECD0C28635FD}" dt="2023-10-01T05:46:48.920" v="141" actId="478"/>
          <ac:picMkLst>
            <pc:docMk/>
            <pc:sldMk cId="0" sldId="610"/>
            <ac:picMk id="12" creationId="{DC491178-1C71-F282-5B76-2BC92320185F}"/>
          </ac:picMkLst>
        </pc:picChg>
      </pc:sldChg>
      <pc:sldChg chg="del">
        <pc:chgData name="Hilford, Victoria" userId="d3f18a89-cb6b-45a3-b9a1-2154d5c1fc49" providerId="ADAL" clId="{3AD37D09-5B14-4C93-A07D-ECD0C28635FD}" dt="2023-10-03T03:57:14.256" v="310" actId="47"/>
        <pc:sldMkLst>
          <pc:docMk/>
          <pc:sldMk cId="3634899434" sldId="611"/>
        </pc:sldMkLst>
      </pc:sldChg>
      <pc:sldChg chg="addSp delSp modSp mod delAnim modAnim">
        <pc:chgData name="Hilford, Victoria" userId="d3f18a89-cb6b-45a3-b9a1-2154d5c1fc49" providerId="ADAL" clId="{3AD37D09-5B14-4C93-A07D-ECD0C28635FD}" dt="2023-10-03T03:57:07.558" v="309" actId="14100"/>
        <pc:sldMkLst>
          <pc:docMk/>
          <pc:sldMk cId="2613338285" sldId="612"/>
        </pc:sldMkLst>
        <pc:spChg chg="mod">
          <ac:chgData name="Hilford, Victoria" userId="d3f18a89-cb6b-45a3-b9a1-2154d5c1fc49" providerId="ADAL" clId="{3AD37D09-5B14-4C93-A07D-ECD0C28635FD}" dt="2023-10-03T03:57:03.381" v="306" actId="1076"/>
          <ac:spMkLst>
            <pc:docMk/>
            <pc:sldMk cId="2613338285" sldId="612"/>
            <ac:spMk id="6" creationId="{FA8E0A64-99BB-010B-B0FF-CB7E3925EDF5}"/>
          </ac:spMkLst>
        </pc:spChg>
        <pc:spChg chg="del">
          <ac:chgData name="Hilford, Victoria" userId="d3f18a89-cb6b-45a3-b9a1-2154d5c1fc49" providerId="ADAL" clId="{3AD37D09-5B14-4C93-A07D-ECD0C28635FD}" dt="2023-10-03T03:55:02.381" v="283" actId="478"/>
          <ac:spMkLst>
            <pc:docMk/>
            <pc:sldMk cId="2613338285" sldId="612"/>
            <ac:spMk id="7" creationId="{7695A390-D738-8122-CEF9-0E9AB5C18009}"/>
          </ac:spMkLst>
        </pc:spChg>
        <pc:spChg chg="del">
          <ac:chgData name="Hilford, Victoria" userId="d3f18a89-cb6b-45a3-b9a1-2154d5c1fc49" providerId="ADAL" clId="{3AD37D09-5B14-4C93-A07D-ECD0C28635FD}" dt="2023-10-03T03:55:02.381" v="283" actId="478"/>
          <ac:spMkLst>
            <pc:docMk/>
            <pc:sldMk cId="2613338285" sldId="612"/>
            <ac:spMk id="10" creationId="{BE2B8E5E-A15C-F84F-A2F6-C4847AF6A06A}"/>
          </ac:spMkLst>
        </pc:spChg>
        <pc:spChg chg="add del mod">
          <ac:chgData name="Hilford, Victoria" userId="d3f18a89-cb6b-45a3-b9a1-2154d5c1fc49" providerId="ADAL" clId="{3AD37D09-5B14-4C93-A07D-ECD0C28635FD}" dt="2023-10-03T03:56:28.755" v="299"/>
          <ac:spMkLst>
            <pc:docMk/>
            <pc:sldMk cId="2613338285" sldId="612"/>
            <ac:spMk id="11" creationId="{51BCF870-B399-30DC-028F-A993A14CD602}"/>
          </ac:spMkLst>
        </pc:spChg>
        <pc:spChg chg="add mod">
          <ac:chgData name="Hilford, Victoria" userId="d3f18a89-cb6b-45a3-b9a1-2154d5c1fc49" providerId="ADAL" clId="{3AD37D09-5B14-4C93-A07D-ECD0C28635FD}" dt="2023-10-03T03:56:59.221" v="305" actId="1076"/>
          <ac:spMkLst>
            <pc:docMk/>
            <pc:sldMk cId="2613338285" sldId="612"/>
            <ac:spMk id="12" creationId="{4ACD1A3A-7EC1-5028-EF24-DF997676026F}"/>
          </ac:spMkLst>
        </pc:spChg>
        <pc:spChg chg="del">
          <ac:chgData name="Hilford, Victoria" userId="d3f18a89-cb6b-45a3-b9a1-2154d5c1fc49" providerId="ADAL" clId="{3AD37D09-5B14-4C93-A07D-ECD0C28635FD}" dt="2023-10-03T03:55:02.381" v="283" actId="478"/>
          <ac:spMkLst>
            <pc:docMk/>
            <pc:sldMk cId="2613338285" sldId="612"/>
            <ac:spMk id="13" creationId="{50825587-0AE4-6E38-E982-68F7DC1C8701}"/>
          </ac:spMkLst>
        </pc:spChg>
        <pc:spChg chg="del">
          <ac:chgData name="Hilford, Victoria" userId="d3f18a89-cb6b-45a3-b9a1-2154d5c1fc49" providerId="ADAL" clId="{3AD37D09-5B14-4C93-A07D-ECD0C28635FD}" dt="2023-10-03T03:55:02.381" v="283" actId="478"/>
          <ac:spMkLst>
            <pc:docMk/>
            <pc:sldMk cId="2613338285" sldId="612"/>
            <ac:spMk id="14" creationId="{271D6D93-51E0-D3D7-121E-2EAD2423227E}"/>
          </ac:spMkLst>
        </pc:spChg>
        <pc:spChg chg="del">
          <ac:chgData name="Hilford, Victoria" userId="d3f18a89-cb6b-45a3-b9a1-2154d5c1fc49" providerId="ADAL" clId="{3AD37D09-5B14-4C93-A07D-ECD0C28635FD}" dt="2023-10-03T03:55:02.381" v="283" actId="478"/>
          <ac:spMkLst>
            <pc:docMk/>
            <pc:sldMk cId="2613338285" sldId="612"/>
            <ac:spMk id="16" creationId="{2E42AF3E-8DB0-2B27-7129-3D8C17084023}"/>
          </ac:spMkLst>
        </pc:spChg>
        <pc:spChg chg="del">
          <ac:chgData name="Hilford, Victoria" userId="d3f18a89-cb6b-45a3-b9a1-2154d5c1fc49" providerId="ADAL" clId="{3AD37D09-5B14-4C93-A07D-ECD0C28635FD}" dt="2023-10-03T03:55:55.455" v="294" actId="478"/>
          <ac:spMkLst>
            <pc:docMk/>
            <pc:sldMk cId="2613338285" sldId="612"/>
            <ac:spMk id="17" creationId="{5A2D1E0D-0490-A6C4-3420-6581CC763F9A}"/>
          </ac:spMkLst>
        </pc:spChg>
        <pc:picChg chg="add mod modCrop">
          <ac:chgData name="Hilford, Victoria" userId="d3f18a89-cb6b-45a3-b9a1-2154d5c1fc49" providerId="ADAL" clId="{3AD37D09-5B14-4C93-A07D-ECD0C28635FD}" dt="2023-10-03T03:57:07.558" v="309" actId="14100"/>
          <ac:picMkLst>
            <pc:docMk/>
            <pc:sldMk cId="2613338285" sldId="612"/>
            <ac:picMk id="4" creationId="{3DB55636-8C0D-F559-51AC-B92E07A78F20}"/>
          </ac:picMkLst>
        </pc:picChg>
        <pc:picChg chg="mod modCrop">
          <ac:chgData name="Hilford, Victoria" userId="d3f18a89-cb6b-45a3-b9a1-2154d5c1fc49" providerId="ADAL" clId="{3AD37D09-5B14-4C93-A07D-ECD0C28635FD}" dt="2023-10-03T03:57:03.381" v="306" actId="1076"/>
          <ac:picMkLst>
            <pc:docMk/>
            <pc:sldMk cId="2613338285" sldId="612"/>
            <ac:picMk id="5" creationId="{A5C60120-4E0F-403E-B201-A2801E15C566}"/>
          </ac:picMkLst>
        </pc:picChg>
      </pc:sldChg>
      <pc:sldChg chg="addSp delSp modSp mod delAnim modAnim">
        <pc:chgData name="Hilford, Victoria" userId="d3f18a89-cb6b-45a3-b9a1-2154d5c1fc49" providerId="ADAL" clId="{3AD37D09-5B14-4C93-A07D-ECD0C28635FD}" dt="2023-10-03T04:07:41.739" v="357" actId="1076"/>
        <pc:sldMkLst>
          <pc:docMk/>
          <pc:sldMk cId="1331169631" sldId="613"/>
        </pc:sldMkLst>
        <pc:spChg chg="ord">
          <ac:chgData name="Hilford, Victoria" userId="d3f18a89-cb6b-45a3-b9a1-2154d5c1fc49" providerId="ADAL" clId="{3AD37D09-5B14-4C93-A07D-ECD0C28635FD}" dt="2023-10-03T04:06:30.783" v="351" actId="166"/>
          <ac:spMkLst>
            <pc:docMk/>
            <pc:sldMk cId="1331169631" sldId="613"/>
            <ac:spMk id="2" creationId="{73A3CB76-C3C0-4C94-AA9B-8EE683FF6849}"/>
          </ac:spMkLst>
        </pc:spChg>
        <pc:spChg chg="mod">
          <ac:chgData name="Hilford, Victoria" userId="d3f18a89-cb6b-45a3-b9a1-2154d5c1fc49" providerId="ADAL" clId="{3AD37D09-5B14-4C93-A07D-ECD0C28635FD}" dt="2023-10-03T04:06:11.652" v="348" actId="14100"/>
          <ac:spMkLst>
            <pc:docMk/>
            <pc:sldMk cId="1331169631" sldId="613"/>
            <ac:spMk id="6" creationId="{FA8E0A64-99BB-010B-B0FF-CB7E3925EDF5}"/>
          </ac:spMkLst>
        </pc:spChg>
        <pc:spChg chg="del">
          <ac:chgData name="Hilford, Victoria" userId="d3f18a89-cb6b-45a3-b9a1-2154d5c1fc49" providerId="ADAL" clId="{3AD37D09-5B14-4C93-A07D-ECD0C28635FD}" dt="2023-10-03T04:04:04.439" v="329" actId="478"/>
          <ac:spMkLst>
            <pc:docMk/>
            <pc:sldMk cId="1331169631" sldId="613"/>
            <ac:spMk id="12" creationId="{4ACD1A3A-7EC1-5028-EF24-DF997676026F}"/>
          </ac:spMkLst>
        </pc:spChg>
        <pc:spChg chg="add mod">
          <ac:chgData name="Hilford, Victoria" userId="d3f18a89-cb6b-45a3-b9a1-2154d5c1fc49" providerId="ADAL" clId="{3AD37D09-5B14-4C93-A07D-ECD0C28635FD}" dt="2023-10-03T04:07:41.739" v="357" actId="1076"/>
          <ac:spMkLst>
            <pc:docMk/>
            <pc:sldMk cId="1331169631" sldId="613"/>
            <ac:spMk id="15" creationId="{6F9796C9-BB3E-3E6C-38FA-7FAFAB2E5BB2}"/>
          </ac:spMkLst>
        </pc:spChg>
        <pc:picChg chg="del">
          <ac:chgData name="Hilford, Victoria" userId="d3f18a89-cb6b-45a3-b9a1-2154d5c1fc49" providerId="ADAL" clId="{3AD37D09-5B14-4C93-A07D-ECD0C28635FD}" dt="2023-10-03T03:59:49.326" v="319" actId="478"/>
          <ac:picMkLst>
            <pc:docMk/>
            <pc:sldMk cId="1331169631" sldId="613"/>
            <ac:picMk id="4" creationId="{3DB55636-8C0D-F559-51AC-B92E07A78F20}"/>
          </ac:picMkLst>
        </pc:picChg>
        <pc:picChg chg="del">
          <ac:chgData name="Hilford, Victoria" userId="d3f18a89-cb6b-45a3-b9a1-2154d5c1fc49" providerId="ADAL" clId="{3AD37D09-5B14-4C93-A07D-ECD0C28635FD}" dt="2023-10-03T04:03:45.916" v="327" actId="478"/>
          <ac:picMkLst>
            <pc:docMk/>
            <pc:sldMk cId="1331169631" sldId="613"/>
            <ac:picMk id="5" creationId="{A5C60120-4E0F-403E-B201-A2801E15C566}"/>
          </ac:picMkLst>
        </pc:picChg>
        <pc:picChg chg="add del mod modCrop">
          <ac:chgData name="Hilford, Victoria" userId="d3f18a89-cb6b-45a3-b9a1-2154d5c1fc49" providerId="ADAL" clId="{3AD37D09-5B14-4C93-A07D-ECD0C28635FD}" dt="2023-10-03T04:07:36.873" v="355" actId="478"/>
          <ac:picMkLst>
            <pc:docMk/>
            <pc:sldMk cId="1331169631" sldId="613"/>
            <ac:picMk id="7" creationId="{61C68E34-5DA7-D710-C0E6-C3F1495014F8}"/>
          </ac:picMkLst>
        </pc:picChg>
        <pc:picChg chg="add mod ord modCrop">
          <ac:chgData name="Hilford, Victoria" userId="d3f18a89-cb6b-45a3-b9a1-2154d5c1fc49" providerId="ADAL" clId="{3AD37D09-5B14-4C93-A07D-ECD0C28635FD}" dt="2023-10-03T04:06:11.652" v="348" actId="14100"/>
          <ac:picMkLst>
            <pc:docMk/>
            <pc:sldMk cId="1331169631" sldId="613"/>
            <ac:picMk id="11" creationId="{1F1AE4C5-2881-EA29-758F-7779A0573A91}"/>
          </ac:picMkLst>
        </pc:picChg>
        <pc:picChg chg="add mod modCrop">
          <ac:chgData name="Hilford, Victoria" userId="d3f18a89-cb6b-45a3-b9a1-2154d5c1fc49" providerId="ADAL" clId="{3AD37D09-5B14-4C93-A07D-ECD0C28635FD}" dt="2023-10-03T04:06:26.557" v="350" actId="14100"/>
          <ac:picMkLst>
            <pc:docMk/>
            <pc:sldMk cId="1331169631" sldId="613"/>
            <ac:picMk id="14" creationId="{B3327549-3B54-1D8A-5A7A-8C7B6926A6E4}"/>
          </ac:picMkLst>
        </pc:picChg>
      </pc:sldChg>
      <pc:sldChg chg="addSp delSp modSp mod modAnim">
        <pc:chgData name="Hilford, Victoria" userId="d3f18a89-cb6b-45a3-b9a1-2154d5c1fc49" providerId="ADAL" clId="{3AD37D09-5B14-4C93-A07D-ECD0C28635FD}" dt="2023-10-03T04:16:11.180" v="416" actId="1076"/>
        <pc:sldMkLst>
          <pc:docMk/>
          <pc:sldMk cId="3082312226" sldId="614"/>
        </pc:sldMkLst>
        <pc:spChg chg="mod">
          <ac:chgData name="Hilford, Victoria" userId="d3f18a89-cb6b-45a3-b9a1-2154d5c1fc49" providerId="ADAL" clId="{3AD37D09-5B14-4C93-A07D-ECD0C28635FD}" dt="2023-10-03T04:14:28.755" v="405" actId="14100"/>
          <ac:spMkLst>
            <pc:docMk/>
            <pc:sldMk cId="3082312226" sldId="614"/>
            <ac:spMk id="6" creationId="{FA8E0A64-99BB-010B-B0FF-CB7E3925EDF5}"/>
          </ac:spMkLst>
        </pc:spChg>
        <pc:spChg chg="add mod">
          <ac:chgData name="Hilford, Victoria" userId="d3f18a89-cb6b-45a3-b9a1-2154d5c1fc49" providerId="ADAL" clId="{3AD37D09-5B14-4C93-A07D-ECD0C28635FD}" dt="2023-10-03T04:16:11.180" v="416" actId="1076"/>
          <ac:spMkLst>
            <pc:docMk/>
            <pc:sldMk cId="3082312226" sldId="614"/>
            <ac:spMk id="10" creationId="{CA39F6E9-9947-A881-2F7C-FC5731DC54EC}"/>
          </ac:spMkLst>
        </pc:spChg>
        <pc:spChg chg="del">
          <ac:chgData name="Hilford, Victoria" userId="d3f18a89-cb6b-45a3-b9a1-2154d5c1fc49" providerId="ADAL" clId="{3AD37D09-5B14-4C93-A07D-ECD0C28635FD}" dt="2023-10-03T04:11:29.119" v="381" actId="478"/>
          <ac:spMkLst>
            <pc:docMk/>
            <pc:sldMk cId="3082312226" sldId="614"/>
            <ac:spMk id="15" creationId="{6F9796C9-BB3E-3E6C-38FA-7FAFAB2E5BB2}"/>
          </ac:spMkLst>
        </pc:spChg>
        <pc:picChg chg="add mod modCrop">
          <ac:chgData name="Hilford, Victoria" userId="d3f18a89-cb6b-45a3-b9a1-2154d5c1fc49" providerId="ADAL" clId="{3AD37D09-5B14-4C93-A07D-ECD0C28635FD}" dt="2023-10-03T04:14:25.892" v="404" actId="14100"/>
          <ac:picMkLst>
            <pc:docMk/>
            <pc:sldMk cId="3082312226" sldId="614"/>
            <ac:picMk id="4" creationId="{4BC39BA4-500C-F7E5-3262-E29CBE2D4147}"/>
          </ac:picMkLst>
        </pc:picChg>
        <pc:picChg chg="add mod modCrop">
          <ac:chgData name="Hilford, Victoria" userId="d3f18a89-cb6b-45a3-b9a1-2154d5c1fc49" providerId="ADAL" clId="{3AD37D09-5B14-4C93-A07D-ECD0C28635FD}" dt="2023-10-03T04:14:38.061" v="408" actId="14100"/>
          <ac:picMkLst>
            <pc:docMk/>
            <pc:sldMk cId="3082312226" sldId="614"/>
            <ac:picMk id="7" creationId="{AB18EA5C-6DD8-0C75-57C1-8638B2E62D26}"/>
          </ac:picMkLst>
        </pc:picChg>
        <pc:picChg chg="del mod modCrop">
          <ac:chgData name="Hilford, Victoria" userId="d3f18a89-cb6b-45a3-b9a1-2154d5c1fc49" providerId="ADAL" clId="{3AD37D09-5B14-4C93-A07D-ECD0C28635FD}" dt="2023-10-03T04:11:20.197" v="379" actId="478"/>
          <ac:picMkLst>
            <pc:docMk/>
            <pc:sldMk cId="3082312226" sldId="614"/>
            <ac:picMk id="11" creationId="{1F1AE4C5-2881-EA29-758F-7779A0573A91}"/>
          </ac:picMkLst>
        </pc:picChg>
        <pc:picChg chg="del">
          <ac:chgData name="Hilford, Victoria" userId="d3f18a89-cb6b-45a3-b9a1-2154d5c1fc49" providerId="ADAL" clId="{3AD37D09-5B14-4C93-A07D-ECD0C28635FD}" dt="2023-10-03T04:11:24.609" v="380" actId="478"/>
          <ac:picMkLst>
            <pc:docMk/>
            <pc:sldMk cId="3082312226" sldId="614"/>
            <ac:picMk id="14" creationId="{B3327549-3B54-1D8A-5A7A-8C7B6926A6E4}"/>
          </ac:picMkLst>
        </pc:picChg>
      </pc:sldChg>
      <pc:sldChg chg="modAnim">
        <pc:chgData name="Hilford, Victoria" userId="d3f18a89-cb6b-45a3-b9a1-2154d5c1fc49" providerId="ADAL" clId="{3AD37D09-5B14-4C93-A07D-ECD0C28635FD}" dt="2023-10-03T04:20:17.934" v="435"/>
        <pc:sldMkLst>
          <pc:docMk/>
          <pc:sldMk cId="410418717" sldId="615"/>
        </pc:sldMkLst>
      </pc:sldChg>
      <pc:sldChg chg="mod modShow">
        <pc:chgData name="Hilford, Victoria" userId="d3f18a89-cb6b-45a3-b9a1-2154d5c1fc49" providerId="ADAL" clId="{3AD37D09-5B14-4C93-A07D-ECD0C28635FD}" dt="2023-10-03T04:22:00.137" v="436" actId="729"/>
        <pc:sldMkLst>
          <pc:docMk/>
          <pc:sldMk cId="4126378554" sldId="61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FC1702CC-1809-8FE8-4CE2-B123A3029C99}"/>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ea typeface="ＭＳ Ｐゴシック" charset="-128"/>
              </a:defRPr>
            </a:lvl1pPr>
          </a:lstStyle>
          <a:p>
            <a:pPr>
              <a:defRPr/>
            </a:pPr>
            <a:endParaRPr lang="en-US"/>
          </a:p>
        </p:txBody>
      </p:sp>
      <p:sp>
        <p:nvSpPr>
          <p:cNvPr id="218115" name="Rectangle 3">
            <a:extLst>
              <a:ext uri="{FF2B5EF4-FFF2-40B4-BE49-F238E27FC236}">
                <a16:creationId xmlns:a16="http://schemas.microsoft.com/office/drawing/2014/main" id="{79993B23-0B58-6A75-997F-3B3A7C22FE03}"/>
              </a:ext>
            </a:extLst>
          </p:cNvPr>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128"/>
              </a:defRPr>
            </a:lvl1pPr>
          </a:lstStyle>
          <a:p>
            <a:pPr>
              <a:defRPr/>
            </a:pPr>
            <a:endParaRPr lang="en-US"/>
          </a:p>
        </p:txBody>
      </p:sp>
      <p:sp>
        <p:nvSpPr>
          <p:cNvPr id="218116" name="Rectangle 4">
            <a:extLst>
              <a:ext uri="{FF2B5EF4-FFF2-40B4-BE49-F238E27FC236}">
                <a16:creationId xmlns:a16="http://schemas.microsoft.com/office/drawing/2014/main" id="{C5EC9923-65D6-F17A-5A03-94631ECD3572}"/>
              </a:ext>
            </a:extLst>
          </p:cNvPr>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ea typeface="ＭＳ Ｐゴシック" charset="-128"/>
              </a:defRPr>
            </a:lvl1pPr>
          </a:lstStyle>
          <a:p>
            <a:pPr>
              <a:defRPr/>
            </a:pPr>
            <a:endParaRPr lang="en-US"/>
          </a:p>
        </p:txBody>
      </p:sp>
      <p:sp>
        <p:nvSpPr>
          <p:cNvPr id="218117" name="Rectangle 5">
            <a:extLst>
              <a:ext uri="{FF2B5EF4-FFF2-40B4-BE49-F238E27FC236}">
                <a16:creationId xmlns:a16="http://schemas.microsoft.com/office/drawing/2014/main" id="{179E91E5-AF85-68B9-4056-B14A089D2C68}"/>
              </a:ext>
            </a:extLst>
          </p:cNvPr>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D8040B2C-7528-40A6-A14A-023745F4E087}"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C6ECA14-6AC1-ADF1-57EA-335E6B198E33}"/>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ea typeface="ＭＳ Ｐゴシック" charset="-128"/>
              </a:defRPr>
            </a:lvl1pPr>
          </a:lstStyle>
          <a:p>
            <a:pPr>
              <a:defRPr/>
            </a:pPr>
            <a:endParaRPr lang="en-US"/>
          </a:p>
        </p:txBody>
      </p:sp>
      <p:sp>
        <p:nvSpPr>
          <p:cNvPr id="11267" name="Rectangle 3">
            <a:extLst>
              <a:ext uri="{FF2B5EF4-FFF2-40B4-BE49-F238E27FC236}">
                <a16:creationId xmlns:a16="http://schemas.microsoft.com/office/drawing/2014/main" id="{5541AF06-D3D1-62FC-7829-AEDE37C1106A}"/>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128"/>
              </a:defRPr>
            </a:lvl1pPr>
          </a:lstStyle>
          <a:p>
            <a:pPr>
              <a:defRPr/>
            </a:pPr>
            <a:endParaRPr lang="en-US"/>
          </a:p>
        </p:txBody>
      </p:sp>
      <p:sp>
        <p:nvSpPr>
          <p:cNvPr id="107524" name="Rectangle 4">
            <a:extLst>
              <a:ext uri="{FF2B5EF4-FFF2-40B4-BE49-F238E27FC236}">
                <a16:creationId xmlns:a16="http://schemas.microsoft.com/office/drawing/2014/main" id="{128B6388-4E2A-37DB-C2B2-E2936AA038D9}"/>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a:extLst>
              <a:ext uri="{FF2B5EF4-FFF2-40B4-BE49-F238E27FC236}">
                <a16:creationId xmlns:a16="http://schemas.microsoft.com/office/drawing/2014/main" id="{2F1DA9AC-6E12-CF2F-CBD0-87FA9EDCE0F8}"/>
              </a:ext>
            </a:extLst>
          </p:cNvPr>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a:extLst>
              <a:ext uri="{FF2B5EF4-FFF2-40B4-BE49-F238E27FC236}">
                <a16:creationId xmlns:a16="http://schemas.microsoft.com/office/drawing/2014/main" id="{A9DBB2BB-97C1-4E9D-C9A0-A22525EFDD56}"/>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ea typeface="ＭＳ Ｐゴシック" charset="-128"/>
              </a:defRPr>
            </a:lvl1pPr>
          </a:lstStyle>
          <a:p>
            <a:pPr>
              <a:defRPr/>
            </a:pPr>
            <a:endParaRPr lang="en-US"/>
          </a:p>
        </p:txBody>
      </p:sp>
      <p:sp>
        <p:nvSpPr>
          <p:cNvPr id="11271" name="Rectangle 7">
            <a:extLst>
              <a:ext uri="{FF2B5EF4-FFF2-40B4-BE49-F238E27FC236}">
                <a16:creationId xmlns:a16="http://schemas.microsoft.com/office/drawing/2014/main" id="{124D362E-9C3A-B349-2087-ED140DCBDA23}"/>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39ABC083-E693-464E-985D-E148ED6CD223}"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BD3EC614-9A9D-8FC8-0BBE-F8EF8637C764}"/>
              </a:ext>
            </a:extLst>
          </p:cNvPr>
          <p:cNvSpPr>
            <a:spLocks noGrp="1" noChangeArrowheads="1"/>
          </p:cNvSpPr>
          <p:nvPr>
            <p:ph type="sldNum" sz="quarter" idx="5"/>
          </p:nvPr>
        </p:nvSpPr>
        <p:spPr>
          <a:xfrm>
            <a:off x="3970338" y="8829675"/>
            <a:ext cx="303847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81965B-6D30-4441-A7EE-89430288EF94}" type="slidenum">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179" name="Rectangle 2">
            <a:extLst>
              <a:ext uri="{FF2B5EF4-FFF2-40B4-BE49-F238E27FC236}">
                <a16:creationId xmlns:a16="http://schemas.microsoft.com/office/drawing/2014/main" id="{488A4401-776B-94AC-531B-AA531728DC9A}"/>
              </a:ext>
            </a:extLst>
          </p:cNvPr>
          <p:cNvSpPr>
            <a:spLocks noGrp="1" noChangeArrowheads="1"/>
          </p:cNvSpPr>
          <p:nvPr>
            <p:ph type="body" idx="1"/>
          </p:nvPr>
        </p:nvSpPr>
        <p:spPr>
          <a:xfrm>
            <a:off x="935038" y="4416425"/>
            <a:ext cx="5997575"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86" tIns="45137" rIns="91886" bIns="45137"/>
          <a:lstStyle/>
          <a:p>
            <a:pPr eaLnBrk="1" hangingPunct="1"/>
            <a:endParaRPr lang="en-US" altLang="en-US">
              <a:latin typeface="Arial" panose="020B0604020202020204" pitchFamily="34" charset="0"/>
              <a:ea typeface="ＭＳ Ｐゴシック" panose="020B0600070205080204" pitchFamily="34" charset="-128"/>
            </a:endParaRPr>
          </a:p>
        </p:txBody>
      </p:sp>
      <p:sp>
        <p:nvSpPr>
          <p:cNvPr id="50180" name="Rectangle 3">
            <a:extLst>
              <a:ext uri="{FF2B5EF4-FFF2-40B4-BE49-F238E27FC236}">
                <a16:creationId xmlns:a16="http://schemas.microsoft.com/office/drawing/2014/main" id="{B2EC1AD0-1EBE-BAB7-3FCD-775097F37265}"/>
              </a:ext>
            </a:extLst>
          </p:cNvPr>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5EF57662-94EC-F2D9-5357-62F758827F10}"/>
              </a:ext>
            </a:extLst>
          </p:cNvPr>
          <p:cNvSpPr>
            <a:spLocks noGrp="1" noRot="1" noChangeAspect="1" noChangeArrowheads="1" noTextEdit="1"/>
          </p:cNvSpPr>
          <p:nvPr>
            <p:ph type="sldImg"/>
          </p:nvPr>
        </p:nvSpPr>
        <p:spPr>
          <a:ln/>
        </p:spPr>
      </p:sp>
      <p:sp>
        <p:nvSpPr>
          <p:cNvPr id="113667" name="Rectangle 3">
            <a:extLst>
              <a:ext uri="{FF2B5EF4-FFF2-40B4-BE49-F238E27FC236}">
                <a16:creationId xmlns:a16="http://schemas.microsoft.com/office/drawing/2014/main" id="{3B94906B-E3D4-E32D-9BA0-86D9078722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A clipper decides which primitives, or parts of primitives, can possibly appear on the display and are passed on to the rasterizer. Primitives that fit within the specified view volume pass through the clipper, or are accepted. Primitives that cannot appear on the display are eliminated, or rejected or culled. Primitives that are only partially within the view volume must be clipped such that any part lying outside the volume is removed. Clipping can occur at one or more places in the viewing pipeline. The modeler may clip to limit the primitives that the hardware must handle. The primitives may be clipped after they have been projected from three- to two- dimensional objects. In OpenGL, primitives are clipped against a three- dimensional view volume before rasterization. We will develop a sequence of clippers. For both pedagogic and his-toric reasons, we start with two two- dimensional line- segment clippers. Both extend directly to three dimensions and to clipping of polygons.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E8787CE-0D39-F751-E0EC-BF112B2E4184}"/>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29D4F5B0-914D-C8C0-C225-B768FA0F46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a:latin typeface="Times New Roman" panose="02020603050405020304" pitchFamily="18" charset="0"/>
                <a:ea typeface="ＭＳ Ｐゴシック" panose="020B0600070205080204" pitchFamily="34" charset="-128"/>
              </a:rPr>
              <a:t>7.4.1 </a:t>
            </a:r>
            <a:r>
              <a:rPr lang="en-US" altLang="en-US" sz="1000" b="1" dirty="0">
                <a:latin typeface="Times New Roman" panose="02020603050405020304" pitchFamily="18" charset="0"/>
                <a:ea typeface="ＭＳ Ｐゴシック" panose="020B0600070205080204" pitchFamily="34" charset="-128"/>
              </a:rPr>
              <a:t>Cohen- Sutherland Clipping </a:t>
            </a:r>
          </a:p>
          <a:p>
            <a:endParaRPr lang="en-US" altLang="en-US" sz="1000" b="1"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The two-dimensional clipping problem for </a:t>
            </a:r>
            <a:r>
              <a:rPr lang="en-US" altLang="en-US" sz="1000" b="1" dirty="0">
                <a:latin typeface="Times New Roman" panose="02020603050405020304" pitchFamily="18" charset="0"/>
                <a:ea typeface="ＭＳ Ｐゴシック" panose="020B0600070205080204" pitchFamily="34" charset="-128"/>
              </a:rPr>
              <a:t>line segments </a:t>
            </a:r>
            <a:r>
              <a:rPr lang="en-US" altLang="en-US" sz="1000" dirty="0">
                <a:latin typeface="Times New Roman" panose="02020603050405020304" pitchFamily="18" charset="0"/>
                <a:ea typeface="ＭＳ Ｐゴシック" panose="020B0600070205080204" pitchFamily="34" charset="-128"/>
              </a:rPr>
              <a:t>is shown in Figure 7.5. We can assume for now that this problem arises after three-dimensional </a:t>
            </a:r>
            <a:r>
              <a:rPr lang="en-US" altLang="en-US" sz="1000" b="1" dirty="0">
                <a:latin typeface="Times New Roman" panose="02020603050405020304" pitchFamily="18" charset="0"/>
                <a:ea typeface="ＭＳ Ｐゴシック" panose="020B0600070205080204" pitchFamily="34" charset="-128"/>
              </a:rPr>
              <a:t>line segments </a:t>
            </a:r>
            <a:r>
              <a:rPr lang="en-US" altLang="en-US" sz="1000" dirty="0">
                <a:latin typeface="Times New Roman" panose="02020603050405020304" pitchFamily="18" charset="0"/>
                <a:ea typeface="ＭＳ Ｐゴシック" panose="020B0600070205080204" pitchFamily="34" charset="-128"/>
              </a:rPr>
              <a:t>have been projected onto the </a:t>
            </a:r>
            <a:r>
              <a:rPr lang="en-US" altLang="en-US" sz="1000" b="1" dirty="0">
                <a:latin typeface="Times New Roman" panose="02020603050405020304" pitchFamily="18" charset="0"/>
                <a:ea typeface="ＭＳ Ｐゴシック" panose="020B0600070205080204" pitchFamily="34" charset="-128"/>
              </a:rPr>
              <a:t>projection plane</a:t>
            </a:r>
            <a:r>
              <a:rPr lang="en-US" altLang="en-US" sz="1000" dirty="0">
                <a:latin typeface="Times New Roman" panose="02020603050405020304" pitchFamily="18" charset="0"/>
                <a:ea typeface="ＭＳ Ｐゴシック" panose="020B0600070205080204" pitchFamily="34" charset="-128"/>
              </a:rPr>
              <a:t>, and that the window is part of the projection plane that is mapped to the viewport on the display.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All values are specified as real numbers. We can see that the entire line segment AB appears on the display, whereas none of CD appears. EF </a:t>
            </a:r>
            <a:r>
              <a:rPr lang="en-US" altLang="en-US" sz="1000" dirty="0" err="1">
                <a:latin typeface="Times New Roman" panose="02020603050405020304" pitchFamily="18" charset="0"/>
                <a:ea typeface="ＭＳ Ｐゴシック" panose="020B0600070205080204" pitchFamily="34" charset="-128"/>
              </a:rPr>
              <a:t>andGHhave</a:t>
            </a:r>
            <a:r>
              <a:rPr lang="en-US" altLang="en-US" sz="1000" dirty="0">
                <a:latin typeface="Times New Roman" panose="02020603050405020304" pitchFamily="18" charset="0"/>
                <a:ea typeface="ＭＳ Ｐゴシック" panose="020B0600070205080204" pitchFamily="34" charset="-128"/>
              </a:rPr>
              <a:t> to be shortened before being displayed. Although a line segment is completely determined by its endpoints, GH shows that, even if both endpoints lie outside the clipping window, part of the line segment may still appear on the display. We could compute the intersections of the lines of which the segments are parts with the sides of the window, and thus could determine the necessary information for clipping. However, we want to avoid intersection calculations, if possible, because each intersection requires a floating- point division. The Cohen- Sutherland algorithm was the first to seek to replace most of the expensive floating- point multiplications and divisions with a combination of floating- point subtractions and bit operations. The algorithm starts by extending the sides of the window to infinity, thus break-</a:t>
            </a:r>
            <a:r>
              <a:rPr lang="en-US" altLang="en-US" sz="1000" dirty="0" err="1">
                <a:latin typeface="Times New Roman" panose="02020603050405020304" pitchFamily="18" charset="0"/>
                <a:ea typeface="ＭＳ Ｐゴシック" panose="020B0600070205080204" pitchFamily="34" charset="-128"/>
              </a:rPr>
              <a:t>ing</a:t>
            </a:r>
            <a:r>
              <a:rPr lang="en-US" altLang="en-US" sz="1000" dirty="0">
                <a:latin typeface="Times New Roman" panose="02020603050405020304" pitchFamily="18" charset="0"/>
                <a:ea typeface="ＭＳ Ｐゴシック" panose="020B0600070205080204" pitchFamily="34" charset="-128"/>
              </a:rPr>
              <a:t> up space into the nine regions shown in Figure 7.6. Each region can be assigned a unique 4- bit binary number, or </a:t>
            </a:r>
            <a:r>
              <a:rPr lang="en-US" altLang="en-US" sz="1000" dirty="0" err="1">
                <a:latin typeface="Times New Roman" panose="02020603050405020304" pitchFamily="18" charset="0"/>
                <a:ea typeface="ＭＳ Ｐゴシック" panose="020B0600070205080204" pitchFamily="34" charset="-128"/>
              </a:rPr>
              <a:t>outcode</a:t>
            </a:r>
            <a:r>
              <a:rPr lang="en-US" altLang="en-US" sz="1000" dirty="0">
                <a:latin typeface="Times New Roman" panose="02020603050405020304" pitchFamily="18" charset="0"/>
                <a:ea typeface="ＭＳ Ｐゴシック" panose="020B0600070205080204" pitchFamily="34" charset="-128"/>
              </a:rPr>
              <a:t>, b0b1b2b3, as follows. Suppose that ( x, y) is a point in the region; then, Likewise, b1 is 1 if y &lt; </a:t>
            </a:r>
            <a:r>
              <a:rPr lang="en-US" altLang="en-US" sz="1000" dirty="0" err="1">
                <a:latin typeface="Times New Roman" panose="02020603050405020304" pitchFamily="18" charset="0"/>
                <a:ea typeface="ＭＳ Ｐゴシック" panose="020B0600070205080204" pitchFamily="34" charset="-128"/>
              </a:rPr>
              <a:t>ymin</a:t>
            </a:r>
            <a:r>
              <a:rPr lang="en-US" altLang="en-US" sz="1000" dirty="0">
                <a:latin typeface="Times New Roman" panose="02020603050405020304" pitchFamily="18" charset="0"/>
                <a:ea typeface="ＭＳ Ｐゴシック" panose="020B0600070205080204" pitchFamily="34" charset="-128"/>
              </a:rPr>
              <a:t>, and b2 and b3 are determined by the relationship between x and the left and right sides of the window. The resulting codes are indicated in Figure 7.7. For each endpoint of a line segment, we first compute the endpoints </a:t>
            </a:r>
            <a:r>
              <a:rPr lang="en-US" altLang="en-US" sz="1000" dirty="0" err="1">
                <a:latin typeface="Times New Roman" panose="02020603050405020304" pitchFamily="18" charset="0"/>
                <a:ea typeface="ＭＳ Ｐゴシック" panose="020B0600070205080204" pitchFamily="34" charset="-128"/>
              </a:rPr>
              <a:t>outcode</a:t>
            </a:r>
            <a:r>
              <a:rPr lang="en-US" altLang="en-US" sz="1000" dirty="0">
                <a:latin typeface="Times New Roman" panose="02020603050405020304" pitchFamily="18" charset="0"/>
                <a:ea typeface="ＭＳ Ｐゴシック" panose="020B0600070205080204" pitchFamily="34" charset="-128"/>
              </a:rPr>
              <a:t>, a step that can require eight floating- point subtractions per line segment. Consider a line segment whose </a:t>
            </a:r>
            <a:r>
              <a:rPr lang="en-US" altLang="en-US" sz="1000" dirty="0" err="1">
                <a:latin typeface="Times New Roman" panose="02020603050405020304" pitchFamily="18" charset="0"/>
                <a:ea typeface="ＭＳ Ｐゴシック" panose="020B0600070205080204" pitchFamily="34" charset="-128"/>
              </a:rPr>
              <a:t>outcodes</a:t>
            </a:r>
            <a:r>
              <a:rPr lang="en-US" altLang="en-US" sz="1000" dirty="0">
                <a:latin typeface="Times New Roman" panose="02020603050405020304" pitchFamily="18" charset="0"/>
                <a:ea typeface="ＭＳ Ｐゴシック" panose="020B0600070205080204" pitchFamily="34" charset="-128"/>
              </a:rPr>
              <a:t> are given by o1 = </a:t>
            </a:r>
            <a:r>
              <a:rPr lang="en-US" altLang="en-US" sz="1000" dirty="0" err="1">
                <a:latin typeface="Times New Roman" panose="02020603050405020304" pitchFamily="18" charset="0"/>
                <a:ea typeface="ＭＳ Ｐゴシック" panose="020B0600070205080204" pitchFamily="34" charset="-128"/>
              </a:rPr>
              <a:t>outcode</a:t>
            </a:r>
            <a:r>
              <a:rPr lang="en-US" altLang="en-US" sz="1000" dirty="0">
                <a:latin typeface="Times New Roman" panose="02020603050405020304" pitchFamily="18" charset="0"/>
                <a:ea typeface="ＭＳ Ｐゴシック" panose="020B0600070205080204" pitchFamily="34" charset="-128"/>
              </a:rPr>
              <a:t>( x1, y1) and o2 = </a:t>
            </a:r>
            <a:r>
              <a:rPr lang="en-US" altLang="en-US" sz="1000" dirty="0" err="1">
                <a:latin typeface="Times New Roman" panose="02020603050405020304" pitchFamily="18" charset="0"/>
                <a:ea typeface="ＭＳ Ｐゴシック" panose="020B0600070205080204" pitchFamily="34" charset="-128"/>
              </a:rPr>
              <a:t>outcode</a:t>
            </a:r>
            <a:r>
              <a:rPr lang="en-US" altLang="en-US" sz="1000" dirty="0">
                <a:latin typeface="Times New Roman" panose="02020603050405020304" pitchFamily="18" charset="0"/>
                <a:ea typeface="ＭＳ Ｐゴシック" panose="020B0600070205080204" pitchFamily="34" charset="-128"/>
              </a:rPr>
              <a:t>( x2, y2). We can now reason on the basis of these </a:t>
            </a:r>
            <a:r>
              <a:rPr lang="en-US" altLang="en-US" sz="1000" dirty="0" err="1">
                <a:latin typeface="Times New Roman" panose="02020603050405020304" pitchFamily="18" charset="0"/>
                <a:ea typeface="ＭＳ Ｐゴシック" panose="020B0600070205080204" pitchFamily="34" charset="-128"/>
              </a:rPr>
              <a:t>outcodes</a:t>
            </a:r>
            <a:r>
              <a:rPr lang="en-US" altLang="en-US" sz="1000" dirty="0">
                <a:latin typeface="Times New Roman" panose="02020603050405020304" pitchFamily="18" charset="0"/>
                <a:ea typeface="ＭＳ Ｐゴシック" panose="020B0600070205080204" pitchFamily="34" charset="-128"/>
              </a:rPr>
              <a:t>. There are four cases: 1. ( o1 = o2 = 0.) Both endpoints are inside the clipping window, as is true for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75347B73-57FB-AA4D-A870-B87003AB83BF}"/>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D821DC78-CA94-8963-550C-7805571F2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There are </a:t>
            </a:r>
            <a:r>
              <a:rPr lang="en-US" altLang="en-US" b="1" dirty="0">
                <a:latin typeface="Times New Roman" panose="02020603050405020304" pitchFamily="18" charset="0"/>
                <a:ea typeface="ＭＳ Ｐゴシック" panose="020B0600070205080204" pitchFamily="34" charset="-128"/>
              </a:rPr>
              <a:t>four cases</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1.</a:t>
            </a:r>
            <a:r>
              <a:rPr lang="en-US" altLang="en-US" dirty="0">
                <a:latin typeface="Times New Roman" panose="02020603050405020304" pitchFamily="18" charset="0"/>
                <a:ea typeface="ＭＳ Ｐゴシック" panose="020B0600070205080204" pitchFamily="34" charset="-128"/>
              </a:rPr>
              <a:t> ( o1 = o2 = 0.) </a:t>
            </a:r>
            <a:r>
              <a:rPr lang="en-US" altLang="en-US" b="1" dirty="0">
                <a:latin typeface="Times New Roman" panose="02020603050405020304" pitchFamily="18" charset="0"/>
                <a:ea typeface="ＭＳ Ｐゴシック" panose="020B0600070205080204" pitchFamily="34" charset="-128"/>
              </a:rPr>
              <a:t>Both endpoints are inside the clipping window</a:t>
            </a:r>
            <a:r>
              <a:rPr lang="en-US" altLang="en-US" dirty="0">
                <a:latin typeface="Times New Roman" panose="02020603050405020304" pitchFamily="18" charset="0"/>
                <a:ea typeface="ＭＳ Ｐゴシック" panose="020B0600070205080204" pitchFamily="34" charset="-128"/>
              </a:rPr>
              <a:t>, as is true for </a:t>
            </a:r>
          </a:p>
          <a:p>
            <a:endParaRPr lang="en-US" altLang="en-US"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2. </a:t>
            </a:r>
            <a:r>
              <a:rPr lang="en-US" altLang="en-US" dirty="0">
                <a:latin typeface="Times New Roman" panose="02020603050405020304" pitchFamily="18" charset="0"/>
                <a:ea typeface="ＭＳ Ｐゴシック" panose="020B0600070205080204" pitchFamily="34" charset="-128"/>
              </a:rPr>
              <a:t>( o1 = 0, o2 = 0; or vice versa.) </a:t>
            </a:r>
            <a:r>
              <a:rPr lang="en-US" altLang="en-US" b="1" dirty="0">
                <a:latin typeface="Times New Roman" panose="02020603050405020304" pitchFamily="18" charset="0"/>
                <a:ea typeface="ＭＳ Ｐゴシック" panose="020B0600070205080204" pitchFamily="34" charset="-128"/>
              </a:rPr>
              <a:t>One endpoint is inside the clipping window; one is outside </a:t>
            </a:r>
            <a:r>
              <a:rPr lang="en-US" altLang="en-US" dirty="0">
                <a:latin typeface="Times New Roman" panose="02020603050405020304" pitchFamily="18" charset="0"/>
                <a:ea typeface="ＭＳ Ｐゴシック" panose="020B0600070205080204" pitchFamily="34" charset="-128"/>
              </a:rPr>
              <a:t>( see segment CD in Figure 7.7). </a:t>
            </a:r>
            <a:r>
              <a:rPr lang="en-US" altLang="en-US" b="1" dirty="0">
                <a:latin typeface="Times New Roman" panose="02020603050405020304" pitchFamily="18" charset="0"/>
                <a:ea typeface="ＭＳ Ｐゴシック" panose="020B0600070205080204" pitchFamily="34" charset="-128"/>
              </a:rPr>
              <a:t>The line segment must be shortened</a:t>
            </a:r>
            <a:r>
              <a:rPr lang="en-US" altLang="en-US" dirty="0">
                <a:latin typeface="Times New Roman" panose="02020603050405020304" pitchFamily="18" charset="0"/>
                <a:ea typeface="ＭＳ Ｐゴシック" panose="020B0600070205080204" pitchFamily="34" charset="-128"/>
              </a:rPr>
              <a:t>. The nonzero </a:t>
            </a:r>
            <a:r>
              <a:rPr lang="en-US" altLang="en-US" dirty="0" err="1">
                <a:latin typeface="Times New Roman" panose="02020603050405020304" pitchFamily="18" charset="0"/>
                <a:ea typeface="ＭＳ Ｐゴシック" panose="020B0600070205080204" pitchFamily="34" charset="-128"/>
              </a:rPr>
              <a:t>outcode</a:t>
            </a:r>
            <a:r>
              <a:rPr lang="en-US" altLang="en-US" dirty="0">
                <a:latin typeface="Times New Roman" panose="02020603050405020304" pitchFamily="18" charset="0"/>
                <a:ea typeface="ＭＳ Ｐゴシック" panose="020B0600070205080204" pitchFamily="34" charset="-128"/>
              </a:rPr>
              <a:t> indicates which edge, or edges, of the window are crossed by the segment. </a:t>
            </a:r>
          </a:p>
          <a:p>
            <a:endParaRPr lang="en-US" altLang="en-US"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One or two intersections must be computed</a:t>
            </a:r>
            <a:r>
              <a:rPr lang="en-US" altLang="en-US" dirty="0">
                <a:latin typeface="Times New Roman" panose="02020603050405020304" pitchFamily="18" charset="0"/>
                <a:ea typeface="ＭＳ Ｐゴシック" panose="020B0600070205080204" pitchFamily="34" charset="-128"/>
              </a:rPr>
              <a:t>. Note that after one intersection is computed, we can compute the </a:t>
            </a:r>
            <a:r>
              <a:rPr lang="en-US" altLang="en-US" dirty="0" err="1">
                <a:latin typeface="Times New Roman" panose="02020603050405020304" pitchFamily="18" charset="0"/>
                <a:ea typeface="ＭＳ Ｐゴシック" panose="020B0600070205080204" pitchFamily="34" charset="-128"/>
              </a:rPr>
              <a:t>outcode</a:t>
            </a:r>
            <a:r>
              <a:rPr lang="en-US" altLang="en-US" dirty="0">
                <a:latin typeface="Times New Roman" panose="02020603050405020304" pitchFamily="18" charset="0"/>
                <a:ea typeface="ＭＳ Ｐゴシック" panose="020B0600070205080204" pitchFamily="34" charset="-128"/>
              </a:rPr>
              <a:t> of the point of intersection to determine whether another intersection calculation is required.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b="1" dirty="0">
                <a:latin typeface="Times New Roman" panose="02020603050405020304" pitchFamily="18" charset="0"/>
                <a:ea typeface="ＭＳ Ｐゴシック" panose="020B0600070205080204" pitchFamily="34" charset="-128"/>
              </a:rPr>
              <a:t>3.</a:t>
            </a:r>
            <a:r>
              <a:rPr lang="en-US" altLang="en-US" dirty="0">
                <a:latin typeface="Times New Roman" panose="02020603050405020304" pitchFamily="18" charset="0"/>
                <a:ea typeface="ＭＳ Ｐゴシック" panose="020B0600070205080204" pitchFamily="34" charset="-128"/>
              </a:rPr>
              <a:t> ( o1 &amp; o2 = 0.) By taking the bitwise and of the </a:t>
            </a:r>
            <a:r>
              <a:rPr lang="en-US" altLang="en-US" dirty="0" err="1">
                <a:latin typeface="Times New Roman" panose="02020603050405020304" pitchFamily="18" charset="0"/>
                <a:ea typeface="ＭＳ Ｐゴシック" panose="020B0600070205080204" pitchFamily="34" charset="-128"/>
              </a:rPr>
              <a:t>outcodes</a:t>
            </a:r>
            <a:r>
              <a:rPr lang="en-US" altLang="en-US" dirty="0">
                <a:latin typeface="Times New Roman" panose="02020603050405020304" pitchFamily="18" charset="0"/>
                <a:ea typeface="ＭＳ Ｐゴシック" panose="020B0600070205080204" pitchFamily="34" charset="-128"/>
              </a:rPr>
              <a:t>, we determine whether or </a:t>
            </a:r>
            <a:r>
              <a:rPr lang="en-US" altLang="en-US" b="1" dirty="0">
                <a:latin typeface="Times New Roman" panose="02020603050405020304" pitchFamily="18" charset="0"/>
                <a:ea typeface="ＭＳ Ｐゴシック" panose="020B0600070205080204" pitchFamily="34" charset="-128"/>
              </a:rPr>
              <a:t>not the two endpoints lie on the same outside side of the window.</a:t>
            </a:r>
            <a:r>
              <a:rPr lang="en-US" altLang="en-US" dirty="0">
                <a:latin typeface="Times New Roman" panose="02020603050405020304" pitchFamily="18" charset="0"/>
                <a:ea typeface="ＭＳ Ｐゴシック" panose="020B0600070205080204" pitchFamily="34" charset="-128"/>
              </a:rPr>
              <a:t> If so, </a:t>
            </a:r>
            <a:r>
              <a:rPr lang="en-US" altLang="en-US" b="1" dirty="0">
                <a:latin typeface="Times New Roman" panose="02020603050405020304" pitchFamily="18" charset="0"/>
                <a:ea typeface="ＭＳ Ｐゴシック" panose="020B0600070205080204" pitchFamily="34" charset="-128"/>
              </a:rPr>
              <a:t>the line segment can be discarded </a:t>
            </a:r>
            <a:r>
              <a:rPr lang="en-US" altLang="en-US" dirty="0">
                <a:latin typeface="Times New Roman" panose="02020603050405020304" pitchFamily="18" charset="0"/>
                <a:ea typeface="ＭＳ Ｐゴシック" panose="020B0600070205080204" pitchFamily="34" charset="-128"/>
              </a:rPr>
              <a:t>( see segment EF in Figure 7.7). </a:t>
            </a:r>
          </a:p>
          <a:p>
            <a:endParaRPr lang="en-US" altLang="en-US"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4.</a:t>
            </a:r>
            <a:r>
              <a:rPr lang="en-US" altLang="en-US" dirty="0">
                <a:latin typeface="Times New Roman" panose="02020603050405020304" pitchFamily="18" charset="0"/>
                <a:ea typeface="ＭＳ Ｐゴシック" panose="020B0600070205080204" pitchFamily="34" charset="-128"/>
              </a:rPr>
              <a:t> ( o1 &amp; o2 = 0.) </a:t>
            </a:r>
            <a:r>
              <a:rPr lang="en-US" altLang="en-US" b="1" dirty="0">
                <a:latin typeface="Times New Roman" panose="02020603050405020304" pitchFamily="18" charset="0"/>
                <a:ea typeface="ＭＳ Ｐゴシック" panose="020B0600070205080204" pitchFamily="34" charset="-128"/>
              </a:rPr>
              <a:t>Both endpoints are outside, but they are on the outside of different edges of the window</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As we can see from segments GH and IJ in Figure 7.7, we cannot tell from just the </a:t>
            </a:r>
            <a:r>
              <a:rPr lang="en-US" altLang="en-US" dirty="0" err="1">
                <a:latin typeface="Times New Roman" panose="02020603050405020304" pitchFamily="18" charset="0"/>
                <a:ea typeface="ＭＳ Ｐゴシック" panose="020B0600070205080204" pitchFamily="34" charset="-128"/>
              </a:rPr>
              <a:t>outcodes</a:t>
            </a:r>
            <a:r>
              <a:rPr lang="en-US" altLang="en-US" dirty="0">
                <a:latin typeface="Times New Roman" panose="02020603050405020304" pitchFamily="18" charset="0"/>
                <a:ea typeface="ＭＳ Ｐゴシック" panose="020B0600070205080204" pitchFamily="34" charset="-128"/>
              </a:rPr>
              <a:t> whether the segment can be discarded or must be shortened. The best we can do is to intersect with one of the sides of the window, and to check the </a:t>
            </a:r>
            <a:r>
              <a:rPr lang="en-US" altLang="en-US" dirty="0" err="1">
                <a:latin typeface="Times New Roman" panose="02020603050405020304" pitchFamily="18" charset="0"/>
                <a:ea typeface="ＭＳ Ｐゴシック" panose="020B0600070205080204" pitchFamily="34" charset="-128"/>
              </a:rPr>
              <a:t>outcode</a:t>
            </a:r>
            <a:r>
              <a:rPr lang="en-US" altLang="en-US" dirty="0">
                <a:latin typeface="Times New Roman" panose="02020603050405020304" pitchFamily="18" charset="0"/>
                <a:ea typeface="ＭＳ Ｐゴシック" panose="020B0600070205080204" pitchFamily="34" charset="-128"/>
              </a:rPr>
              <a:t> of the resulting point.</a:t>
            </a:r>
            <a:endParaRPr lang="en-US" dirty="0"/>
          </a:p>
        </p:txBody>
      </p:sp>
      <p:sp>
        <p:nvSpPr>
          <p:cNvPr id="4" name="Slide Number Placeholder 3"/>
          <p:cNvSpPr>
            <a:spLocks noGrp="1"/>
          </p:cNvSpPr>
          <p:nvPr>
            <p:ph type="sldNum" sz="quarter" idx="5"/>
          </p:nvPr>
        </p:nvSpPr>
        <p:spPr/>
        <p:txBody>
          <a:bodyPr/>
          <a:lstStyle/>
          <a:p>
            <a:fld id="{39ABC083-E693-464E-985D-E148ED6CD223}" type="slidenum">
              <a:rPr lang="en-US" altLang="en-US" smtClean="0"/>
              <a:pPr/>
              <a:t>43</a:t>
            </a:fld>
            <a:endParaRPr lang="en-US" altLang="en-US"/>
          </a:p>
        </p:txBody>
      </p:sp>
    </p:spTree>
    <p:extLst>
      <p:ext uri="{BB962C8B-B14F-4D97-AF65-F5344CB8AC3E}">
        <p14:creationId xmlns:p14="http://schemas.microsoft.com/office/powerpoint/2010/main" val="353812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C083-E693-464E-985D-E148ED6CD223}" type="slidenum">
              <a:rPr lang="en-US" altLang="en-US" smtClean="0"/>
              <a:pPr/>
              <a:t>45</a:t>
            </a:fld>
            <a:endParaRPr lang="en-US" altLang="en-US"/>
          </a:p>
        </p:txBody>
      </p:sp>
    </p:spTree>
    <p:extLst>
      <p:ext uri="{BB962C8B-B14F-4D97-AF65-F5344CB8AC3E}">
        <p14:creationId xmlns:p14="http://schemas.microsoft.com/office/powerpoint/2010/main" val="188572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C11EDF24-5D78-BB05-615A-D4107B6897A0}"/>
              </a:ext>
            </a:extLst>
          </p:cNvPr>
          <p:cNvSpPr>
            <a:spLocks noGrp="1" noRot="1" noChangeAspect="1" noChangeArrowheads="1" noTextEdit="1"/>
          </p:cNvSpPr>
          <p:nvPr>
            <p:ph type="sldImg"/>
          </p:nvPr>
        </p:nvSpPr>
        <p:spPr>
          <a:ln/>
        </p:spPr>
      </p:sp>
      <p:sp>
        <p:nvSpPr>
          <p:cNvPr id="116739" name="Rectangle 3">
            <a:extLst>
              <a:ext uri="{FF2B5EF4-FFF2-40B4-BE49-F238E27FC236}">
                <a16:creationId xmlns:a16="http://schemas.microsoft.com/office/drawing/2014/main" id="{505F5D0E-869B-3D69-A57A-7999424548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900" dirty="0">
                <a:latin typeface="Times New Roman" panose="02020603050405020304" pitchFamily="18" charset="0"/>
                <a:ea typeface="ＭＳ Ｐゴシック" panose="020B0600070205080204" pitchFamily="34" charset="-128"/>
              </a:rPr>
              <a:t>7.4.2 Liang- Barsky Clipping If we </a:t>
            </a:r>
            <a:r>
              <a:rPr lang="en-US" altLang="en-US" sz="900" b="1" dirty="0">
                <a:latin typeface="Times New Roman" panose="02020603050405020304" pitchFamily="18" charset="0"/>
                <a:ea typeface="ＭＳ Ｐゴシック" panose="020B0600070205080204" pitchFamily="34" charset="-128"/>
              </a:rPr>
              <a:t>use the parametric form for lines</a:t>
            </a:r>
            <a:r>
              <a:rPr lang="en-US" altLang="en-US" sz="900" dirty="0">
                <a:latin typeface="Times New Roman" panose="02020603050405020304" pitchFamily="18" charset="0"/>
                <a:ea typeface="ＭＳ Ｐゴシック" panose="020B0600070205080204" pitchFamily="34" charset="-128"/>
              </a:rPr>
              <a:t>, we can approach the clipping of line segments in a different and ultimately more efficient manner. </a:t>
            </a:r>
          </a:p>
          <a:p>
            <a:pPr>
              <a:lnSpc>
                <a:spcPct val="90000"/>
              </a:lnSpc>
            </a:pPr>
            <a:endParaRPr lang="en-US" altLang="en-US" sz="900" dirty="0">
              <a:latin typeface="Times New Roman" panose="02020603050405020304" pitchFamily="18" charset="0"/>
              <a:ea typeface="ＭＳ Ｐゴシック" panose="020B0600070205080204" pitchFamily="34" charset="-128"/>
            </a:endParaRPr>
          </a:p>
          <a:p>
            <a:pPr>
              <a:lnSpc>
                <a:spcPct val="90000"/>
              </a:lnSpc>
            </a:pPr>
            <a:r>
              <a:rPr lang="en-US" altLang="en-US" sz="900" dirty="0">
                <a:latin typeface="Times New Roman" panose="02020603050405020304" pitchFamily="18" charset="0"/>
                <a:ea typeface="ＭＳ Ｐゴシック" panose="020B0600070205080204" pitchFamily="34" charset="-128"/>
              </a:rPr>
              <a:t>Suppose that we have a </a:t>
            </a:r>
            <a:r>
              <a:rPr lang="en-US" altLang="en-US" sz="900" b="1" dirty="0">
                <a:latin typeface="Times New Roman" panose="02020603050405020304" pitchFamily="18" charset="0"/>
                <a:ea typeface="ＭＳ Ｐゴシック" panose="020B0600070205080204" pitchFamily="34" charset="-128"/>
              </a:rPr>
              <a:t>line segment defined by the two endpoints p1 = [ x1, y1] T and p2 = [ x2, y2] T</a:t>
            </a:r>
            <a:r>
              <a:rPr lang="en-US" altLang="en-US" sz="900" dirty="0">
                <a:latin typeface="Times New Roman" panose="02020603050405020304" pitchFamily="18" charset="0"/>
                <a:ea typeface="ＭＳ Ｐゴシック" panose="020B0600070205080204" pitchFamily="34" charset="-128"/>
              </a:rPr>
              <a:t>. </a:t>
            </a:r>
          </a:p>
          <a:p>
            <a:pPr>
              <a:lnSpc>
                <a:spcPct val="90000"/>
              </a:lnSpc>
            </a:pPr>
            <a:endParaRPr lang="en-US" altLang="en-US" sz="900" dirty="0">
              <a:latin typeface="Times New Roman" panose="02020603050405020304" pitchFamily="18" charset="0"/>
              <a:ea typeface="ＭＳ Ｐゴシック" panose="020B0600070205080204" pitchFamily="34" charset="-128"/>
            </a:endParaRPr>
          </a:p>
          <a:p>
            <a:pPr>
              <a:lnSpc>
                <a:spcPct val="90000"/>
              </a:lnSpc>
            </a:pPr>
            <a:r>
              <a:rPr lang="en-US" altLang="en-US" sz="900" dirty="0">
                <a:latin typeface="Times New Roman" panose="02020603050405020304" pitchFamily="18" charset="0"/>
                <a:ea typeface="ＭＳ Ｐゴシック" panose="020B0600070205080204" pitchFamily="34" charset="-128"/>
              </a:rPr>
              <a:t>We can use these endpoints to define a unique line that we can express parametrically, either in matrix form, p( a) = ( 1- a) p1 + ap2, or as two scalar equations, x( a) = ( 1- a) x1 + ax2, y( a) = ( 1- a) y1 + ay2. Note that this form is robust and needs no changes for horizontal or vertical lines. As the parameter a varies from 0 to 1, we move along the segment from p1 to p2. Negative values of a yield points on the line on the other side of p1 from p2. Similarly, values of a &gt; 1 give points on the line past p2 going off to infinity. Consider the line segment and the line of which it is part, as shown in Figure 7.8( a). As long as the line is not parallel to a side of the window ( if it is, we can handle that situation with ease), there are four points where the line intersects the extended sides of the window. These points correspond to the four values of the parameter: a1, a2, a3, and a4. One of these values corresponds to the line entering the window; another corresponds to the line leaving the window. Leaving aside, for the moment, how we compute these intersections, we can order them, and can determine which correspond to intersections that we need for clipping. For the given example, 1&gt; a4 &gt; a3 &gt; a2 &gt; a1 &gt; 0.</a:t>
            </a:r>
          </a:p>
          <a:p>
            <a:pPr>
              <a:lnSpc>
                <a:spcPct val="90000"/>
              </a:lnSpc>
            </a:pPr>
            <a:r>
              <a:rPr lang="en-US" altLang="en-US" sz="900" dirty="0">
                <a:latin typeface="Times New Roman" panose="02020603050405020304" pitchFamily="18" charset="0"/>
                <a:ea typeface="ＭＳ Ｐゴシック" panose="020B0600070205080204" pitchFamily="34" charset="-128"/>
              </a:rPr>
              <a:t>Hence, all four intersections are inside the original line segment, with the two innermost ( a2 and a3) determining the clipped line segment. We can distinguish this case from the case in Figure 7.8( b), which also has the four intersections between the endpoints of the line segment, by noting that the order for this case is 1&gt; a4 &gt; a2 &gt; a3 &gt; a1 &gt; 0. The line intersects both the top and the bottom of the window before it intersects either the left or the right; thus, the entire line segment must be rejected. Other cases of the ordering of the points of intersection can be argued in a similar way. Efficient implementation of this strategy requires that we avoid computing inter-sections until they are needed. Many lines can be rejected before all four intersections are known. We also want to avoid floating- point divisions where possible. If we use the parametric form to determine the intersection with the top of the window, we find the intersection at the value a = </a:t>
            </a:r>
            <a:r>
              <a:rPr lang="en-US" altLang="en-US" sz="900" dirty="0" err="1">
                <a:latin typeface="Times New Roman" panose="02020603050405020304" pitchFamily="18" charset="0"/>
                <a:ea typeface="ＭＳ Ｐゴシック" panose="020B0600070205080204" pitchFamily="34" charset="-128"/>
              </a:rPr>
              <a:t>ymax</a:t>
            </a:r>
            <a:r>
              <a:rPr lang="en-US" altLang="en-US" sz="900" dirty="0">
                <a:latin typeface="Times New Roman" panose="02020603050405020304" pitchFamily="18" charset="0"/>
                <a:ea typeface="ＭＳ Ｐゴシック" panose="020B0600070205080204" pitchFamily="34" charset="-128"/>
              </a:rPr>
              <a:t> - y1 y2 - y1 . Similar equations hold for the other three sides of the window. Rather than computing these intersections, at the cost of a division for each, instead we write the equation as a( y2 - y1) = a y = </a:t>
            </a:r>
            <a:r>
              <a:rPr lang="en-US" altLang="en-US" sz="900" dirty="0" err="1">
                <a:latin typeface="Times New Roman" panose="02020603050405020304" pitchFamily="18" charset="0"/>
                <a:ea typeface="ＭＳ Ｐゴシック" panose="020B0600070205080204" pitchFamily="34" charset="-128"/>
              </a:rPr>
              <a:t>ymax</a:t>
            </a:r>
            <a:r>
              <a:rPr lang="en-US" altLang="en-US" sz="900" dirty="0">
                <a:latin typeface="Times New Roman" panose="02020603050405020304" pitchFamily="18" charset="0"/>
                <a:ea typeface="ＭＳ Ｐゴシック" panose="020B0600070205080204" pitchFamily="34" charset="-128"/>
              </a:rPr>
              <a:t> - y1 = </a:t>
            </a:r>
            <a:r>
              <a:rPr lang="en-US" altLang="en-US" sz="900" dirty="0" err="1">
                <a:latin typeface="Times New Roman" panose="02020603050405020304" pitchFamily="18" charset="0"/>
                <a:ea typeface="ＭＳ Ｐゴシック" panose="020B0600070205080204" pitchFamily="34" charset="-128"/>
              </a:rPr>
              <a:t>ymax</a:t>
            </a:r>
            <a:r>
              <a:rPr lang="en-US" altLang="en-US" sz="900" dirty="0">
                <a:latin typeface="Times New Roman" panose="02020603050405020304" pitchFamily="18" charset="0"/>
                <a:ea typeface="ＭＳ Ｐゴシック" panose="020B0600070205080204" pitchFamily="34" charset="-128"/>
              </a:rPr>
              <a:t>.</a:t>
            </a:r>
          </a:p>
          <a:p>
            <a:pPr>
              <a:lnSpc>
                <a:spcPct val="90000"/>
              </a:lnSpc>
            </a:pPr>
            <a:endParaRPr lang="en-US" altLang="en-US" sz="900" dirty="0">
              <a:latin typeface="Times New Roman" panose="02020603050405020304" pitchFamily="18" charset="0"/>
              <a:ea typeface="ＭＳ Ｐゴシック" panose="020B0600070205080204" pitchFamily="34" charset="-128"/>
            </a:endParaRPr>
          </a:p>
          <a:p>
            <a:pPr>
              <a:lnSpc>
                <a:spcPct val="90000"/>
              </a:lnSpc>
            </a:pPr>
            <a:r>
              <a:rPr lang="en-US" altLang="en-US" sz="900" dirty="0">
                <a:latin typeface="Times New Roman" panose="02020603050405020304" pitchFamily="18" charset="0"/>
                <a:ea typeface="ＭＳ Ｐゴシック" panose="020B0600070205080204" pitchFamily="34" charset="-128"/>
              </a:rPr>
              <a:t>All the tests required by the algorithm can be restated in terms of </a:t>
            </a:r>
            <a:r>
              <a:rPr lang="en-US" altLang="en-US" sz="900" dirty="0" err="1">
                <a:latin typeface="Times New Roman" panose="02020603050405020304" pitchFamily="18" charset="0"/>
                <a:ea typeface="ＭＳ Ｐゴシック" panose="020B0600070205080204" pitchFamily="34" charset="-128"/>
              </a:rPr>
              <a:t>ymax</a:t>
            </a:r>
            <a:r>
              <a:rPr lang="en-US" altLang="en-US" sz="900" dirty="0">
                <a:latin typeface="Times New Roman" panose="02020603050405020304" pitchFamily="18" charset="0"/>
                <a:ea typeface="ＭＳ Ｐゴシック" panose="020B0600070205080204" pitchFamily="34" charset="-128"/>
              </a:rPr>
              <a:t>, y, and similar terms can be computed for the other sides of the windows. Thus, all decisions about clipping can be made without floating- point division. Only if an intersection is needed ( because a segment has to be shortened) is the division done. The efficiency of this approach, compared to that of the Cohen- Sutherland algorithm, is that we avoid multiple shortening of line segments and the related </a:t>
            </a:r>
            <a:r>
              <a:rPr lang="en-US" altLang="en-US" sz="900" dirty="0" err="1">
                <a:latin typeface="Times New Roman" panose="02020603050405020304" pitchFamily="18" charset="0"/>
                <a:ea typeface="ＭＳ Ｐゴシック" panose="020B0600070205080204" pitchFamily="34" charset="-128"/>
              </a:rPr>
              <a:t>reexecutions</a:t>
            </a:r>
            <a:r>
              <a:rPr lang="en-US" altLang="en-US" sz="900" dirty="0">
                <a:latin typeface="Times New Roman" panose="02020603050405020304" pitchFamily="18" charset="0"/>
                <a:ea typeface="ＭＳ Ｐゴシック" panose="020B0600070205080204" pitchFamily="34" charset="-128"/>
              </a:rPr>
              <a:t> of the clipping algorithm. </a:t>
            </a:r>
          </a:p>
          <a:p>
            <a:pPr>
              <a:lnSpc>
                <a:spcPct val="90000"/>
              </a:lnSpc>
            </a:pPr>
            <a:endParaRPr lang="en-US" altLang="en-US" sz="900" dirty="0">
              <a:latin typeface="Times New Roman" panose="02020603050405020304" pitchFamily="18" charset="0"/>
              <a:ea typeface="ＭＳ Ｐゴシック" panose="020B0600070205080204" pitchFamily="34" charset="-128"/>
            </a:endParaRPr>
          </a:p>
          <a:p>
            <a:pPr>
              <a:lnSpc>
                <a:spcPct val="90000"/>
              </a:lnSpc>
            </a:pPr>
            <a:r>
              <a:rPr lang="en-US" altLang="en-US" sz="900" dirty="0">
                <a:latin typeface="Times New Roman" panose="02020603050405020304" pitchFamily="18" charset="0"/>
                <a:ea typeface="ＭＳ Ｐゴシック" panose="020B0600070205080204" pitchFamily="34" charset="-128"/>
              </a:rPr>
              <a:t>We forgo discussion of other efficient two- dimensional line- clipping algorithms because, unlike the </a:t>
            </a:r>
            <a:r>
              <a:rPr lang="en-US" altLang="en-US" sz="900" b="1" dirty="0">
                <a:latin typeface="Times New Roman" panose="02020603050405020304" pitchFamily="18" charset="0"/>
                <a:ea typeface="ＭＳ Ｐゴシック" panose="020B0600070205080204" pitchFamily="34" charset="-128"/>
              </a:rPr>
              <a:t>Cohen- Sutherland and Liang- Barsky algorithms, these algorithms do not extend to three dimensions.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39ABC083-E693-464E-985D-E148ED6CD22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53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314475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788" rtl="0" eaLnBrk="0" fontAlgn="base" latinLnBrk="0" hangingPunct="0">
              <a:lnSpc>
                <a:spcPct val="100000"/>
              </a:lnSpc>
              <a:spcBef>
                <a:spcPct val="0"/>
              </a:spcBef>
              <a:spcAft>
                <a:spcPct val="0"/>
              </a:spcAft>
              <a:buClrTx/>
              <a:buSzTx/>
              <a:buFontTx/>
              <a:buNone/>
              <a:tabLst/>
              <a:defRPr/>
            </a:pPr>
            <a:fld id="{39ABC083-E693-464E-985D-E148ED6CD223}"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58</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093467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36148EF4-2E94-4797-D3A8-311035AC030F}"/>
              </a:ext>
            </a:extLst>
          </p:cNvPr>
          <p:cNvSpPr>
            <a:spLocks noGrp="1" noRot="1" noChangeAspect="1" noChangeArrowheads="1" noTextEdit="1"/>
          </p:cNvSpPr>
          <p:nvPr>
            <p:ph type="sldImg"/>
          </p:nvPr>
        </p:nvSpPr>
        <p:spPr>
          <a:ln/>
        </p:spPr>
      </p:sp>
      <p:sp>
        <p:nvSpPr>
          <p:cNvPr id="117763" name="Rectangle 3">
            <a:extLst>
              <a:ext uri="{FF2B5EF4-FFF2-40B4-BE49-F238E27FC236}">
                <a16:creationId xmlns:a16="http://schemas.microsoft.com/office/drawing/2014/main" id="{C90C279D-15A3-5947-B308-8713799B04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7.5 POLYGON CLIPPING </a:t>
            </a:r>
          </a:p>
          <a:p>
            <a:endParaRPr lang="en-US" altLang="en-US" b="1"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Polygon clipping arises in a number of ways. </a:t>
            </a:r>
            <a:r>
              <a:rPr lang="en-US" altLang="en-US" dirty="0">
                <a:latin typeface="Times New Roman" panose="02020603050405020304" pitchFamily="18" charset="0"/>
                <a:ea typeface="ＭＳ Ｐゴシック" panose="020B0600070205080204" pitchFamily="34" charset="-128"/>
              </a:rPr>
              <a:t>Certainly, we want to be able to clip polygons against rectangular windows for display. However, at times we may want windows that are not rectangular. Other parts of an implementation, such as shadow generation and </a:t>
            </a:r>
            <a:r>
              <a:rPr lang="en-US" altLang="en-US" b="1" dirty="0">
                <a:latin typeface="Times New Roman" panose="02020603050405020304" pitchFamily="18" charset="0"/>
                <a:ea typeface="ＭＳ Ｐゴシック" panose="020B0600070205080204" pitchFamily="34" charset="-128"/>
              </a:rPr>
              <a:t>hidden- surface removal</a:t>
            </a:r>
            <a:r>
              <a:rPr lang="en-US" altLang="en-US" dirty="0">
                <a:latin typeface="Times New Roman" panose="02020603050405020304" pitchFamily="18" charset="0"/>
                <a:ea typeface="ＭＳ Ｐゴシック" panose="020B0600070205080204" pitchFamily="34" charset="-128"/>
              </a:rPr>
              <a:t>, can require clipping of polygons against other polygons. For example, Figure 7.9 shows the shadow of a polygon that we create by clipping a polygon that is closer to the light source against polygons that are farther away.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Many antialiasing methods rely on our ability to clip polygons against other polygons. We can generate polygon- clipping algorithms directly from line- clipping algorithms by clipping the edges of the polygon successively. However, we must be careful to remember that a polygon is a two- dimensional object with an interior, and depending on the form of the polygon, we can generate more than one polygonal object by clipping. Consider the nonconvex ( or concave) polygon shown in Figure 7.10( a). If we clip it against a rectangular window, we get the result shown in Figure 7.10( b). Most viewers looking at this figure would conclude that we have generated three polygons by clipping. Unfortunately, implementing a clipper that can increase the number of objects can be a problem. We could treat the result of the clipper as a single polygon, as shown in Figure 7.11, with edges that overlap along the sides of the window, but this choice might cause difficulties in other parts of the implementation. Convex polygons do not present such problems. Clipping a convex polygon against a rectangular window can leave at most a single convex polygon ( see Exercise 7.3). A graphics system might then either forbid the use of concave polygons, or divide ( tessellate)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9723D724-ED6D-D436-0842-6BE5C1DAA480}"/>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8E6CAE86-0897-DAD1-DAD9-871D12C0AE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7.5 POLYGON CLIPPING Polygon clipping arises in a number of ways. Certainly, we want to be able to clip polygons against rectangular windows for display. However, at times we may want windows that are not rectangular. Other parts of an implementation, such as shadow generation and hidden- surface removal, can require clipping of polygons against other polygons. For example, Figure 7.9 shows the shadow of a polygon that we create by clipping a polygon that is closer to the light source against polygons that are farther away. Many antialiasing methods rely on our ability to clip polygons against other polygons. We can generate polygon- clipping algorithms directly from line- clipping algo-rithms by clipping the edges of the polygon successively. However, we must be care-ful to remember that a polygon is a two- dimensional object with an interior, and depending on the form of the polygon, we can generate more than one polygonal object by clipping. Consider the nonconvex ( or concave) polygon shown in Fig-ure 7.10( a). If we clip it against a rectangular window, we get the result shown in Figure 7.10( b). Most viewers looking at this figure would conclude that we have gen-erated three polygons by clipping. Unfortunately, implementing a clipper that can increase the number of objects can be a problem. We could treat the result of the clipper as a single polygon, as shown in Figure 7.11, with edges that overlap along the sides of the window, but this choice might cause difficulties in other parts of the implementation. Convex polygons do not present such problems. Clipping a convex polygon against a rectangular window can leave at most a single convex polygon ( see Exercise 7.3). A graphics system might then either forbid the use of concave polygons, or divide ( tessellate)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310FAAC-20E7-95BD-5749-A6AC724BE236}"/>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7C62B63D-FB2B-6611-C422-F63DA6A5EF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800">
                <a:latin typeface="Times New Roman" panose="02020603050405020304" pitchFamily="18" charset="0"/>
                <a:ea typeface="ＭＳ Ｐゴシック" panose="020B0600070205080204" pitchFamily="34" charset="-128"/>
              </a:rPr>
              <a:t>SUMMARY AND NOTES We have presented an overview of the implementation process, including a sampling of the most important algorithms. Regardless of what the particulars of an implemen-tation are whether the tasks are done primarily in hardware or in software, whether we are working with a special- purpose graphics workstation or with a simple graph-ics terminal, and what the API is the same tasks must be done. These tasks include implementation of geometric transformations, clipping, and rasterization. The rela-tionship among hardware, software, and APIs is an interesting one. The Geometry Engine that was the basis of many Silicon Graphics workstations is a VLSI chip that performed geometric transformations and clipping through a hardware pipeline. GL, the predecessor of OpenGL, was developed as an API for users of these workstations. Much of the OpenGL literature also follows the pipeline approach. We should keep in mind, however, that OpenGL is an API: It does not say much about the underlying implementation. In principle, an image defined by an OpenGL program could be obtained from a ray tracer. We should carry away two lessons from our emphasis on pipeline architectures. First, this architecture provides an aid to the applications programmer in understanding the process of creating images. Second, at present, the pipeline view can lead to efficient hardware and software implementations. The example of the z- buffer algorithm is illustrative of the relationship between hardware and software. Fifteen years ago, many hidden- surface removal algorithms were used, of which the z- buffer algorithm was only one. The availability of fast dense inexpensive memory has made the z- buffer algorithm the dominant method for hidden- surface removal.</a:t>
            </a:r>
          </a:p>
          <a:p>
            <a:pPr>
              <a:lnSpc>
                <a:spcPct val="80000"/>
              </a:lnSpc>
            </a:pPr>
            <a:r>
              <a:rPr lang="en-US" altLang="en-US" sz="800">
                <a:latin typeface="Times New Roman" panose="02020603050405020304" pitchFamily="18" charset="0"/>
                <a:ea typeface="ＭＳ Ｐゴシック" panose="020B0600070205080204" pitchFamily="34" charset="-128"/>
              </a:rPr>
              <a:t>A related example is that of workstation architectures, where special- purpose graphics chips have made remarkable advances in just the past few years. Not only has graphics performance increased at a rate that exceedsMoores law, but many new features have become available in the graphics processors. As we will see in Chapter 9, the new programmable architectures open up many new possibilities. So what does the future hold? Certainly, graphics systems will get faster and cheaper. More than any other factor, advances in hardware probably will dictate what future graphics systems will look like. Presently, hardware development is being driven by the game industry. For less than $ 200, we can purchase a graphics card that exceeds the performance of graphics workstations that a few years ago would have cost more than $ 100,000. The features and performance of these cards are optimized for the needs of the computer game industry. Thus, we do not see uniform speedups in the various graphics functions that we have presented. In addition, new hardware features are appearing far faster than they can be incorporated into standard APIs. However, the speeds at which these processors operate have challenged both the graphics and scientific communities to discover new algorithms to solve problems that until now had always been solved using conventional architectures. On the software side, the low cost and speed of recent hardware has enabled soft-ware developers to produce rendering software that allows users to balance rendering time and quality of rendering. Hence, a user can add some ray- traced objects to a scene, the number depending on how long she is willing to wait for the rendering. The future of standard APIs is much less clear. On one hand, users in the scientific community prefer stable APIs, such as OpenGL, so that application code will have a long lifetime. On the other hand, users want to exploit new hardware features that are not supported on all systems. Numerous advanced architectures under exploration use massive parallelism. How parallelism can be exploited most effectively for computer graphics is still an open issue. Our two approaches to rendering object- oriented and image oriented lead to two entirely different ways to develop a parallel renderer, which we will explore further in Chapter 13. We have barely scratched the surface of implementation. The literature is rich with algorithms for every aspect of the implementation process. The references should help you to explore this topic further.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F16C7E39-82F1-9588-B2F5-A9C1344C0AD3}"/>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3D836752-09E6-9EAC-D58F-6B0D4C859F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7.5 POLYGON CLIPPING</a:t>
            </a:r>
          </a:p>
          <a:p>
            <a:pPr>
              <a:lnSpc>
                <a:spcPct val="90000"/>
              </a:lnSpc>
            </a:pPr>
            <a:r>
              <a:rPr lang="en-US" altLang="en-US" dirty="0">
                <a:latin typeface="Times New Roman" panose="02020603050405020304" pitchFamily="18" charset="0"/>
                <a:ea typeface="ＭＳ Ｐゴシック" panose="020B0600070205080204" pitchFamily="34" charset="-128"/>
              </a:rPr>
              <a:t>Polygon clipping arises in a number of ways. </a:t>
            </a:r>
          </a:p>
          <a:p>
            <a:pPr>
              <a:lnSpc>
                <a:spcPct val="90000"/>
              </a:lnSpc>
            </a:pPr>
            <a:endParaRPr lang="en-US" altLang="en-US" dirty="0">
              <a:latin typeface="Times New Roman" panose="02020603050405020304" pitchFamily="18" charset="0"/>
              <a:ea typeface="ＭＳ Ｐゴシック" panose="020B0600070205080204" pitchFamily="34" charset="-128"/>
            </a:endParaRPr>
          </a:p>
          <a:p>
            <a:pPr>
              <a:lnSpc>
                <a:spcPct val="90000"/>
              </a:lnSpc>
            </a:pPr>
            <a:r>
              <a:rPr lang="en-US" altLang="en-US" b="1" dirty="0">
                <a:latin typeface="Times New Roman" panose="02020603050405020304" pitchFamily="18" charset="0"/>
                <a:ea typeface="ＭＳ Ｐゴシック" panose="020B0600070205080204" pitchFamily="34" charset="-128"/>
              </a:rPr>
              <a:t>Certainly, we want to be able to clip polygons against rectangular windows for display. </a:t>
            </a:r>
            <a:r>
              <a:rPr lang="en-US" altLang="en-US" dirty="0">
                <a:latin typeface="Times New Roman" panose="02020603050405020304" pitchFamily="18" charset="0"/>
                <a:ea typeface="ＭＳ Ｐゴシック" panose="020B0600070205080204" pitchFamily="34" charset="-128"/>
              </a:rPr>
              <a:t>However, at times we may want windows that are not rectangular. Other parts of an implementation, such as shadow generation and hidden- surface removal, can require </a:t>
            </a:r>
            <a:r>
              <a:rPr lang="en-US" altLang="en-US" b="1" dirty="0">
                <a:latin typeface="Times New Roman" panose="02020603050405020304" pitchFamily="18" charset="0"/>
                <a:ea typeface="ＭＳ Ｐゴシック" panose="020B0600070205080204" pitchFamily="34" charset="-128"/>
              </a:rPr>
              <a:t>clipping of polygons against other polygons</a:t>
            </a:r>
            <a:r>
              <a:rPr lang="en-US" altLang="en-US" dirty="0">
                <a:latin typeface="Times New Roman" panose="02020603050405020304" pitchFamily="18" charset="0"/>
                <a:ea typeface="ＭＳ Ｐゴシック" panose="020B0600070205080204" pitchFamily="34" charset="-128"/>
              </a:rPr>
              <a:t>. For example, Figure 7.9 shows the shadow of a polygon that we create by clipping a polygon that is closer to the light source against polygons that are farther away. Many antialiasing methods rely on our ability to clip polygons against other polygons. We can generate polygon- clipping algorithms directly from line- clipping algorithms by clipping the edges of the polygon successively. However, we must be careful to remember that a polygon is a two- dimensional object with an interior, and depending on the form of the polygon, we can generate more than one polygonal object by clipping. Consider the nonconvex ( or concave) polygon shown in Figure 7.10( a). If we clip it against a rectangular window, we get the result shown in Figure 7.10( b). Most viewers looking at this figure would conclude that we have generated three polygons by clipping. Unfortunately, implementing a clipper that can increase the number of objects can be a problem. We could treat the result of the clipper as a single polygon, as shown in Figure 7.11, with edges that overlap along the sides of the window, but this choice might cause difficulties in other parts of the implementation.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26D2ADC5-8EEB-69B9-389E-84A9AB63B764}"/>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5C8E24E9-95B3-358A-E0A6-ECA1A447AF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ea typeface="ＭＳ Ｐゴシック" panose="020B0600070205080204" pitchFamily="34" charset="-128"/>
              </a:rPr>
              <a:t>Convex polygons </a:t>
            </a:r>
            <a:r>
              <a:rPr lang="en-US" altLang="en-US" dirty="0">
                <a:latin typeface="Times New Roman" panose="02020603050405020304" pitchFamily="18" charset="0"/>
                <a:ea typeface="ＭＳ Ｐゴシック" panose="020B0600070205080204" pitchFamily="34" charset="-128"/>
              </a:rPr>
              <a:t>do not present such problems. </a:t>
            </a:r>
          </a:p>
          <a:p>
            <a:endParaRPr lang="en-US" altLang="en-US" b="1"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Clipping a convex polygon against a rectangular window can leave at most a single convex polygon </a:t>
            </a:r>
          </a:p>
          <a:p>
            <a:r>
              <a:rPr lang="en-US" altLang="en-US" dirty="0">
                <a:latin typeface="Times New Roman" panose="02020603050405020304" pitchFamily="18" charset="0"/>
                <a:ea typeface="ＭＳ Ｐゴシック" panose="020B0600070205080204" pitchFamily="34" charset="-128"/>
              </a:rPr>
              <a:t>( see Exercise 7.3).</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 A graphics system might then either forbid the use of concave polygons, </a:t>
            </a:r>
            <a:r>
              <a:rPr lang="en-US" altLang="en-US" b="1" i="1" dirty="0">
                <a:latin typeface="Times New Roman" panose="02020603050405020304" pitchFamily="18" charset="0"/>
                <a:ea typeface="ＭＳ Ｐゴシック" panose="020B0600070205080204" pitchFamily="34" charset="-128"/>
              </a:rPr>
              <a:t>or divide (tessellate) a given polygon into a set of convex polygons, </a:t>
            </a:r>
            <a:r>
              <a:rPr lang="en-US" altLang="en-US" dirty="0">
                <a:latin typeface="Times New Roman" panose="02020603050405020304" pitchFamily="18" charset="0"/>
                <a:ea typeface="ＭＳ Ｐゴシック" panose="020B0600070205080204" pitchFamily="34" charset="-128"/>
              </a:rPr>
              <a:t>as shown in Figure 7.12.1</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0EDCC59E-8C08-38EF-5AE3-3A3BDA992B79}"/>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F5CFD668-10D6-26E9-FDCC-8654DC97D4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ea typeface="ＭＳ Ｐゴシック" panose="020B0600070205080204" pitchFamily="34" charset="-128"/>
              </a:rPr>
              <a:t>A line-segment clipper </a:t>
            </a:r>
            <a:r>
              <a:rPr lang="en-US" altLang="en-US" dirty="0">
                <a:latin typeface="Times New Roman" panose="02020603050405020304" pitchFamily="18" charset="0"/>
                <a:ea typeface="ＭＳ Ｐゴシック" panose="020B0600070205080204" pitchFamily="34" charset="-128"/>
              </a:rPr>
              <a:t>can be envisioned as a black box ( Figure 7.13) whose </a:t>
            </a:r>
            <a:r>
              <a:rPr lang="en-US" altLang="en-US" b="1" dirty="0">
                <a:latin typeface="Times New Roman" panose="02020603050405020304" pitchFamily="18" charset="0"/>
                <a:ea typeface="ＭＳ Ｐゴシック" panose="020B0600070205080204" pitchFamily="34" charset="-128"/>
              </a:rPr>
              <a:t>input is the pair of vertices from the segment to be tested and clipped</a:t>
            </a:r>
            <a:r>
              <a:rPr lang="en-US" altLang="en-US" dirty="0">
                <a:latin typeface="Times New Roman" panose="02020603050405020304" pitchFamily="18" charset="0"/>
                <a:ea typeface="ＭＳ Ｐゴシック" panose="020B0600070205080204" pitchFamily="34" charset="-128"/>
              </a:rPr>
              <a:t>, and </a:t>
            </a:r>
            <a:r>
              <a:rPr lang="en-US" altLang="en-US" b="1" dirty="0">
                <a:latin typeface="Times New Roman" panose="02020603050405020304" pitchFamily="18" charset="0"/>
                <a:ea typeface="ＭＳ Ｐゴシック" panose="020B0600070205080204" pitchFamily="34" charset="-128"/>
              </a:rPr>
              <a:t>whose output either is a pair of vertices corresponding to the clipped line segment or is nothing if the input line segment lies outside the window</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Rather than considering the clipping window as four-line segments, we can consider it as the object created by the intersection of four infinite lines that determine the top, bottom, right, and left sides of the window. We can then subdivide our clip-per into a pipeline of simpler clippers, each of which clips against a single line that is the extension of an edge of the window. We can use the black- box view on each of the individual clippers.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BC2A88FE-F299-57C2-7C33-5BDCD2FC0EED}"/>
              </a:ext>
            </a:extLst>
          </p:cNvPr>
          <p:cNvSpPr>
            <a:spLocks noGrp="1" noRot="1" noChangeAspect="1" noChangeArrowheads="1" noTextEdit="1"/>
          </p:cNvSpPr>
          <p:nvPr>
            <p:ph type="sldImg"/>
          </p:nvPr>
        </p:nvSpPr>
        <p:spPr>
          <a:ln/>
        </p:spPr>
      </p:sp>
      <p:sp>
        <p:nvSpPr>
          <p:cNvPr id="122883" name="Rectangle 3">
            <a:extLst>
              <a:ext uri="{FF2B5EF4-FFF2-40B4-BE49-F238E27FC236}">
                <a16:creationId xmlns:a16="http://schemas.microsoft.com/office/drawing/2014/main" id="{23B94202-B404-ABB8-A75C-33BA9518E1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7.6 CLIPPING OF OTHER PRIMITIVES</a:t>
            </a:r>
          </a:p>
          <a:p>
            <a:r>
              <a:rPr lang="en-US" altLang="en-US" dirty="0">
                <a:latin typeface="Times New Roman" panose="02020603050405020304" pitchFamily="18" charset="0"/>
                <a:ea typeface="ＭＳ Ｐゴシック" panose="020B0600070205080204" pitchFamily="34" charset="-128"/>
              </a:rPr>
              <a:t>Our emphasis in Chapters 1 through 6 was on writing programs in which the </a:t>
            </a:r>
            <a:r>
              <a:rPr lang="en-US" altLang="en-US" b="1" dirty="0">
                <a:latin typeface="Times New Roman" panose="02020603050405020304" pitchFamily="18" charset="0"/>
                <a:ea typeface="ＭＳ Ｐゴシック" panose="020B0600070205080204" pitchFamily="34" charset="-128"/>
              </a:rPr>
              <a:t>objects are built from line segments and flat polygons</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We often </a:t>
            </a:r>
            <a:r>
              <a:rPr lang="en-US" altLang="en-US" b="1" dirty="0">
                <a:latin typeface="Times New Roman" panose="02020603050405020304" pitchFamily="18" charset="0"/>
                <a:ea typeface="ＭＳ Ｐゴシック" panose="020B0600070205080204" pitchFamily="34" charset="-128"/>
              </a:rPr>
              <a:t>render the curved objects </a:t>
            </a:r>
            <a:r>
              <a:rPr lang="en-US" altLang="en-US" dirty="0">
                <a:latin typeface="Times New Roman" panose="02020603050405020304" pitchFamily="18" charset="0"/>
                <a:ea typeface="ＭＳ Ｐゴシック" panose="020B0600070205080204" pitchFamily="34" charset="-128"/>
              </a:rPr>
              <a:t>that we discuss in Chapter 12 by </a:t>
            </a:r>
            <a:r>
              <a:rPr lang="en-US" altLang="en-US" b="1" dirty="0">
                <a:latin typeface="Times New Roman" panose="02020603050405020304" pitchFamily="18" charset="0"/>
                <a:ea typeface="ＭＳ Ｐゴシック" panose="020B0600070205080204" pitchFamily="34" charset="-128"/>
              </a:rPr>
              <a:t>subdividing them into small, approximately flat polygons</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In pipeline architectures, we usually find some variant of the clippers that we have presented. Nevertheless, there are situations in which we want either to clip objects before they reach the hardware or to employ algorithms optimized for other primitives.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126771C3-43BE-605B-9F9D-D84144881CAE}"/>
              </a:ext>
            </a:extLst>
          </p:cNvPr>
          <p:cNvSpPr>
            <a:spLocks noGrp="1" noRot="1" noChangeAspect="1" noChangeArrowheads="1" noTextEdit="1"/>
          </p:cNvSpPr>
          <p:nvPr>
            <p:ph type="sldImg"/>
          </p:nvPr>
        </p:nvSpPr>
        <p:spPr>
          <a:ln/>
        </p:spPr>
      </p:sp>
      <p:sp>
        <p:nvSpPr>
          <p:cNvPr id="123907" name="Rectangle 3">
            <a:extLst>
              <a:ext uri="{FF2B5EF4-FFF2-40B4-BE49-F238E27FC236}">
                <a16:creationId xmlns:a16="http://schemas.microsoft.com/office/drawing/2014/main" id="{C25759C5-2BCA-5BC5-1B7B-074C30C2C6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a:latin typeface="Times New Roman" panose="02020603050405020304" pitchFamily="18" charset="0"/>
                <a:ea typeface="ＭＳ Ｐゴシック" panose="020B0600070205080204" pitchFamily="34" charset="-128"/>
              </a:rPr>
              <a:t>7.6.1 Bounding Boxes and Volumes Suppose that we have a many-sided polygon, as shown in Figure 7.18( a).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We could apply one of our clipping algorithms, which would clip the polygon by individually clipping all that polygons edges. However, we can see that the entire polygon lies outside the clipping window. We can exploit this observation through the use of the axis- aligned bounding box or extent of the polygon ( Figure 7.18( b)): the smallest rectangle, aligned with the window, that contains the polygon.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Calculating the bounding box requires only going through the vertices of the polygon to find the minimum and maximum of both the x and y values. Once we have the bounding box, we can often avoid detailed clipping. Consider the three cases shown in Figure 7.19. For the polygon above the window, no clipping is necessary, because the minimum y for the bounding box is above the top of the window. For the polygon inside the window, we can determine that it is inside by comparing the bounding box with the window. Only when we discover that the bounding box straddles the window do we have to carry out detailed clipping, using all the edges of the polygon. The use of extents is such a powerful technique in both two and three dimensions that modeling systems often compute a bounding for each object, automatically, and store the bounding box with the object. Axis- aligned bounding boxes work in both two and three dimensions. In three dimensions, they can be used in the application to perform clipping to reduce the burden on the pipeline. Other volumes, such as spheres, can also work well. One of the other applications of bounding volumes is in collision detection ( Chapter 12). One of the fundamental operations in animating computer games is to determine if two moving entities have collided. For example, consider two animated characters moving in a sequence of images. We need to know when they collide so that we can alter their paths. This problem has many similarities to the clipping problem because we want to determine when the volume of one intersects the volume of the other. The complexity of the objects and the need to do these calculations very quickly make this problem difficult. A common approach is to place each object in a bounding volume, either an axis- aligned bounding box or a sphere, and to determine if the volumes intersect. If they do, then detailed calculations can be done.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E81845D8-EBB4-C304-B98D-4F2A43D34E24}"/>
              </a:ext>
            </a:extLst>
          </p:cNvPr>
          <p:cNvSpPr>
            <a:spLocks noGrp="1" noRot="1" noChangeAspect="1" noChangeArrowheads="1" noTextEdit="1"/>
          </p:cNvSpPr>
          <p:nvPr>
            <p:ph type="sldImg"/>
          </p:nvPr>
        </p:nvSpPr>
        <p:spPr>
          <a:ln/>
        </p:spPr>
      </p:sp>
      <p:sp>
        <p:nvSpPr>
          <p:cNvPr id="124931" name="Rectangle 3">
            <a:extLst>
              <a:ext uri="{FF2B5EF4-FFF2-40B4-BE49-F238E27FC236}">
                <a16:creationId xmlns:a16="http://schemas.microsoft.com/office/drawing/2014/main" id="{D1BA290B-6333-52DB-8257-25BD396F79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25A19BF3-1AE1-83DC-827F-62FE4B147CDF}"/>
              </a:ext>
            </a:extLst>
          </p:cNvPr>
          <p:cNvSpPr>
            <a:spLocks noGrp="1" noRot="1" noChangeAspect="1" noChangeArrowheads="1" noTextEdit="1"/>
          </p:cNvSpPr>
          <p:nvPr>
            <p:ph type="sldImg"/>
          </p:nvPr>
        </p:nvSpPr>
        <p:spPr>
          <a:ln/>
        </p:spPr>
      </p:sp>
      <p:sp>
        <p:nvSpPr>
          <p:cNvPr id="125955" name="Rectangle 3">
            <a:extLst>
              <a:ext uri="{FF2B5EF4-FFF2-40B4-BE49-F238E27FC236}">
                <a16:creationId xmlns:a16="http://schemas.microsoft.com/office/drawing/2014/main" id="{E97B161F-94CB-20A0-205F-61CA4A1792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The study of </a:t>
            </a:r>
            <a:r>
              <a:rPr lang="en-US" altLang="en-US" b="1" dirty="0">
                <a:latin typeface="Times New Roman" panose="02020603050405020304" pitchFamily="18" charset="0"/>
                <a:ea typeface="ＭＳ Ｐゴシック" panose="020B0600070205080204" pitchFamily="34" charset="-128"/>
              </a:rPr>
              <a:t>hidden- surface removal algorithms </a:t>
            </a:r>
            <a:r>
              <a:rPr lang="en-US" altLang="en-US" dirty="0">
                <a:latin typeface="Times New Roman" panose="02020603050405020304" pitchFamily="18" charset="0"/>
                <a:ea typeface="ＭＳ Ｐゴシック" panose="020B0600070205080204" pitchFamily="34" charset="-128"/>
              </a:rPr>
              <a:t>clearly illustrates the variety of available algorithms, the </a:t>
            </a:r>
            <a:r>
              <a:rPr lang="en-US" altLang="en-US" b="1" dirty="0">
                <a:latin typeface="Times New Roman" panose="02020603050405020304" pitchFamily="18" charset="0"/>
                <a:ea typeface="ＭＳ Ｐゴシック" panose="020B0600070205080204" pitchFamily="34" charset="-128"/>
              </a:rPr>
              <a:t>differences between working with objects and working with images</a:t>
            </a:r>
            <a:r>
              <a:rPr lang="en-US" altLang="en-US" dirty="0">
                <a:latin typeface="Times New Roman" panose="02020603050405020304" pitchFamily="18" charset="0"/>
                <a:ea typeface="ＭＳ Ｐゴシック" panose="020B0600070205080204" pitchFamily="34" charset="-128"/>
              </a:rPr>
              <a:t>, and the importance of evaluating the incremental effects of successive algorithms in the implementation process.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Consider a scene composed of k three-dimensional opaque flat polygons, each of which we can consider to be an individual object. We can derive a generic object-space approach by considering the objects pairwise, as seen from the center of projection. Consider two such polygons, A and B. There are four possibilities ( Figure 7.39):</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00EF7546-33E6-FDDE-9E1C-9F9D91E15E0E}"/>
              </a:ext>
            </a:extLst>
          </p:cNvPr>
          <p:cNvSpPr>
            <a:spLocks noGrp="1" noRot="1" noChangeAspect="1" noChangeArrowheads="1" noTextEdit="1"/>
          </p:cNvSpPr>
          <p:nvPr>
            <p:ph type="sldImg"/>
          </p:nvPr>
        </p:nvSpPr>
        <p:spPr>
          <a:ln/>
        </p:spPr>
      </p:sp>
      <p:sp>
        <p:nvSpPr>
          <p:cNvPr id="126979" name="Rectangle 3">
            <a:extLst>
              <a:ext uri="{FF2B5EF4-FFF2-40B4-BE49-F238E27FC236}">
                <a16:creationId xmlns:a16="http://schemas.microsoft.com/office/drawing/2014/main" id="{4DBFF264-87C3-5259-4DB4-E7DA524F2D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Tx/>
              <a:buAutoNum type="arabicPeriod"/>
            </a:pPr>
            <a:r>
              <a:rPr lang="en-US" altLang="en-US" b="1" dirty="0">
                <a:latin typeface="Times New Roman" panose="02020603050405020304" pitchFamily="18" charset="0"/>
                <a:ea typeface="ＭＳ Ｐゴシック" panose="020B0600070205080204" pitchFamily="34" charset="-128"/>
              </a:rPr>
              <a:t>A completely obscures B from the camera</a:t>
            </a:r>
            <a:r>
              <a:rPr lang="en-US" altLang="en-US" dirty="0">
                <a:latin typeface="Times New Roman" panose="02020603050405020304" pitchFamily="18" charset="0"/>
                <a:ea typeface="ＭＳ Ｐゴシック" panose="020B0600070205080204" pitchFamily="34" charset="-128"/>
              </a:rPr>
              <a:t>; we display only A. 2. B obscures A; we display only B. 3. A and B both are completely visible; we display both A and B. 4. A and B partially obscure each other; we must calculate the visible parts of each polygon.</a:t>
            </a:r>
          </a:p>
          <a:p>
            <a:pPr marL="228600" indent="-228600">
              <a:buFontTx/>
              <a:buAutoNum type="arabicPeriod"/>
            </a:pPr>
            <a:endParaRPr lang="en-US" altLang="en-US" dirty="0">
              <a:latin typeface="Times New Roman" panose="02020603050405020304" pitchFamily="18" charset="0"/>
              <a:ea typeface="ＭＳ Ｐゴシック" panose="020B0600070205080204" pitchFamily="34" charset="-128"/>
            </a:endParaRPr>
          </a:p>
          <a:p>
            <a:pPr marL="228600" indent="-228600">
              <a:buFontTx/>
              <a:buAutoNum type="arabicPeriod"/>
            </a:pPr>
            <a:r>
              <a:rPr lang="en-US" altLang="en-US" dirty="0">
                <a:latin typeface="Times New Roman" panose="02020603050405020304" pitchFamily="18" charset="0"/>
                <a:ea typeface="ＭＳ Ｐゴシック" panose="020B0600070205080204" pitchFamily="34" charset="-128"/>
              </a:rPr>
              <a:t>For complexity considerations, we can regard the determination of which case we have and any required calculation of the visible part of a polygon as a single operation. </a:t>
            </a:r>
            <a:r>
              <a:rPr lang="en-US" altLang="en-US" b="1" dirty="0">
                <a:latin typeface="Times New Roman" panose="02020603050405020304" pitchFamily="18" charset="0"/>
                <a:ea typeface="ＭＳ Ｐゴシック" panose="020B0600070205080204" pitchFamily="34" charset="-128"/>
              </a:rPr>
              <a:t>We proceed iteratively</a:t>
            </a:r>
            <a:r>
              <a:rPr lang="en-US" altLang="en-US" dirty="0">
                <a:latin typeface="Times New Roman" panose="02020603050405020304" pitchFamily="18" charset="0"/>
                <a:ea typeface="ＭＳ Ｐゴシック" panose="020B0600070205080204" pitchFamily="34" charset="-128"/>
              </a:rPr>
              <a:t>. We pick one of the k polygons and compare it pairwise with the remaining k - 1polygons. After this procedure, we know which part ( if any) of this polygon is visible, and we render the visible part. We are now done with this polygon, so we repeat the process with any of the other k - 1 polygons. Each step in-volves comparing one polygon, pairwise, with the other remaining polygons, until we have only two polygons remaining, and we compare them to each other. We can easily determine that the complexity of this calculation is O( k2). Thus, without deriving any of the details of any particular object-space algorithm, we should suspect that the object- space approach works best for scenes that contain relatively few polygons.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AF4A767F-174A-4A85-D2C5-638F7339B342}"/>
              </a:ext>
            </a:extLst>
          </p:cNvPr>
          <p:cNvSpPr>
            <a:spLocks noGrp="1" noRot="1" noChangeAspect="1" noChangeArrowheads="1" noTextEdit="1"/>
          </p:cNvSpPr>
          <p:nvPr>
            <p:ph type="sldImg"/>
          </p:nvPr>
        </p:nvSpPr>
        <p:spPr>
          <a:ln/>
        </p:spPr>
      </p:sp>
      <p:sp>
        <p:nvSpPr>
          <p:cNvPr id="128003" name="Rectangle 3">
            <a:extLst>
              <a:ext uri="{FF2B5EF4-FFF2-40B4-BE49-F238E27FC236}">
                <a16:creationId xmlns:a16="http://schemas.microsoft.com/office/drawing/2014/main" id="{A1C521DE-80C2-627B-C00A-D80B8B7D99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7.11.7 Depth Sort and the Painters Algorithm </a:t>
            </a:r>
          </a:p>
          <a:p>
            <a:r>
              <a:rPr lang="en-US" altLang="en-US" dirty="0">
                <a:latin typeface="Times New Roman" panose="02020603050405020304" pitchFamily="18" charset="0"/>
                <a:ea typeface="ＭＳ Ｐゴシック" panose="020B0600070205080204" pitchFamily="34" charset="-128"/>
              </a:rPr>
              <a:t>Although image- space methods are dominant in hardware due to the efficiency and ease of implementation of the z- buffer algorithm, often object- space methods are used within the application to lower the polygon count. Depth sort is a direct implementation of the object- space approach to </a:t>
            </a:r>
            <a:r>
              <a:rPr lang="en-US" altLang="en-US" b="1" dirty="0">
                <a:latin typeface="Times New Roman" panose="02020603050405020304" pitchFamily="18" charset="0"/>
                <a:ea typeface="ＭＳ Ｐゴシック" panose="020B0600070205080204" pitchFamily="34" charset="-128"/>
              </a:rPr>
              <a:t>hidden- surface removal</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We present the algorithm for a scene composed of planar polygons; extensions to other classes of objects are possible. Depth sort is a variant of an even simpler algorithm known as the </a:t>
            </a:r>
            <a:r>
              <a:rPr lang="en-US" altLang="en-US" b="1" dirty="0">
                <a:latin typeface="Times New Roman" panose="02020603050405020304" pitchFamily="18" charset="0"/>
                <a:ea typeface="ＭＳ Ｐゴシック" panose="020B0600070205080204" pitchFamily="34" charset="-128"/>
              </a:rPr>
              <a:t>painters algorithm</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Suppose that we have a collection of polygons that is sorted based on how far from the viewer the polygons are</a:t>
            </a:r>
            <a:r>
              <a:rPr lang="en-US" altLang="en-US" dirty="0">
                <a:latin typeface="Times New Roman" panose="02020603050405020304" pitchFamily="18" charset="0"/>
                <a:ea typeface="ＭＳ Ｐゴシック" panose="020B0600070205080204" pitchFamily="34" charset="-128"/>
              </a:rPr>
              <a:t>. </a:t>
            </a:r>
          </a:p>
          <a:p>
            <a:r>
              <a:rPr lang="en-US" altLang="en-US" dirty="0">
                <a:latin typeface="Times New Roman" panose="02020603050405020304" pitchFamily="18" charset="0"/>
                <a:ea typeface="ＭＳ Ｐゴシック" panose="020B0600070205080204" pitchFamily="34" charset="-128"/>
              </a:rPr>
              <a:t>For the example illustrated in Figure 7.51( a), we have two polygons. To a viewer, they appear as shown in Figure 7.51( b), with the polygon in front partially obscuring the other. To render the scene correctly, we could find the part of the rear polygon that is visible, and could render that part into the frame buffer a calculation that requires clipping one polygon against the other. Or we could use another approach, analogous to the way a painter might render the scene. She probably would paint the rear polygon in its entirety, and then the front polygon, painting over the part of the rear polygon not visible to the viewer in the process. Both polygons would be rendered completely, with the hidden- surface removal being done as a consequence of the back- to- front rendering of the polygons. 9 The two questions related to this algorithm are how to do the sort, and what to do if polygons overlap</a:t>
            </a:r>
            <a:r>
              <a:rPr lang="en-US" altLang="en-US" b="1" dirty="0">
                <a:latin typeface="Times New Roman" panose="02020603050405020304" pitchFamily="18" charset="0"/>
                <a:ea typeface="ＭＳ Ｐゴシック" panose="020B0600070205080204" pitchFamily="34" charset="-128"/>
              </a:rPr>
              <a:t>. Depth sort addresses both, although in many applications more efficiencies can be found </a:t>
            </a:r>
            <a:r>
              <a:rPr lang="en-US" altLang="en-US" dirty="0">
                <a:latin typeface="Times New Roman" panose="02020603050405020304" pitchFamily="18" charset="0"/>
                <a:ea typeface="ＭＳ Ｐゴシック" panose="020B0600070205080204" pitchFamily="34" charset="-128"/>
              </a:rPr>
              <a:t>( see, for example, Exercise 7.10).</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8BD560FB-FB01-2968-F071-9F6AD490F4D5}"/>
              </a:ext>
            </a:extLst>
          </p:cNvPr>
          <p:cNvSpPr>
            <a:spLocks noGrp="1" noRot="1" noChangeAspect="1" noChangeArrowheads="1" noTextEdit="1"/>
          </p:cNvSpPr>
          <p:nvPr>
            <p:ph type="sldImg"/>
          </p:nvPr>
        </p:nvSpPr>
        <p:spPr>
          <a:ln/>
        </p:spPr>
      </p:sp>
      <p:sp>
        <p:nvSpPr>
          <p:cNvPr id="129027" name="Rectangle 3">
            <a:extLst>
              <a:ext uri="{FF2B5EF4-FFF2-40B4-BE49-F238E27FC236}">
                <a16:creationId xmlns:a16="http://schemas.microsoft.com/office/drawing/2014/main" id="{14D9DA94-4E18-49C8-0D1A-CF473FBE21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ea typeface="ＭＳ Ｐゴシック" panose="020B0600070205080204" pitchFamily="34" charset="-128"/>
              </a:rPr>
              <a:t>Suppose that we have already computed the extent of each polygon. </a:t>
            </a:r>
          </a:p>
          <a:p>
            <a:endParaRPr lang="en-US" altLang="en-US" b="1"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The next step of depth sort is to order all the polygons by how </a:t>
            </a:r>
            <a:r>
              <a:rPr lang="en-US" altLang="en-US" b="1" dirty="0">
                <a:latin typeface="Times New Roman" panose="02020603050405020304" pitchFamily="18" charset="0"/>
                <a:ea typeface="ＭＳ Ｐゴシック" panose="020B0600070205080204" pitchFamily="34" charset="-128"/>
              </a:rPr>
              <a:t>far away from the viewer their maximum z- value is</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This step gives the algorithm the name depth sort. Suppose that the order is as shown in Figure 7.52, which depicts the z extents of the polygons after the sort. If the minimum depth the z- value of a given polygon is greater than the maximum depth of the polygon behind the one of interest, we can paint the polygons back to front and we are done. For example, in Figure 7.52, polygon A is behind all FIGURE 7.54 Polygons with overlapping extents. the other polygons and can be painted first. However, the others cannot be painted based solely on the z- extents. If the z- extents of two polygons overlap, we still may be able to find an order to paint ( render) the polygons individually and yield the correct image. The depth- sort algorithm runs a number of increasingly more difficult tests, attempting to find such an ordering. Consider a pair of polygons whose z- extents overlap. The simplest test is to check their x and y- extents ( Figure 7.53). If either of the x or y extents do not overlap, 10 neither polygon can obscure the other, and they can be painted in either order. Even if these tests fail, it may still be possible to find an order in which we can paint the polygons individually. Figure 7.54 shows such a case. All the vertices of one polygon lie on the same side of the plane determined by the other. We can process the vertices ( see Exercise 7.12) of the two polygons to determine whether this case exists.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C083-E693-464E-985D-E148ED6CD223}" type="slidenum">
              <a:rPr lang="en-US" altLang="en-US" smtClean="0"/>
              <a:pPr/>
              <a:t>8</a:t>
            </a:fld>
            <a:endParaRPr lang="en-US" altLang="en-US"/>
          </a:p>
        </p:txBody>
      </p:sp>
    </p:spTree>
    <p:extLst>
      <p:ext uri="{BB962C8B-B14F-4D97-AF65-F5344CB8AC3E}">
        <p14:creationId xmlns:p14="http://schemas.microsoft.com/office/powerpoint/2010/main" val="190959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5C5F6780-DF27-6E08-9B29-672E85E46608}"/>
              </a:ext>
            </a:extLst>
          </p:cNvPr>
          <p:cNvSpPr>
            <a:spLocks noGrp="1" noRot="1" noChangeAspect="1" noChangeArrowheads="1" noTextEdit="1"/>
          </p:cNvSpPr>
          <p:nvPr>
            <p:ph type="sldImg"/>
          </p:nvPr>
        </p:nvSpPr>
        <p:spPr>
          <a:ln/>
        </p:spPr>
      </p:sp>
      <p:sp>
        <p:nvSpPr>
          <p:cNvPr id="130051" name="Rectangle 3">
            <a:extLst>
              <a:ext uri="{FF2B5EF4-FFF2-40B4-BE49-F238E27FC236}">
                <a16:creationId xmlns:a16="http://schemas.microsoft.com/office/drawing/2014/main" id="{30FC5CE5-8EF3-78B7-61FB-6FA248166F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a:latin typeface="Times New Roman" panose="02020603050405020304" pitchFamily="18" charset="0"/>
                <a:ea typeface="ＭＳ Ｐゴシック" panose="020B0600070205080204" pitchFamily="34" charset="-128"/>
              </a:rPr>
              <a:t>7.11.4 </a:t>
            </a:r>
            <a:r>
              <a:rPr lang="en-US" altLang="en-US" sz="1000" b="1" dirty="0">
                <a:latin typeface="Times New Roman" panose="02020603050405020304" pitchFamily="18" charset="0"/>
                <a:ea typeface="ＭＳ Ｐゴシック" panose="020B0600070205080204" pitchFamily="34" charset="-128"/>
              </a:rPr>
              <a:t>Back- Face Removal </a:t>
            </a:r>
            <a:r>
              <a:rPr lang="en-US" altLang="en-US" sz="1000" dirty="0">
                <a:latin typeface="Times New Roman" panose="02020603050405020304" pitchFamily="18" charset="0"/>
                <a:ea typeface="ＭＳ Ｐゴシック" panose="020B0600070205080204" pitchFamily="34" charset="-128"/>
              </a:rPr>
              <a:t>In Chapter 6, we noted that in </a:t>
            </a:r>
            <a:r>
              <a:rPr lang="en-US" altLang="en-US" sz="1000" b="1" dirty="0">
                <a:latin typeface="Times New Roman" panose="02020603050405020304" pitchFamily="18" charset="0"/>
                <a:ea typeface="ＭＳ Ｐゴシック" panose="020B0600070205080204" pitchFamily="34" charset="-128"/>
              </a:rPr>
              <a:t>OpenGL, we can choose to render only front- facing polygons</a:t>
            </a:r>
            <a:r>
              <a:rPr lang="en-US" altLang="en-US" sz="1000" dirty="0">
                <a:latin typeface="Times New Roman" panose="02020603050405020304" pitchFamily="18" charset="0"/>
                <a:ea typeface="ＭＳ Ｐゴシック" panose="020B0600070205080204" pitchFamily="34" charset="-128"/>
              </a:rPr>
              <a:t>.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For situations where we cannot see back faces, such as scenes composed of convex </a:t>
            </a:r>
            <a:r>
              <a:rPr lang="en-US" altLang="en-US" sz="1000" dirty="0" err="1">
                <a:latin typeface="Times New Roman" panose="02020603050405020304" pitchFamily="18" charset="0"/>
                <a:ea typeface="ＭＳ Ｐゴシック" panose="020B0600070205080204" pitchFamily="34" charset="-128"/>
              </a:rPr>
              <a:t>polyhedra</a:t>
            </a:r>
            <a:r>
              <a:rPr lang="en-US" altLang="en-US" sz="1000" dirty="0">
                <a:latin typeface="Times New Roman" panose="02020603050405020304" pitchFamily="18" charset="0"/>
                <a:ea typeface="ＭＳ Ｐゴシック" panose="020B0600070205080204" pitchFamily="34" charset="-128"/>
              </a:rPr>
              <a:t>, </a:t>
            </a:r>
            <a:r>
              <a:rPr lang="en-US" altLang="en-US" sz="1000" b="1" dirty="0">
                <a:latin typeface="Times New Roman" panose="02020603050405020304" pitchFamily="18" charset="0"/>
                <a:ea typeface="ＭＳ Ｐゴシック" panose="020B0600070205080204" pitchFamily="34" charset="-128"/>
              </a:rPr>
              <a:t>we can reduce the work required for hidden- surface removal by eliminating all back- facing polygons before we apply any other hidden- surface removal algorithm</a:t>
            </a:r>
            <a:r>
              <a:rPr lang="en-US" altLang="en-US" sz="1000" dirty="0">
                <a:latin typeface="Times New Roman" panose="02020603050405020304" pitchFamily="18" charset="0"/>
                <a:ea typeface="ＭＳ Ｐゴシック" panose="020B0600070205080204" pitchFamily="34" charset="-128"/>
              </a:rPr>
              <a:t>. The test for culling a back- facing polygon can be derived from Figure 7.45. We see the front of a polygon if the normal, which comes out of the front face, is pointed toward the viewer. If . is the angle between the normal and the viewer, then the polygon is facing forward if and only if - 90 = . = 90, or, equivalently, cos . = 0. The second condition </a:t>
            </a:r>
            <a:r>
              <a:rPr lang="en-US" altLang="en-US" sz="1000" dirty="0" err="1">
                <a:latin typeface="Times New Roman" panose="02020603050405020304" pitchFamily="18" charset="0"/>
                <a:ea typeface="ＭＳ Ｐゴシック" panose="020B0600070205080204" pitchFamily="34" charset="-128"/>
              </a:rPr>
              <a:t>ismuch</a:t>
            </a:r>
            <a:r>
              <a:rPr lang="en-US" altLang="en-US" sz="1000" dirty="0">
                <a:latin typeface="Times New Roman" panose="02020603050405020304" pitchFamily="18" charset="0"/>
                <a:ea typeface="ＭＳ Ｐゴシック" panose="020B0600070205080204" pitchFamily="34" charset="-128"/>
              </a:rPr>
              <a:t> easier to test because, instead of computing the cosine, we can use the dot product: n . v &gt;= 0.</a:t>
            </a:r>
          </a:p>
          <a:p>
            <a:r>
              <a:rPr lang="en-US" altLang="en-US" sz="1000" dirty="0">
                <a:latin typeface="Times New Roman" panose="02020603050405020304" pitchFamily="18" charset="0"/>
                <a:ea typeface="ＭＳ Ｐゴシック" panose="020B0600070205080204" pitchFamily="34" charset="-128"/>
              </a:rPr>
              <a:t>We can simplify this test even further if we note that usually it is applied after </a:t>
            </a:r>
            <a:r>
              <a:rPr lang="en-US" altLang="en-US" sz="1000" dirty="0" err="1">
                <a:latin typeface="Times New Roman" panose="02020603050405020304" pitchFamily="18" charset="0"/>
                <a:ea typeface="ＭＳ Ｐゴシック" panose="020B0600070205080204" pitchFamily="34" charset="-128"/>
              </a:rPr>
              <a:t>transfor-mation</a:t>
            </a:r>
            <a:r>
              <a:rPr lang="en-US" altLang="en-US" sz="1000" dirty="0">
                <a:latin typeface="Times New Roman" panose="02020603050405020304" pitchFamily="18" charset="0"/>
                <a:ea typeface="ＭＳ Ｐゴシック" panose="020B0600070205080204" pitchFamily="34" charset="-128"/>
              </a:rPr>
              <a:t> to normalized device coordinates. In this system, all views are orthographic, with the direction of projection along the z- axis. Hence, in normalized device </a:t>
            </a:r>
            <a:r>
              <a:rPr lang="en-US" altLang="en-US" sz="1000" dirty="0" err="1">
                <a:latin typeface="Times New Roman" panose="02020603050405020304" pitchFamily="18" charset="0"/>
                <a:ea typeface="ＭＳ Ｐゴシック" panose="020B0600070205080204" pitchFamily="34" charset="-128"/>
              </a:rPr>
              <a:t>coor-dinates</a:t>
            </a:r>
            <a:r>
              <a:rPr lang="en-US" altLang="en-US" sz="1000" dirty="0">
                <a:latin typeface="Times New Roman" panose="02020603050405020304" pitchFamily="18" charset="0"/>
                <a:ea typeface="ＭＳ Ｐゴシック" panose="020B0600070205080204" pitchFamily="34" charset="-128"/>
              </a:rPr>
              <a:t>, v =.. 0 0 1 .. . Thus, if the polygon is on the surface ax + by + </a:t>
            </a:r>
            <a:r>
              <a:rPr lang="en-US" altLang="en-US" sz="1000" dirty="0" err="1">
                <a:latin typeface="Times New Roman" panose="02020603050405020304" pitchFamily="18" charset="0"/>
                <a:ea typeface="ＭＳ Ｐゴシック" panose="020B0600070205080204" pitchFamily="34" charset="-128"/>
              </a:rPr>
              <a:t>cz</a:t>
            </a:r>
            <a:r>
              <a:rPr lang="en-US" altLang="en-US" sz="1000" dirty="0">
                <a:latin typeface="Times New Roman" panose="02020603050405020304" pitchFamily="18" charset="0"/>
                <a:ea typeface="ＭＳ Ｐゴシック" panose="020B0600070205080204" pitchFamily="34" charset="-128"/>
              </a:rPr>
              <a:t> + d = 0 in normalized device coordinates, we need only to check the sign of c to determine whether we have a front- or back- facing polygon. This test can be implemented easily in either hardware or software; we must simply be careful to ensure that removing back- facing polygons is correct for our application.</a:t>
            </a:r>
          </a:p>
          <a:p>
            <a:r>
              <a:rPr lang="en-US" altLang="en-US" sz="1000" dirty="0">
                <a:latin typeface="Times New Roman" panose="02020603050405020304" pitchFamily="18" charset="0"/>
                <a:ea typeface="ＭＳ Ｐゴシック" panose="020B0600070205080204" pitchFamily="34" charset="-128"/>
              </a:rPr>
              <a:t>In OpenGL, the function </a:t>
            </a:r>
            <a:r>
              <a:rPr lang="en-US" altLang="en-US" sz="1000" dirty="0" err="1">
                <a:latin typeface="Times New Roman" panose="02020603050405020304" pitchFamily="18" charset="0"/>
                <a:ea typeface="ＭＳ Ｐゴシック" panose="020B0600070205080204" pitchFamily="34" charset="-128"/>
              </a:rPr>
              <a:t>glCullFace</a:t>
            </a:r>
            <a:r>
              <a:rPr lang="en-US" altLang="en-US" sz="1000" dirty="0">
                <a:latin typeface="Times New Roman" panose="02020603050405020304" pitchFamily="18" charset="0"/>
                <a:ea typeface="ＭＳ Ｐゴシック" panose="020B0600070205080204" pitchFamily="34" charset="-128"/>
              </a:rPr>
              <a:t> allows us to turn on back- face </a:t>
            </a:r>
            <a:r>
              <a:rPr lang="en-US" altLang="en-US" sz="1000" dirty="0" err="1">
                <a:latin typeface="Times New Roman" panose="02020603050405020304" pitchFamily="18" charset="0"/>
                <a:ea typeface="ＭＳ Ｐゴシック" panose="020B0600070205080204" pitchFamily="34" charset="-128"/>
              </a:rPr>
              <a:t>elimina-tion</a:t>
            </a:r>
            <a:r>
              <a:rPr lang="en-US" altLang="en-US" sz="1000" dirty="0">
                <a:latin typeface="Times New Roman" panose="02020603050405020304" pitchFamily="18" charset="0"/>
                <a:ea typeface="ＭＳ Ｐゴシック" panose="020B0600070205080204" pitchFamily="34" charset="-128"/>
              </a:rPr>
              <a:t>. OpenGL takes a different approach to back- face determination. The algorithm is based on computing the area of the polygon in screen coordinates. Consider the polygon shown in Figure 7.46 with n vertices. Its area is given by 1 2 </a:t>
            </a:r>
            <a:r>
              <a:rPr lang="en-US" altLang="en-US" sz="1000" dirty="0" err="1">
                <a:latin typeface="Times New Roman" panose="02020603050405020304" pitchFamily="18" charset="0"/>
                <a:ea typeface="ＭＳ Ｐゴシック" panose="020B0600070205080204" pitchFamily="34" charset="-128"/>
              </a:rPr>
              <a:t>i</a:t>
            </a:r>
            <a:r>
              <a:rPr lang="en-US" altLang="en-US" sz="1000" dirty="0">
                <a:latin typeface="Times New Roman" panose="02020603050405020304" pitchFamily="18" charset="0"/>
                <a:ea typeface="ＭＳ Ｐゴシック" panose="020B0600070205080204" pitchFamily="34" charset="-128"/>
              </a:rPr>
              <a:t> ( </a:t>
            </a:r>
            <a:r>
              <a:rPr lang="en-US" altLang="en-US" sz="1000" dirty="0" err="1">
                <a:latin typeface="Times New Roman" panose="02020603050405020304" pitchFamily="18" charset="0"/>
                <a:ea typeface="ＭＳ Ｐゴシック" panose="020B0600070205080204" pitchFamily="34" charset="-128"/>
              </a:rPr>
              <a:t>yi</a:t>
            </a:r>
            <a:r>
              <a:rPr lang="en-US" altLang="en-US" sz="1000" dirty="0">
                <a:latin typeface="Times New Roman" panose="02020603050405020304" pitchFamily="18" charset="0"/>
                <a:ea typeface="ＭＳ Ｐゴシック" panose="020B0600070205080204" pitchFamily="34" charset="-128"/>
              </a:rPr>
              <a:t>+ 1 + </a:t>
            </a:r>
            <a:r>
              <a:rPr lang="en-US" altLang="en-US" sz="1000" dirty="0" err="1">
                <a:latin typeface="Times New Roman" panose="02020603050405020304" pitchFamily="18" charset="0"/>
                <a:ea typeface="ＭＳ Ｐゴシック" panose="020B0600070205080204" pitchFamily="34" charset="-128"/>
              </a:rPr>
              <a:t>yi</a:t>
            </a:r>
            <a:r>
              <a:rPr lang="en-US" altLang="en-US" sz="1000" dirty="0">
                <a:latin typeface="Times New Roman" panose="02020603050405020304" pitchFamily="18" charset="0"/>
                <a:ea typeface="ＭＳ Ｐゴシック" panose="020B0600070205080204" pitchFamily="34" charset="-128"/>
              </a:rPr>
              <a:t>)( xi+ 1 - xi), where the indices are taken modulo n ( see Exercise 7.28). A negative area indicates a back- facing polygon.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FFA16AFE-AF59-E823-DC8C-FFBA2469F62D}"/>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5CFF9320-72DE-0711-C8B9-98A3E7D545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ea typeface="ＭＳ Ｐゴシック" panose="020B0600070205080204" pitchFamily="34" charset="-128"/>
              </a:rPr>
              <a:t>The image- space approach follows our viewing and ray- casting model</a:t>
            </a:r>
            <a:r>
              <a:rPr lang="en-US" altLang="en-US" dirty="0">
                <a:latin typeface="Times New Roman" panose="02020603050405020304" pitchFamily="18" charset="0"/>
                <a:ea typeface="ＭＳ Ｐゴシック" panose="020B0600070205080204" pitchFamily="34" charset="-128"/>
              </a:rPr>
              <a:t>, as shown in Figure 7.40. </a:t>
            </a:r>
          </a:p>
          <a:p>
            <a:endParaRPr lang="en-US" altLang="en-US"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Consider a ray that leaves the center of projection and passes through a pixel. </a:t>
            </a:r>
            <a:r>
              <a:rPr lang="en-US" altLang="en-US" dirty="0">
                <a:latin typeface="Times New Roman" panose="02020603050405020304" pitchFamily="18" charset="0"/>
                <a:ea typeface="ＭＳ Ｐゴシック" panose="020B0600070205080204" pitchFamily="34" charset="-128"/>
              </a:rPr>
              <a:t>We can </a:t>
            </a:r>
            <a:r>
              <a:rPr lang="en-US" altLang="en-US" b="1" dirty="0">
                <a:latin typeface="Times New Roman" panose="02020603050405020304" pitchFamily="18" charset="0"/>
                <a:ea typeface="ＭＳ Ｐゴシック" panose="020B0600070205080204" pitchFamily="34" charset="-128"/>
              </a:rPr>
              <a:t>intersect this ray with each of the planes determined by our k polygons</a:t>
            </a:r>
            <a:r>
              <a:rPr lang="en-US" altLang="en-US" dirty="0">
                <a:latin typeface="Times New Roman" panose="02020603050405020304" pitchFamily="18" charset="0"/>
                <a:ea typeface="ＭＳ Ｐゴシック" panose="020B0600070205080204" pitchFamily="34" charset="-128"/>
              </a:rPr>
              <a:t>, determine for which planes the ray passes through a polygon, and finally, for those rays, find the </a:t>
            </a:r>
            <a:r>
              <a:rPr lang="en-US" altLang="en-US" b="1" dirty="0">
                <a:latin typeface="Times New Roman" panose="02020603050405020304" pitchFamily="18" charset="0"/>
                <a:ea typeface="ＭＳ Ｐゴシック" panose="020B0600070205080204" pitchFamily="34" charset="-128"/>
              </a:rPr>
              <a:t>intersection closest to the center of projection</a:t>
            </a:r>
            <a:r>
              <a:rPr lang="en-US" altLang="en-US" dirty="0">
                <a:latin typeface="Times New Roman" panose="02020603050405020304" pitchFamily="18" charset="0"/>
                <a:ea typeface="ＭＳ Ｐゴシック" panose="020B0600070205080204" pitchFamily="34" charset="-128"/>
              </a:rPr>
              <a:t>. We color this pixel with the shade of the polygon at the point of intersection. Our fundamental operation is the intersection of rays with polygons. For an n m display, we have to carry out this operation </a:t>
            </a:r>
            <a:r>
              <a:rPr lang="en-US" altLang="en-US" dirty="0" err="1">
                <a:latin typeface="Times New Roman" panose="02020603050405020304" pitchFamily="18" charset="0"/>
                <a:ea typeface="ＭＳ Ｐゴシック" panose="020B0600070205080204" pitchFamily="34" charset="-128"/>
              </a:rPr>
              <a:t>nmk</a:t>
            </a:r>
            <a:r>
              <a:rPr lang="en-US" altLang="en-US" dirty="0">
                <a:latin typeface="Times New Roman" panose="02020603050405020304" pitchFamily="18" charset="0"/>
                <a:ea typeface="ＭＳ Ｐゴシック" panose="020B0600070205080204" pitchFamily="34" charset="-128"/>
              </a:rPr>
              <a:t> times, giving O( k) complexity. 5 Again, without looking at the details of the operations, we were able to get an upper bound. In general, the O( k) bound accounts for the dominance of image- space methods. The O( k) bound is a worst- case bound. In practice, image- space algorithms perform much better ( see Exercise 7.9). However, because image- space approaches work at the fragment or pixel level, their accuracy is limited by the resolution of the frame buffer.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81D2C34B-AE04-C415-D43F-D62E3471D627}"/>
              </a:ext>
            </a:extLst>
          </p:cNvPr>
          <p:cNvSpPr>
            <a:spLocks noGrp="1" noRot="1" noChangeAspect="1" noChangeArrowheads="1" noTextEdit="1"/>
          </p:cNvSpPr>
          <p:nvPr>
            <p:ph type="sldImg"/>
          </p:nvPr>
        </p:nvSpPr>
        <p:spPr>
          <a:ln/>
        </p:spPr>
      </p:sp>
      <p:sp>
        <p:nvSpPr>
          <p:cNvPr id="132099" name="Rectangle 3">
            <a:extLst>
              <a:ext uri="{FF2B5EF4-FFF2-40B4-BE49-F238E27FC236}">
                <a16:creationId xmlns:a16="http://schemas.microsoft.com/office/drawing/2014/main" id="{3956D04B-4808-61AA-2689-DCB5D760B8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7.11.6 </a:t>
            </a:r>
            <a:r>
              <a:rPr lang="en-US" altLang="en-US" b="1" dirty="0">
                <a:latin typeface="Times New Roman" panose="02020603050405020304" pitchFamily="18" charset="0"/>
                <a:ea typeface="ＭＳ Ｐゴシック" panose="020B0600070205080204" pitchFamily="34" charset="-128"/>
              </a:rPr>
              <a:t>Scan Conversion with the z- Buffer</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We already have presented most of the essentials of polygon rasterization.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In Section 7.10.1, we discussed the odd even and winding tests for </a:t>
            </a:r>
            <a:r>
              <a:rPr lang="en-US" altLang="en-US" b="1" dirty="0">
                <a:latin typeface="Times New Roman" panose="02020603050405020304" pitchFamily="18" charset="0"/>
                <a:ea typeface="ＭＳ Ｐゴシック" panose="020B0600070205080204" pitchFamily="34" charset="-128"/>
              </a:rPr>
              <a:t>determining whether a point is inside a polygon</a:t>
            </a:r>
            <a:r>
              <a:rPr lang="en-US" altLang="en-US" dirty="0">
                <a:latin typeface="Times New Roman" panose="02020603050405020304" pitchFamily="18" charset="0"/>
                <a:ea typeface="ＭＳ Ｐゴシック" panose="020B0600070205080204" pitchFamily="34" charset="-128"/>
              </a:rPr>
              <a:t>.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In Chapter 6, we learned to </a:t>
            </a:r>
            <a:r>
              <a:rPr lang="en-US" altLang="en-US" b="1" dirty="0">
                <a:latin typeface="Times New Roman" panose="02020603050405020304" pitchFamily="18" charset="0"/>
                <a:ea typeface="ＭＳ Ｐゴシック" panose="020B0600070205080204" pitchFamily="34" charset="-128"/>
              </a:rPr>
              <a:t>shade polygons by interpolation</a:t>
            </a:r>
            <a:r>
              <a:rPr lang="en-US" altLang="en-US" dirty="0">
                <a:latin typeface="Times New Roman" panose="02020603050405020304" pitchFamily="18" charset="0"/>
                <a:ea typeface="ＭＳ Ｐゴシック" panose="020B0600070205080204" pitchFamily="34" charset="-128"/>
              </a:rPr>
              <a:t>. Here we have only to put together the pieces and to consider efficiency.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Suppose that we follow the pipeline once more, concentrating on </a:t>
            </a:r>
            <a:r>
              <a:rPr lang="en-US" altLang="en-US" b="1" dirty="0">
                <a:latin typeface="Times New Roman" panose="02020603050405020304" pitchFamily="18" charset="0"/>
                <a:ea typeface="ＭＳ Ｐゴシック" panose="020B0600070205080204" pitchFamily="34" charset="-128"/>
              </a:rPr>
              <a:t>what happens to a single polygon</a:t>
            </a:r>
            <a:r>
              <a:rPr lang="en-US" altLang="en-US" dirty="0">
                <a:latin typeface="Times New Roman" panose="02020603050405020304" pitchFamily="18" charset="0"/>
                <a:ea typeface="ＭＳ Ｐゴシック" panose="020B0600070205080204" pitchFamily="34" charset="-128"/>
              </a:rPr>
              <a:t>. The vertices and </a:t>
            </a:r>
            <a:r>
              <a:rPr lang="en-US" altLang="en-US" dirty="0" err="1">
                <a:latin typeface="Times New Roman" panose="02020603050405020304" pitchFamily="18" charset="0"/>
                <a:ea typeface="ＭＳ Ｐゴシック" panose="020B0600070205080204" pitchFamily="34" charset="-128"/>
              </a:rPr>
              <a:t>normals</a:t>
            </a:r>
            <a:r>
              <a:rPr lang="en-US" altLang="en-US" dirty="0">
                <a:latin typeface="Times New Roman" panose="02020603050405020304" pitchFamily="18" charset="0"/>
                <a:ea typeface="ＭＳ Ｐゴシック" panose="020B0600070205080204" pitchFamily="34" charset="-128"/>
              </a:rPr>
              <a:t> pass through the geometric transformations one at a time. </a:t>
            </a:r>
            <a:r>
              <a:rPr lang="en-US" altLang="en-US" b="1" dirty="0">
                <a:latin typeface="Times New Roman" panose="02020603050405020304" pitchFamily="18" charset="0"/>
                <a:ea typeface="ＭＳ Ｐゴシック" panose="020B0600070205080204" pitchFamily="34" charset="-128"/>
              </a:rPr>
              <a:t>The vertices must be assembled into a polygon before the clipping stage</a:t>
            </a:r>
            <a:r>
              <a:rPr lang="en-US" altLang="en-US" dirty="0">
                <a:latin typeface="Times New Roman" panose="02020603050405020304" pitchFamily="18" charset="0"/>
                <a:ea typeface="ＭＳ Ｐゴシック" panose="020B0600070205080204" pitchFamily="34" charset="-128"/>
              </a:rPr>
              <a:t>. If our polygon is not clipped out, its vertices and </a:t>
            </a:r>
            <a:r>
              <a:rPr lang="en-US" altLang="en-US" dirty="0" err="1">
                <a:latin typeface="Times New Roman" panose="02020603050405020304" pitchFamily="18" charset="0"/>
                <a:ea typeface="ＭＳ Ｐゴシック" panose="020B0600070205080204" pitchFamily="34" charset="-128"/>
              </a:rPr>
              <a:t>normals</a:t>
            </a:r>
            <a:r>
              <a:rPr lang="en-US" altLang="en-US" dirty="0">
                <a:latin typeface="Times New Roman" panose="02020603050405020304" pitchFamily="18" charset="0"/>
                <a:ea typeface="ＭＳ Ｐゴシック" panose="020B0600070205080204" pitchFamily="34" charset="-128"/>
              </a:rPr>
              <a:t> can be passed on for shading and hidden- surface removal.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At this point, although projection normalization has taken place, we still have depth information. If we wish to use an interpolative shading method, we can compute the lighting at each vertex. Three tasks remain: computation of the final orthographic projection, hidden-surface removal, and shading. Careful use of the z- buffer algorithm can accomplish</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8CE37C3C-431D-D54C-DCB8-16F5B3BCBE83}"/>
              </a:ext>
            </a:extLst>
          </p:cNvPr>
          <p:cNvSpPr>
            <a:spLocks noGrp="1" noRot="1" noChangeAspect="1" noChangeArrowheads="1" noTextEdit="1"/>
          </p:cNvSpPr>
          <p:nvPr>
            <p:ph type="sldImg"/>
          </p:nvPr>
        </p:nvSpPr>
        <p:spPr>
          <a:ln/>
        </p:spPr>
      </p:sp>
      <p:sp>
        <p:nvSpPr>
          <p:cNvPr id="133123" name="Rectangle 3">
            <a:extLst>
              <a:ext uri="{FF2B5EF4-FFF2-40B4-BE49-F238E27FC236}">
                <a16:creationId xmlns:a16="http://schemas.microsoft.com/office/drawing/2014/main" id="{640B2A80-0846-F89B-ECDC-B0217137DB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However, their importance in computer graphics is practical. We need only to transform the homogeneous-coordinate representation of the endpoints of a line segment to determine completely a transformed line. Thus, we can implement our graphics systems as a pipeline that passes endpoints through affine transformation units, and generates the interior points at the rasterization stage.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4AF85CE1-2DE3-0EB7-5761-34C558AA85B7}"/>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387AF0A2-77C2-D903-30AB-0A9BEC1230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000">
                <a:latin typeface="Times New Roman" panose="02020603050405020304" pitchFamily="18" charset="0"/>
                <a:ea typeface="ＭＳ Ｐゴシック" panose="020B0600070205080204" pitchFamily="34" charset="-128"/>
              </a:rPr>
              <a:t>7.8 RASTERIZATION We are now ready to take the final step in the journey from the specification of geo-metric entities in an application programto the formation of fragments: rasterization of primitives. In this chapter, we are concerned with only line segments and polygons, both of which are defined by vertices. We can assume that we have clipped the prim-itives such that each remaining primitive is inside the view volume. Fragments are potential pixels. Each fragment has a location in screen coordi-nates that corresponds to a pixel location in the color buffer. Fragments can have other attributes, such as colors, which are computed by the rasterizer from vertex data. Thus, if shading is enabled the rasterizer gets vertex shades as input and inter-polates a shade for each fragment it outputs. Fragments also carry depth information that can be used for hidden- surface removal. To clarify the discussion, we will ig-nore hidden- surface removal until Section 7.12 and thus we can work directly in screen coordinates. Because we are not considering hidden- surface removal, translu-cent fragments, or antialiasing, we can develop rasterization algorithms in terms of the pixels that they color. We further assume that the color buffer is an n m array of pixels, with ( 0, 0) corresponding to the lower- left corner. Pixels can be set to a given color by a single function inside the graphics implementation of the following form: write_ pixel( int ix, int iy, int value); The argument value can be either an index, in color- index mode, or a pointer to an RGBA color. On the one hand, a color buffer is inherently discrete; it does not make sense to talk about pixels located at places other than integer values of ix and iy. On the other hand, screen coordinates, which range over the same values as do ix and iy, are real numbers. For example, we can compute a fragment location such as ( 63.4, 157.9) in screen coordinates, but we must realize that the nearest pixel is centered either at ( 63, 158) or at ( 63.5, 157.5), depending on whether pixels are considered to be centered at whole or half integer values. Pixels have attributes that are colors in the color buffer. Pixels can be displayed in multiple shapes and sizes that depend on the characteristics of the display. We address this matter in Section 7.13. For now, we can assume that a pixel is displayed as a square, whose center is at the location associated with the pixel and whose side is equal to the distance between pixels. In OpenGL, the centers of pixels are located at values halfway between integers. There are some advantages to this choice ( see Exercise 7.19). We also assume that a concurrent process reads the contents of the color buffer and creates the display at the required rate. This assumption, which holds in many systems that have dual- ported memory, allows us to treat the rasterization process independently of the display of the contents of the frame buffer.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FAE2FB0D-DB9D-EB21-D7CF-7E15DE8D91DA}"/>
              </a:ext>
            </a:extLst>
          </p:cNvPr>
          <p:cNvSpPr>
            <a:spLocks noGrp="1" noRot="1" noChangeAspect="1" noChangeArrowheads="1" noTextEdit="1"/>
          </p:cNvSpPr>
          <p:nvPr>
            <p:ph type="sldImg"/>
          </p:nvPr>
        </p:nvSpPr>
        <p:spPr>
          <a:ln/>
        </p:spPr>
      </p:sp>
      <p:sp>
        <p:nvSpPr>
          <p:cNvPr id="135171" name="Rectangle 3">
            <a:extLst>
              <a:ext uri="{FF2B5EF4-FFF2-40B4-BE49-F238E27FC236}">
                <a16:creationId xmlns:a16="http://schemas.microsoft.com/office/drawing/2014/main" id="{A3C1B127-6AB0-442C-DF95-19DE02381E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The simplest scan- conversion algorithm for line segments has become known as the DDA algorithm, after the digital differential analyzer, an early electromechanical device for digital simulation of differential equations. Because a line satisfies the differential equation dy dx = m, where m is the slope, generating a line segment is equivalent to solving a simple differential equation numerically. Suppose that we have a line segment defined by the endpoints ( x1, y1) and ( x2, y2). We assume that, because we are working in a color buffer, these values have been rounded to have integer values, so the line segment starts and ends at a known pixel. 2 The slope is given by m = y2 - y1 x2 - x1 = y x . We assume that 0 = m = 1.</a:t>
            </a:r>
          </a:p>
          <a:p>
            <a:r>
              <a:rPr lang="en-US" altLang="en-US">
                <a:latin typeface="Times New Roman" panose="02020603050405020304" pitchFamily="18" charset="0"/>
                <a:ea typeface="ＭＳ Ｐゴシック" panose="020B0600070205080204" pitchFamily="34" charset="-128"/>
              </a:rPr>
              <a:t>We can handle other values ofmusing symmetry. Our algorithm is based on writing a pixel for each value of ix in write_ pixel as x goes from x1 to x2. If we are on the line segment, as shown in Figure 7.27, for any change in x equal to x, the corresponding changes in y must be y = m x.</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446BD683-3211-316D-557F-EDE0A2918C96}"/>
              </a:ext>
            </a:extLst>
          </p:cNvPr>
          <p:cNvSpPr>
            <a:spLocks noGrp="1" noRot="1" noChangeAspect="1" noChangeArrowheads="1" noTextEdit="1"/>
          </p:cNvSpPr>
          <p:nvPr>
            <p:ph type="sldImg"/>
          </p:nvPr>
        </p:nvSpPr>
        <p:spPr>
          <a:ln/>
        </p:spPr>
      </p:sp>
      <p:sp>
        <p:nvSpPr>
          <p:cNvPr id="136195" name="Rectangle 3">
            <a:extLst>
              <a:ext uri="{FF2B5EF4-FFF2-40B4-BE49-F238E27FC236}">
                <a16:creationId xmlns:a16="http://schemas.microsoft.com/office/drawing/2014/main" id="{6404DF57-9AB8-36CC-6C4C-F95522AFBD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As we move from x1 to x2, we increase x by 1 each iteration; thus, we must increase y by y = m. Although each x is an integer, each y is not, because m is a floating- point number and we must round it to find the appropriate pixel, as shown in Figure 7.28. Our algorithm, in pseudocode, is for( ix= x1; ix &lt;= x2; ix++) { y+= m; write_ pixel( x, round( y) , line_ color); }</a:t>
            </a:r>
          </a:p>
          <a:p>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A053BD88-83BD-EC13-2AD5-B1091157BF6F}"/>
              </a:ext>
            </a:extLst>
          </p:cNvPr>
          <p:cNvSpPr>
            <a:spLocks noGrp="1" noRot="1" noChangeAspect="1" noChangeArrowheads="1" noTextEdit="1"/>
          </p:cNvSpPr>
          <p:nvPr>
            <p:ph type="sldImg"/>
          </p:nvPr>
        </p:nvSpPr>
        <p:spPr>
          <a:ln/>
        </p:spPr>
      </p:sp>
      <p:sp>
        <p:nvSpPr>
          <p:cNvPr id="137219" name="Rectangle 3">
            <a:extLst>
              <a:ext uri="{FF2B5EF4-FFF2-40B4-BE49-F238E27FC236}">
                <a16:creationId xmlns:a16="http://schemas.microsoft.com/office/drawing/2014/main" id="{A2A19187-BA56-1ECE-5272-546FF3F67A8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900">
                <a:latin typeface="Times New Roman" panose="02020603050405020304" pitchFamily="18" charset="0"/>
                <a:ea typeface="ＭＳ Ｐゴシック" panose="020B0600070205080204" pitchFamily="34" charset="-128"/>
              </a:rPr>
              <a:t>7.9 BRESENHAM’s ALGORITHM</a:t>
            </a:r>
          </a:p>
          <a:p>
            <a:pPr>
              <a:lnSpc>
                <a:spcPct val="90000"/>
              </a:lnSpc>
            </a:pPr>
            <a:endParaRPr lang="en-US" altLang="en-US" sz="900">
              <a:latin typeface="Times New Roman" panose="02020603050405020304" pitchFamily="18" charset="0"/>
              <a:ea typeface="ＭＳ Ｐゴシック" panose="020B0600070205080204" pitchFamily="34" charset="-128"/>
            </a:endParaRPr>
          </a:p>
          <a:p>
            <a:pPr>
              <a:lnSpc>
                <a:spcPct val="90000"/>
              </a:lnSpc>
            </a:pPr>
            <a:r>
              <a:rPr lang="en-US" altLang="en-US" sz="900">
                <a:latin typeface="Times New Roman" panose="02020603050405020304" pitchFamily="18" charset="0"/>
                <a:ea typeface="ＭＳ Ｐゴシック" panose="020B0600070205080204" pitchFamily="34" charset="-128"/>
              </a:rPr>
              <a:t>The DDA algorithm appears efficient. Certainly it can be coded easily, but it re-quires a floating- point addition for each pixel generated. Bresenham derived a line-rasterization algorithm that, remarkably, avoids all floating- point calculations and has become the standard algorithm used in hardware and software rasterizers. We assume, as we did with the DDA algorithm, that the line segment goes between the integer points ( x1, y1) and ( x2, y2), and that the slope satisfies 0 = m = 1. This slope condition is crucial for the algorithm, as we can see with the aid of Fig-ure 7.31. Suppose that we are somewhere in the middle of the scan conversion of our line segment and have just placed a pixel at ( i + 1 2 , j + 1 2 ). We know that the line of which the segment is part can be represented as y = mx + h. At x = i + 1 2 , this line must pass within one- half the length of the pixel at ( i + 1 2 , j + 1 2 ); 3 otherwise, the rounding operation would not have generated this pixel. If we move ahead to x = i + 3 2 , the slope condition indicates that we must set the color of one of only two possible pixels: either the pixel at ( i + 3 2 , j + 1 2 ), or the pixel at ( i + 3 2 , j + 3 2 ). Having reduced our choices to two pixels, we can pose the problem anew in terms of the decision variable d = b - a, where a and b are the distances between the line and the upper and lower candidate pixels at x = i + 3 2 , as shown in Figure 7.32. If d is negative, the line passes closer to the lower pixel, so we choose the pixel at ( i + 3 2 , j + 1 2 ); otherwise, we choose the pixel at ( i + 3 2 , j + 3 2 ). Although we could compute d by computing y = mx + b, we hesitate to do so because m is a floating- point number.The DDA algorithm appears efficient. Certainly it can be coded easily, but it re-quires a floating- point addition for each pixel generated. Bresenham derived a line-rasterization algorithm that, remarkably, avoids all floating- point calculations and has become the standard algorithm used in hardware and software rasterizers. We assume, as we did with the DDA algorithm, that the line segment goes between the integer points ( x1, y1) and ( x2, y2), and that the slope satisfies 0 = m = 1. This slope condition is crucial for the algorithm, as we can see with the aid of Fig-ure 7.31. Suppose that we are somewhere in the middle of the scan conversion of our line segment and have just placed a pixel at ( i + 1 2 , j + 1 2 ). We know that the line of which the segment is part can be represented as y = mx + h. At x = i + 1 2 , this line must pass within one- half the length of the pixel at ( i + 1 2 , j + 1 2 ); 3 otherwise, the rounding operation would not have generated this pixel. If we move ahead to x = i + 3 2 , the slope condition indicates that we must set the color of one of only two possible pixels: either the pixel at ( i + 3 2 , j + 1 2 ), or the pixel at ( i + 3 2 , j + 3 2 ). Having reduced our choices to two pixels, we can pose the problem anew in terms of the decision variable d = b - a, where a and b are the distances between the line and the upper and lower candidate pixels at x = i + 3 2 , as shown in Figure 7.32. If d is negative, the line passes closer to the lower pixel, so we choose the pixel at ( i + 3 2 , j + 1 2 ); otherwise, we choose the pixel at ( i + 3 2 , j + 3 2 ). Although we could compute d by computing y = mx + b, we hesitate to do so because m is a floating- point number.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0BB2C5E2-356E-9CAA-4F97-2A179E33C46C}"/>
              </a:ext>
            </a:extLst>
          </p:cNvPr>
          <p:cNvSpPr>
            <a:spLocks noGrp="1" noRot="1" noChangeAspect="1" noChangeArrowheads="1" noTextEdit="1"/>
          </p:cNvSpPr>
          <p:nvPr>
            <p:ph type="sldImg"/>
          </p:nvPr>
        </p:nvSpPr>
        <p:spPr>
          <a:ln/>
        </p:spPr>
      </p:sp>
      <p:sp>
        <p:nvSpPr>
          <p:cNvPr id="138243" name="Rectangle 3">
            <a:extLst>
              <a:ext uri="{FF2B5EF4-FFF2-40B4-BE49-F238E27FC236}">
                <a16:creationId xmlns:a16="http://schemas.microsoft.com/office/drawing/2014/main" id="{F6C3FA6D-AB81-B5D4-80F1-A526CDCA16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We obtain the computational advantages of Bresenhams algorithm through two further steps. First, we replace floating- point operations with fixed- point operations. Second, we apply the algorithm incrementally. We start by replacing d with the new decision variable d = ( x2 - x1)( b - a) = x( b - a), a change that cannot affect which pixels are drawn, because it is only the sign of the decision variable that matters. If we substitute for a and b, using the equation of the line, and noting that m = y2 - y1 x2 - x1 = y x , h = y2 - mx2, then we can see that d is an integer. We have eliminated floating- point calculations, but the direct computation of d requires a fair amount of fixed- point arithmetic.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64AD8E52-FD2E-348F-777D-4E217B11F593}"/>
              </a:ext>
            </a:extLst>
          </p:cNvPr>
          <p:cNvSpPr>
            <a:spLocks noGrp="1" noRot="1" noChangeAspect="1" noChangeArrowheads="1" noTextEdit="1"/>
          </p:cNvSpPr>
          <p:nvPr>
            <p:ph type="sldImg"/>
          </p:nvPr>
        </p:nvSpPr>
        <p:spPr>
          <a:ln/>
        </p:spPr>
      </p:sp>
      <p:sp>
        <p:nvSpPr>
          <p:cNvPr id="139267" name="Rectangle 3">
            <a:extLst>
              <a:ext uri="{FF2B5EF4-FFF2-40B4-BE49-F238E27FC236}">
                <a16:creationId xmlns:a16="http://schemas.microsoft.com/office/drawing/2014/main" id="{D45DD9AB-D06D-ECDD-0FB0-B4733BAB48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7.10 POLYGON RASTERIZATION</a:t>
            </a:r>
          </a:p>
          <a:p>
            <a:r>
              <a:rPr lang="en-US" altLang="en-US">
                <a:latin typeface="Times New Roman" panose="02020603050405020304" pitchFamily="18" charset="0"/>
                <a:ea typeface="ＭＳ Ｐゴシック" panose="020B0600070205080204" pitchFamily="34" charset="-128"/>
              </a:rPr>
              <a:t>One of the major advantages that the first raster systems brought to users was the ability to display filled polygons. At that time, coloring each point in the interior of a polygon with a different shade was not possible in real time, and the phrases rasterizing polygons and polygon scan conversion came to mean filling a polygon with a single color. Unlike rasterization of lines, where a single algorithm dominates, there are many viable methods for rasterizing polygons. The choice depends heavily on the implementation architecture. We concentrate on methods that fit with our pipeline approach and can also support shading. In Sections 7.10.4 through 7.10.6, we survey a number of other approaches.</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7.10.1 Inside Outside Testing Flat simple polygons have well- defined interiors. If they are also convex, they are guaranteed to be rendered correctly by OpenGL and by other graphics systems. More general polygons arise in practice, however, and we can render them inmultiple ways. For nonflat polygons, 4 we can work with their projections ( Section 7.10.2), or we can use the first three vertices to determine a plane to use for the interior. For nonsimple flat polygons, we must decide how to determine whether a given point is inside or outside of the polygon. Conceptually, the process of filling the inside of a polygon with a color or pattern is equivalent to deciding which points in the plane of the polygon are interior ( inside) points. The crossing or odd even test is the most widely used test for making inside outside decisions. Suppose that p is a point inside a polygon. Any ray emanating from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C083-E693-464E-985D-E148ED6CD223}" type="slidenum">
              <a:rPr lang="en-US" altLang="en-US" smtClean="0"/>
              <a:pPr/>
              <a:t>17</a:t>
            </a:fld>
            <a:endParaRPr lang="en-US" altLang="en-US"/>
          </a:p>
        </p:txBody>
      </p:sp>
    </p:spTree>
    <p:extLst>
      <p:ext uri="{BB962C8B-B14F-4D97-AF65-F5344CB8AC3E}">
        <p14:creationId xmlns:p14="http://schemas.microsoft.com/office/powerpoint/2010/main" val="904648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B839B943-E1CC-DBB7-D942-EFA6A8D394D6}"/>
              </a:ext>
            </a:extLst>
          </p:cNvPr>
          <p:cNvSpPr>
            <a:spLocks noGrp="1" noRot="1" noChangeAspect="1" noChangeArrowheads="1" noTextEdit="1"/>
          </p:cNvSpPr>
          <p:nvPr>
            <p:ph type="sldImg"/>
          </p:nvPr>
        </p:nvSpPr>
        <p:spPr>
          <a:ln/>
        </p:spPr>
      </p:sp>
      <p:sp>
        <p:nvSpPr>
          <p:cNvPr id="140291" name="Rectangle 3">
            <a:extLst>
              <a:ext uri="{FF2B5EF4-FFF2-40B4-BE49-F238E27FC236}">
                <a16:creationId xmlns:a16="http://schemas.microsoft.com/office/drawing/2014/main" id="{A3F27755-7560-3578-EA99-46F26560F9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7.10 POLYGON RASTERIZATION</a:t>
            </a:r>
          </a:p>
          <a:p>
            <a:r>
              <a:rPr lang="en-US" altLang="en-US">
                <a:latin typeface="Times New Roman" panose="02020603050405020304" pitchFamily="18" charset="0"/>
                <a:ea typeface="ＭＳ Ｐゴシック" panose="020B0600070205080204" pitchFamily="34" charset="-128"/>
              </a:rPr>
              <a:t>One of the major advantages that the first raster systems brought to users was the ability to display filled polygons. At that time, coloring each point in the interior of a polygon with a different shade was not possible in real time, and the phrases rasterizing polygons and polygon scan conversion came to mean filling a polygon with a single color. Unlike rasterization of lines, where a single algorithm dominates, there are many viable methods for rasterizing polygons. The choice depends heavily on the implementation architecture. We concentrate on methods that fit with our pipeline approach and can also support shading. In Sections 7.10.4 through 7.10.6, we survey a number of other approaches.</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7.10.1 Inside Outside Testing Flat simple polygons have well- defined interiors. If they are also convex, they are guaranteed to be rendered correctly by OpenGL and by other graphics systems. More general polygons arise in practice, however, and we can render them inmultiple ways. For nonflat polygons, 4 we can work with their projections ( Section 7.10.2), or we can use the first three vertices to determine a plane to use for the interior. For nonsimple flat polygons, we must decide how to determine whether a given point is inside or outside of the polygon. Conceptually, the process of filling the inside of a polygon with a color or pattern is equivalent to deciding which points in the plane of the polygon are interior ( inside) points. The crossing or odd even test is the most widely used test for making inside outside decisions. Suppose that p is a point inside a polygon. Any ray emanating from</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6FCAA54F-7DFC-7408-4AC1-F335D77372DA}"/>
              </a:ext>
            </a:extLst>
          </p:cNvPr>
          <p:cNvSpPr>
            <a:spLocks noGrp="1" noRot="1" noChangeAspect="1" noChangeArrowheads="1" noTextEdit="1"/>
          </p:cNvSpPr>
          <p:nvPr>
            <p:ph type="sldImg"/>
          </p:nvPr>
        </p:nvSpPr>
        <p:spPr>
          <a:ln/>
        </p:spPr>
      </p:sp>
      <p:sp>
        <p:nvSpPr>
          <p:cNvPr id="141315" name="Rectangle 3">
            <a:extLst>
              <a:ext uri="{FF2B5EF4-FFF2-40B4-BE49-F238E27FC236}">
                <a16:creationId xmlns:a16="http://schemas.microsoft.com/office/drawing/2014/main" id="{8F4B0AC0-A653-63B4-EB40-B7644EA539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800">
                <a:latin typeface="Times New Roman" panose="02020603050405020304" pitchFamily="18" charset="0"/>
                <a:ea typeface="ＭＳ Ｐゴシック" panose="020B0600070205080204" pitchFamily="34" charset="-128"/>
              </a:rPr>
              <a:t>SUMMARY AND NOTES We have presented an overview of the implementation process, including a sampling of the most important algorithms. Regardless of what the particulars of an implemen-tation are whether the tasks are done primarily in hardware or in software, whether we are working with a special- purpose graphics workstation or with a simple graph-ics terminal, and what the API is the same tasks must be done. These tasks include implementation of geometric transformations, clipping, and rasterization. The rela-tionship among hardware, software, and APIs is an interesting one. The Geometry Engine that was the basis of many Silicon Graphics workstations is a VLSI chip that performed geometric transformations and clipping through a hardware pipeline. GL, the predecessor of OpenGL, was developed as an API for users of these workstations. Much of the OpenGL literature also follows the pipeline approach. We should keep in mind, however, that OpenGL is an API: It does not say much about the underlying implementation. In principle, an image defined by an OpenGL program could be obtained from a ray tracer. We should carry away two lessons from our emphasis on pipeline architectures. First, this architecture provides an aid to the applications programmer in understanding the process of creating images. Second, at present, the pipeline view can lead to efficient hardware and software implementations. The example of the z- buffer algorithm is illustrative of the relationship between hardware and software. Fifteen years ago, many hidden- surface removal algorithms were used, of which the z- buffer algorithm was only one. The availability of fast dense inexpensive memory has made the z- buffer algorithm the dominant method for hidden- surface removal.</a:t>
            </a:r>
          </a:p>
          <a:p>
            <a:pPr>
              <a:lnSpc>
                <a:spcPct val="80000"/>
              </a:lnSpc>
            </a:pPr>
            <a:r>
              <a:rPr lang="en-US" altLang="en-US" sz="800">
                <a:latin typeface="Times New Roman" panose="02020603050405020304" pitchFamily="18" charset="0"/>
                <a:ea typeface="ＭＳ Ｐゴシック" panose="020B0600070205080204" pitchFamily="34" charset="-128"/>
              </a:rPr>
              <a:t>A related example is that of workstation architectures, where special- purpose graphics chips have made remarkable advances in just the past few years. Not only has graphics performance increased at a rate that exceedsMoores law, but many new features have become available in the graphics processors. As we will see in Chapter 9, the new programmable architectures open up many new possibilities. So what does the future hold? Certainly, graphics systems will get faster and cheaper. More than any other factor, advances in hardware probably will dictate what future graphics systems will look like. Presently, hardware development is being driven by the game industry. For less than $ 200, we can purchase a graphics card that exceeds the performance of graphics workstations that a few years ago would have cost more than $ 100,000. The features and performance of these cards are optimized for the needs of the computer game industry. Thus, we do not see uniform speedups in the various graphics functions that we have presented. In addition, new hardware features are appearing far faster than they can be incorporated into standard APIs. However, the speeds at which these processors operate have challenged both the graphics and scientific communities to discover new algorithms to solve problems that until now had always been solved using conventional architectures. On the software side, the low cost and speed of recent hardware has enabled soft-ware developers to produce rendering software that allows users to balance rendering time and quality of rendering. Hence, a user can add some ray- traced objects to a scene, the number depending on how long she is willing to wait for the rendering. The future of standard APIs is much less clear. On one hand, users in the scientific community prefer stable APIs, such as OpenGL, so that application code will have a long lifetime. On the other hand, users want to exploit new hardware features that are not supported on all systems. Numerous advanced architectures under exploration use massive parallelism. How parallelism can be exploited most effectively for computer graphics is still an open issue. Our two approaches to rendering object- oriented and image oriented lead to two entirely different ways to develop a parallel renderer, which we will explore further in Chapter 13. We have barely scratched the surface of implementation. The literature is rich with algorithms for every aspect of the implementation process. The references should help you to explore this topic further.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a:extLst>
              <a:ext uri="{FF2B5EF4-FFF2-40B4-BE49-F238E27FC236}">
                <a16:creationId xmlns:a16="http://schemas.microsoft.com/office/drawing/2014/main" id="{5AABC5A7-E49A-F321-9CD2-5F779E7FEB47}"/>
              </a:ext>
            </a:extLst>
          </p:cNvPr>
          <p:cNvSpPr>
            <a:spLocks noGrp="1" noRot="1" noChangeAspect="1" noTextEdit="1"/>
          </p:cNvSpPr>
          <p:nvPr>
            <p:ph type="sldImg"/>
          </p:nvPr>
        </p:nvSpPr>
        <p:spPr>
          <a:ln/>
        </p:spPr>
      </p:sp>
      <p:sp>
        <p:nvSpPr>
          <p:cNvPr id="142339" name="Notes Placeholder 2">
            <a:extLst>
              <a:ext uri="{FF2B5EF4-FFF2-40B4-BE49-F238E27FC236}">
                <a16:creationId xmlns:a16="http://schemas.microsoft.com/office/drawing/2014/main" id="{3E72A47B-B468-B2A5-8A6C-AE542EB7786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142340" name="Slide Number Placeholder 3">
            <a:extLst>
              <a:ext uri="{FF2B5EF4-FFF2-40B4-BE49-F238E27FC236}">
                <a16:creationId xmlns:a16="http://schemas.microsoft.com/office/drawing/2014/main" id="{A3D768BB-AFA1-E749-D005-FF41451081A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966788">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966788">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966788">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966788">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F8C235A-7154-4026-B101-33C2D8F968A6}" type="slidenum">
              <a:rPr lang="en-US" altLang="en-US" sz="1300"/>
              <a:pPr/>
              <a:t>111</a:t>
            </a:fld>
            <a:endParaRPr lang="en-US" altLang="en-US"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854635BA-901A-FC74-D413-1F0548AA5B87}"/>
              </a:ext>
            </a:extLst>
          </p:cNvPr>
          <p:cNvSpPr>
            <a:spLocks noGrp="1" noRot="1" noChangeAspect="1" noChangeArrowheads="1" noTextEdit="1"/>
          </p:cNvSpPr>
          <p:nvPr>
            <p:ph type="sldImg"/>
          </p:nvPr>
        </p:nvSpPr>
        <p:spPr>
          <a:ln/>
        </p:spPr>
      </p:sp>
      <p:sp>
        <p:nvSpPr>
          <p:cNvPr id="143363" name="Rectangle 3">
            <a:extLst>
              <a:ext uri="{FF2B5EF4-FFF2-40B4-BE49-F238E27FC236}">
                <a16:creationId xmlns:a16="http://schemas.microsoft.com/office/drawing/2014/main" id="{62CF197D-B4E2-A743-19D6-E96DA7997E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800">
                <a:latin typeface="Times New Roman" panose="02020603050405020304" pitchFamily="18" charset="0"/>
                <a:ea typeface="ＭＳ Ｐゴシック" panose="020B0600070205080204" pitchFamily="34" charset="-128"/>
              </a:rPr>
              <a:t>SUMMARY AND NOTES We have presented an overview of the implementation process, including a sampling of the most important algorithms. Regardless of what the particulars of an implemen-tation are whether the tasks are done primarily in hardware or in software, whether we are working with a special- purpose graphics workstation or with a simple graph-ics terminal, and what the API is the same tasks must be done. These tasks include implementation of geometric transformations, clipping, and rasterization. The rela-tionship among hardware, software, and APIs is an interesting one. The Geometry Engine that was the basis of many Silicon Graphics workstations is a VLSI chip that performed geometric transformations and clipping through a hardware pipeline. GL, the predecessor of OpenGL, was developed as an API for users of these workstations. Much of the OpenGL literature also follows the pipeline approach. We should keep in mind, however, that OpenGL is an API: It does not say much about the underlying implementation. In principle, an image defined by an OpenGL program could be obtained from a ray tracer. We should carry away two lessons from our emphasis on pipeline architectures. First, this architecture provides an aid to the applications programmer in understanding the process of creating images. Second, at present, the pipeline view can lead to efficient hardware and software implementations. The example of the z- buffer algorithm is illustrative of the relationship between hardware and software. Fifteen years ago, many hidden- surface removal algorithms were used, of which the z- buffer algorithm was only one. The availability of fast dense inexpensive memory has made the z- buffer algorithm the dominant method for hidden- surface removal.</a:t>
            </a:r>
          </a:p>
          <a:p>
            <a:pPr>
              <a:lnSpc>
                <a:spcPct val="80000"/>
              </a:lnSpc>
            </a:pPr>
            <a:r>
              <a:rPr lang="en-US" altLang="en-US" sz="800">
                <a:latin typeface="Times New Roman" panose="02020603050405020304" pitchFamily="18" charset="0"/>
                <a:ea typeface="ＭＳ Ｐゴシック" panose="020B0600070205080204" pitchFamily="34" charset="-128"/>
              </a:rPr>
              <a:t>A related example is that of workstation architectures, where special- purpose graphics chips have made remarkable advances in just the past few years. Not only has graphics performance increased at a rate that exceedsMoores law, but many new features have become available in the graphics processors. As we will see in Chapter 9, the new programmable architectures open up many new possibilities. So what does the future hold? Certainly, graphics systems will get faster and cheaper. More than any other factor, advances in hardware probably will dictate what future graphics systems will look like. Presently, hardware development is being driven by the game industry. For less than $ 200, we can purchase a graphics card that exceeds the performance of graphics workstations that a few years ago would have cost more than $ 100,000. The features and performance of these cards are optimized for the needs of the computer game industry. Thus, we do not see uniform speedups in the various graphics functions that we have presented. In addition, new hardware features are appearing far faster than they can be incorporated into standard APIs. However, the speeds at which these processors operate have challenged both the graphics and scientific communities to discover new algorithms to solve problems that until now had always been solved using conventional architectures. On the software side, the low cost and speed of recent hardware has enabled soft-ware developers to produce rendering software that allows users to balance rendering time and quality of rendering. Hence, a user can add some ray- traced objects to a scene, the number depending on how long she is willing to wait for the rendering. The future of standard APIs is much less clear. On one hand, users in the scientific community prefer stable APIs, such as OpenGL, so that application code will have a long lifetime. On the other hand, users want to exploit new hardware features that are not supported on all systems. Numerous advanced architectures under exploration use massive parallelism. How parallelism can be exploited most effectively for computer graphics is still an open issue. Our two approaches to rendering object- oriented and image oriented lead to two entirely different ways to develop a parallel renderer, which we will explore further in Chapter 13. We have barely scratched the surface of implementation. The literature is rich with algorithms for every aspect of the implementation process. The references should help you to explore this topic further.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a:extLst>
              <a:ext uri="{FF2B5EF4-FFF2-40B4-BE49-F238E27FC236}">
                <a16:creationId xmlns:a16="http://schemas.microsoft.com/office/drawing/2014/main" id="{D6170054-9572-9623-201E-B4B2C56F5AF8}"/>
              </a:ext>
            </a:extLst>
          </p:cNvPr>
          <p:cNvSpPr>
            <a:spLocks noGrp="1" noRot="1" noChangeAspect="1" noChangeArrowheads="1" noTextEdit="1"/>
          </p:cNvSpPr>
          <p:nvPr>
            <p:ph type="sldImg"/>
          </p:nvPr>
        </p:nvSpPr>
        <p:spPr>
          <a:ln/>
        </p:spPr>
      </p:sp>
      <p:sp>
        <p:nvSpPr>
          <p:cNvPr id="250883" name="Notes Placeholder 2">
            <a:extLst>
              <a:ext uri="{FF2B5EF4-FFF2-40B4-BE49-F238E27FC236}">
                <a16:creationId xmlns:a16="http://schemas.microsoft.com/office/drawing/2014/main" id="{A1BA6C28-3589-DE4C-12E8-EC079F926172}"/>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250884" name="Slide Number Placeholder 3">
            <a:extLst>
              <a:ext uri="{FF2B5EF4-FFF2-40B4-BE49-F238E27FC236}">
                <a16:creationId xmlns:a16="http://schemas.microsoft.com/office/drawing/2014/main" id="{2DA1A104-5ACF-A9FF-0180-5BF08B849365}"/>
              </a:ext>
            </a:extLst>
          </p:cNvPr>
          <p:cNvSpPr>
            <a:spLocks noGrp="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C555E1-A2ED-4D4C-9EA2-291ADD6204E7}" type="slidenum">
              <a:rPr kumimoji="0" lang="en-US" altLang="en-US" sz="12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en-US" sz="12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C083-E693-464E-985D-E148ED6CD223}" type="slidenum">
              <a:rPr lang="en-US" altLang="en-US" smtClean="0"/>
              <a:pPr/>
              <a:t>19</a:t>
            </a:fld>
            <a:endParaRPr lang="en-US" altLang="en-US"/>
          </a:p>
        </p:txBody>
      </p:sp>
    </p:spTree>
    <p:extLst>
      <p:ext uri="{BB962C8B-B14F-4D97-AF65-F5344CB8AC3E}">
        <p14:creationId xmlns:p14="http://schemas.microsoft.com/office/powerpoint/2010/main" val="4242129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DCB9FD2A-779D-8363-EFA1-C37FE02F6B18}"/>
              </a:ext>
            </a:extLst>
          </p:cNvPr>
          <p:cNvSpPr>
            <a:spLocks noGrp="1" noRot="1" noChangeAspect="1" noChangeArrowheads="1" noTextEdit="1"/>
          </p:cNvSpPr>
          <p:nvPr>
            <p:ph type="sldImg"/>
          </p:nvPr>
        </p:nvSpPr>
        <p:spPr>
          <a:ln/>
        </p:spPr>
      </p:sp>
      <p:sp>
        <p:nvSpPr>
          <p:cNvPr id="109571" name="Rectangle 3">
            <a:extLst>
              <a:ext uri="{FF2B5EF4-FFF2-40B4-BE49-F238E27FC236}">
                <a16:creationId xmlns:a16="http://schemas.microsoft.com/office/drawing/2014/main" id="{22346F15-0179-000C-231C-5E3FF71CAE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ea typeface="ＭＳ Ｐゴシック" panose="020B0600070205080204" pitchFamily="34" charset="-128"/>
              </a:rPr>
              <a:t>We need only to transform the homogeneous-coordinate representation of the endpoints of a line segment to determine completely a transformed line. </a:t>
            </a:r>
          </a:p>
          <a:p>
            <a:endParaRPr lang="en-US" altLang="en-US" b="1"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Thus, we can implement our graphics systems as a </a:t>
            </a:r>
            <a:r>
              <a:rPr lang="en-US" altLang="en-US" b="1" dirty="0">
                <a:latin typeface="Times New Roman" panose="02020603050405020304" pitchFamily="18" charset="0"/>
                <a:ea typeface="ＭＳ Ｐゴシック" panose="020B0600070205080204" pitchFamily="34" charset="-128"/>
              </a:rPr>
              <a:t>pipeline that passes endpoints </a:t>
            </a:r>
            <a:r>
              <a:rPr lang="en-US" altLang="en-US" dirty="0">
                <a:latin typeface="Times New Roman" panose="02020603050405020304" pitchFamily="18" charset="0"/>
                <a:ea typeface="ＭＳ Ｐゴシック" panose="020B0600070205080204" pitchFamily="34" charset="-128"/>
              </a:rPr>
              <a:t>through affine transformation units and </a:t>
            </a:r>
            <a:r>
              <a:rPr lang="en-US" altLang="en-US" b="1" dirty="0">
                <a:latin typeface="Times New Roman" panose="02020603050405020304" pitchFamily="18" charset="0"/>
                <a:ea typeface="ＭＳ Ｐゴシック" panose="020B0600070205080204" pitchFamily="34" charset="-128"/>
              </a:rPr>
              <a:t>generates the interior points at the rasterization stage.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D020E87-33E7-7BB1-6DCE-ABE71BD373CA}"/>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74866CB3-CE9A-9080-BBEE-22FE9EA2F3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dirty="0">
                <a:latin typeface="Times New Roman" panose="02020603050405020304" pitchFamily="18" charset="0"/>
                <a:ea typeface="ＭＳ Ｐゴシック" panose="020B0600070205080204" pitchFamily="34" charset="-128"/>
              </a:rPr>
              <a:t>W e now turn to the next steps in the pipeline: </a:t>
            </a:r>
            <a:r>
              <a:rPr lang="en-US" altLang="en-US" sz="1000" b="1" dirty="0">
                <a:latin typeface="Times New Roman" panose="02020603050405020304" pitchFamily="18" charset="0"/>
                <a:ea typeface="ＭＳ Ｐゴシック" panose="020B0600070205080204" pitchFamily="34" charset="-128"/>
              </a:rPr>
              <a:t>clipping, rasterization, and hidden- surface removal</a:t>
            </a:r>
            <a:r>
              <a:rPr lang="en-US" altLang="en-US" sz="1000" dirty="0">
                <a:latin typeface="Times New Roman" panose="02020603050405020304" pitchFamily="18" charset="0"/>
                <a:ea typeface="ＭＳ Ｐゴシック" panose="020B0600070205080204" pitchFamily="34" charset="-128"/>
              </a:rPr>
              <a:t>. Although we have yet to consider some major parts of OpenGL that are available to the application programmer, including discrete primitives, texture mapping, and curves and surfaces, there are several reasons for considering these topics at this point. First, you may be wondering how your pro-grams are processed by the system that you are using: how lines are drawn on the screen, how polygons are filled, and what happens to primitives that lie outside the viewing volumes defined in your program. Second, our contention is that if we are to use a graphics system efficiently, we need to have a deeper understanding of the implementation process: which steps are easy, and which ones tax our hardware and software. Third, our discussion of implementation will open the door to new </a:t>
            </a:r>
            <a:r>
              <a:rPr lang="en-US" altLang="en-US" sz="1000" dirty="0" err="1">
                <a:latin typeface="Times New Roman" panose="02020603050405020304" pitchFamily="18" charset="0"/>
                <a:ea typeface="ＭＳ Ｐゴシック" panose="020B0600070205080204" pitchFamily="34" charset="-128"/>
              </a:rPr>
              <a:t>capa-bilities</a:t>
            </a:r>
            <a:r>
              <a:rPr lang="en-US" altLang="en-US" sz="1000" dirty="0">
                <a:latin typeface="Times New Roman" panose="02020603050405020304" pitchFamily="18" charset="0"/>
                <a:ea typeface="ＭＳ Ｐゴシック" panose="020B0600070205080204" pitchFamily="34" charset="-128"/>
              </a:rPr>
              <a:t> that are supported by the latest hardware. Learning implementation involves studying algorithms. As when we study other algorithms, we must be careful to consider such issues as theoretical versus practical performance, hardware versus software implementations, and the specific character-</a:t>
            </a:r>
            <a:r>
              <a:rPr lang="en-US" altLang="en-US" sz="1000" dirty="0" err="1">
                <a:latin typeface="Times New Roman" panose="02020603050405020304" pitchFamily="18" charset="0"/>
                <a:ea typeface="ＭＳ Ｐゴシック" panose="020B0600070205080204" pitchFamily="34" charset="-128"/>
              </a:rPr>
              <a:t>istics</a:t>
            </a:r>
            <a:r>
              <a:rPr lang="en-US" altLang="en-US" sz="1000" dirty="0">
                <a:latin typeface="Times New Roman" panose="02020603050405020304" pitchFamily="18" charset="0"/>
                <a:ea typeface="ＭＳ Ｐゴシック" panose="020B0600070205080204" pitchFamily="34" charset="-128"/>
              </a:rPr>
              <a:t> of an application. Although we can test whether an OpenGL implementation works correctly, in the sense that it produces the correct pixels on the screen, there are many choices for the algorithms employed. We focus on the basic operations that are necessary to implement a standard API and are required, whether the rendering is done by a pipeline architecture or by some other method, such as a ray tracer. Con-</a:t>
            </a:r>
            <a:r>
              <a:rPr lang="en-US" altLang="en-US" sz="1000" dirty="0" err="1">
                <a:latin typeface="Times New Roman" panose="02020603050405020304" pitchFamily="18" charset="0"/>
                <a:ea typeface="ＭＳ Ｐゴシック" panose="020B0600070205080204" pitchFamily="34" charset="-128"/>
              </a:rPr>
              <a:t>sequently</a:t>
            </a:r>
            <a:r>
              <a:rPr lang="en-US" altLang="en-US" sz="1000" dirty="0">
                <a:latin typeface="Times New Roman" panose="02020603050405020304" pitchFamily="18" charset="0"/>
                <a:ea typeface="ＭＳ Ｐゴシック" panose="020B0600070205080204" pitchFamily="34" charset="-128"/>
              </a:rPr>
              <a:t>, we present a variety of the basic algorithms for each of the principal tasks in an implementation. In this chapter, we are concerned with the basic algorithms that are used to implement the rendering pipeline used by OpenGL. We will focus on three issues: clipping, rasterization, and hidden- surface removal. Clipping involves eliminating objects that lie outside the viewing volume and thus cannot be visible in the image. Rasterization produces fragments from the remaining objects. These fragments can contribute to the final image. Hidden- surface removal determines which fragments correspond to objects that are visible, namely those that are in the view volume and are not blocked from view by other objects closer to the camera.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8018E0C1-D59C-0721-C39D-F5309A4E44C6}"/>
              </a:ext>
            </a:extLst>
          </p:cNvPr>
          <p:cNvSpPr>
            <a:spLocks noGrp="1" noRot="1" noChangeAspect="1" noChangeArrowheads="1" noTextEdit="1"/>
          </p:cNvSpPr>
          <p:nvPr>
            <p:ph type="sldImg"/>
          </p:nvPr>
        </p:nvSpPr>
        <p:spPr>
          <a:ln/>
        </p:spPr>
      </p:sp>
      <p:sp>
        <p:nvSpPr>
          <p:cNvPr id="111619" name="Rectangle 3">
            <a:extLst>
              <a:ext uri="{FF2B5EF4-FFF2-40B4-BE49-F238E27FC236}">
                <a16:creationId xmlns:a16="http://schemas.microsoft.com/office/drawing/2014/main" id="{46C6DADD-B14E-6CDE-B41C-97EE22EF06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We can now turn to clipping, the process of determining which primitives, or parts of primitives, fit within the clipping or view volume defined by the application program. Clipping is done before the perspective division that is necessary if the w component of a clipped vertex is not equal to 1. The portions of all primitives that can possibly be displayed we have yet to apply hidden- surface removal lie within the cube as follows: - w = x = w, - w = y = w, - w = z = w. This coordinate system is called clip coordinates, and it depends on neither the orig-inal application units nor the particulars of the display device, although the infor-mation to produce the correct image is retained in this coordinate system. Note also that projection has been carried out only partially. We still must do the perspective division and the final orthographic projection. After perspective division, we have a three- dimensional representation in normalized device coordinates. By carrying our clipping in clip coordinates, we avoid doing the perspective division for primitives that lie outside the clipping volume. We will concentrate on clipping of line segments and polygons because they are the most common primitives to pass down the pipeline. Although the OpenGL pipeline does clipping on three- dimensional objects, there are other systems in which the objects are first projected into the x, y plane. Fortunately, many of the most efficient algorithms are almost identical in two and three dimensions and we will focus on these algorithms.</a:t>
            </a:r>
          </a:p>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6A1FFC25-333E-C95E-6E24-C7BEC1132D06}"/>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3082E4E3-42D6-93BF-E9FA-C22638312E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We can now turn to </a:t>
            </a:r>
            <a:r>
              <a:rPr lang="en-US" altLang="en-US" b="1" dirty="0">
                <a:latin typeface="Times New Roman" panose="02020603050405020304" pitchFamily="18" charset="0"/>
                <a:ea typeface="ＭＳ Ｐゴシック" panose="020B0600070205080204" pitchFamily="34" charset="-128"/>
              </a:rPr>
              <a:t>clipping, the process of determining which primitives, or parts of primitives, fit within the clipping or view volume </a:t>
            </a:r>
            <a:r>
              <a:rPr lang="en-US" altLang="en-US" dirty="0">
                <a:latin typeface="Times New Roman" panose="02020603050405020304" pitchFamily="18" charset="0"/>
                <a:ea typeface="ＭＳ Ｐゴシック" panose="020B0600070205080204" pitchFamily="34" charset="-128"/>
              </a:rPr>
              <a:t>defined by the application program. </a:t>
            </a:r>
          </a:p>
          <a:p>
            <a:endParaRPr lang="en-US" altLang="en-US"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Clipping is done before the perspective division that is necessary if the w component of a clipped vertex is not equal to 1. </a:t>
            </a:r>
          </a:p>
          <a:p>
            <a:endParaRPr lang="en-US" altLang="en-US" b="1"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The portions of all primitives that can possibly be displayed we have yet to apply </a:t>
            </a:r>
            <a:r>
              <a:rPr lang="en-US" altLang="en-US" b="1" dirty="0">
                <a:latin typeface="Times New Roman" panose="02020603050405020304" pitchFamily="18" charset="0"/>
                <a:ea typeface="ＭＳ Ｐゴシック" panose="020B0600070205080204" pitchFamily="34" charset="-128"/>
              </a:rPr>
              <a:t>hidden- surface removal </a:t>
            </a:r>
            <a:r>
              <a:rPr lang="en-US" altLang="en-US" dirty="0">
                <a:latin typeface="Times New Roman" panose="02020603050405020304" pitchFamily="18" charset="0"/>
                <a:ea typeface="ＭＳ Ｐゴシック" panose="020B0600070205080204" pitchFamily="34" charset="-128"/>
              </a:rPr>
              <a:t>lie within the cube as follows: - w = x = w, - w = y = w, - w = z = w. </a:t>
            </a:r>
          </a:p>
          <a:p>
            <a:endParaRPr lang="en-US" altLang="en-US" dirty="0">
              <a:latin typeface="Times New Roman" panose="02020603050405020304" pitchFamily="18" charset="0"/>
              <a:ea typeface="ＭＳ Ｐゴシック" panose="020B0600070205080204" pitchFamily="34" charset="-128"/>
            </a:endParaRPr>
          </a:p>
          <a:p>
            <a:r>
              <a:rPr lang="en-US" altLang="en-US" b="1" dirty="0">
                <a:latin typeface="Times New Roman" panose="02020603050405020304" pitchFamily="18" charset="0"/>
                <a:ea typeface="ＭＳ Ｐゴシック" panose="020B0600070205080204" pitchFamily="34" charset="-128"/>
              </a:rPr>
              <a:t>This coordinate system is called clip coordinates</a:t>
            </a:r>
            <a:r>
              <a:rPr lang="en-US" altLang="en-US" dirty="0">
                <a:latin typeface="Times New Roman" panose="02020603050405020304" pitchFamily="18" charset="0"/>
                <a:ea typeface="ＭＳ Ｐゴシック" panose="020B0600070205080204" pitchFamily="34" charset="-128"/>
              </a:rPr>
              <a:t>, and it depends on neither the original application units nor the particulars of the display device, although the information to produce the correct image is retained in this coordinate system. </a:t>
            </a:r>
          </a:p>
          <a:p>
            <a:endParaRPr lang="en-US" altLang="en-US" dirty="0">
              <a:latin typeface="Times New Roman" panose="02020603050405020304" pitchFamily="18" charset="0"/>
              <a:ea typeface="ＭＳ Ｐゴシック" panose="020B0600070205080204" pitchFamily="34" charset="-128"/>
            </a:endParaRPr>
          </a:p>
          <a:p>
            <a:r>
              <a:rPr lang="en-US" altLang="en-US" dirty="0">
                <a:latin typeface="Times New Roman" panose="02020603050405020304" pitchFamily="18" charset="0"/>
                <a:ea typeface="ＭＳ Ｐゴシック" panose="020B0600070205080204" pitchFamily="34" charset="-128"/>
              </a:rPr>
              <a:t>Note also that projection has been carried out only partially. </a:t>
            </a:r>
            <a:r>
              <a:rPr lang="en-US" altLang="en-US" b="1" dirty="0">
                <a:latin typeface="Times New Roman" panose="02020603050405020304" pitchFamily="18" charset="0"/>
                <a:ea typeface="ＭＳ Ｐゴシック" panose="020B0600070205080204" pitchFamily="34" charset="-128"/>
              </a:rPr>
              <a:t>We still must do the perspective division </a:t>
            </a:r>
            <a:r>
              <a:rPr lang="en-US" altLang="en-US" dirty="0">
                <a:latin typeface="Times New Roman" panose="02020603050405020304" pitchFamily="18" charset="0"/>
                <a:ea typeface="ＭＳ Ｐゴシック" panose="020B0600070205080204" pitchFamily="34" charset="-128"/>
              </a:rPr>
              <a:t>and the </a:t>
            </a:r>
            <a:r>
              <a:rPr lang="en-US" altLang="en-US" b="1" dirty="0">
                <a:latin typeface="Times New Roman" panose="02020603050405020304" pitchFamily="18" charset="0"/>
                <a:ea typeface="ＭＳ Ｐゴシック" panose="020B0600070205080204" pitchFamily="34" charset="-128"/>
              </a:rPr>
              <a:t>final orthographic projection. </a:t>
            </a:r>
            <a:r>
              <a:rPr lang="en-US" altLang="en-US" dirty="0">
                <a:latin typeface="Times New Roman" panose="02020603050405020304" pitchFamily="18" charset="0"/>
                <a:ea typeface="ＭＳ Ｐゴシック" panose="020B0600070205080204" pitchFamily="34" charset="-128"/>
              </a:rPr>
              <a:t>After perspective division, we have a three- dimensional representation in normalized device coordinates. By carrying our clipping in clip coordinates, we avoid doing the perspective division for primitives that lie outside the clipping volume. We will concentrate on clipping of line segments and polygons because they are the most common primitives to pass down the pipeline. Although the OpenGL pipeline does clipping on three- dimensional objects, there are other systems in which the objects are first projected into the x, y plane. Fortunately, many of the most efficient algorithms are almost identical in two and three dimensions and we will focus on these algorithms.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827E9627-6772-1ECB-804D-8C6648392A1E}"/>
              </a:ext>
            </a:extLst>
          </p:cNvPr>
          <p:cNvSpPr>
            <a:spLocks noGrp="1" noChangeArrowheads="1"/>
          </p:cNvSpPr>
          <p:nvPr>
            <p:ph type="sldNum" sz="quarter" idx="10"/>
          </p:nvPr>
        </p:nvSpPr>
        <p:spPr>
          <a:ln/>
        </p:spPr>
        <p:txBody>
          <a:bodyPr/>
          <a:lstStyle>
            <a:lvl2pPr lvl="1">
              <a:defRPr/>
            </a:lvl2pPr>
          </a:lstStyle>
          <a:p>
            <a:pPr lvl="1"/>
            <a:fld id="{8E980929-4BA5-40B5-9E30-32319811FFBB}" type="slidenum">
              <a:rPr lang="es-ES" altLang="en-US"/>
              <a:pPr lvl="1"/>
              <a:t>‹#›</a:t>
            </a:fld>
            <a:endParaRPr lang="es-ES" altLang="en-US"/>
          </a:p>
        </p:txBody>
      </p:sp>
      <p:sp>
        <p:nvSpPr>
          <p:cNvPr id="5" name="Rectangle 7">
            <a:extLst>
              <a:ext uri="{FF2B5EF4-FFF2-40B4-BE49-F238E27FC236}">
                <a16:creationId xmlns:a16="http://schemas.microsoft.com/office/drawing/2014/main" id="{4E17C408-EF7F-A284-85BC-93F5289FAFB6}"/>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170611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7F91C47-ACAD-C91B-4725-64C9DD2C0465}"/>
              </a:ext>
            </a:extLst>
          </p:cNvPr>
          <p:cNvSpPr>
            <a:spLocks noGrp="1" noChangeArrowheads="1"/>
          </p:cNvSpPr>
          <p:nvPr>
            <p:ph type="sldNum" sz="quarter" idx="10"/>
          </p:nvPr>
        </p:nvSpPr>
        <p:spPr>
          <a:ln/>
        </p:spPr>
        <p:txBody>
          <a:bodyPr/>
          <a:lstStyle>
            <a:lvl2pPr lvl="1">
              <a:defRPr/>
            </a:lvl2pPr>
          </a:lstStyle>
          <a:p>
            <a:pPr lvl="1"/>
            <a:fld id="{7DB4E8B6-4274-4E2E-A36E-D5DE258060D7}" type="slidenum">
              <a:rPr lang="es-ES" altLang="en-US"/>
              <a:pPr lvl="1"/>
              <a:t>‹#›</a:t>
            </a:fld>
            <a:endParaRPr lang="es-ES" altLang="en-US"/>
          </a:p>
        </p:txBody>
      </p:sp>
      <p:sp>
        <p:nvSpPr>
          <p:cNvPr id="5" name="Rectangle 7">
            <a:extLst>
              <a:ext uri="{FF2B5EF4-FFF2-40B4-BE49-F238E27FC236}">
                <a16:creationId xmlns:a16="http://schemas.microsoft.com/office/drawing/2014/main" id="{FDA9847A-6DBF-8E1B-3D7E-1D2A85C2FBA3}"/>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382699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B16654C-A6E4-C6A2-10A7-00756F114A7E}"/>
              </a:ext>
            </a:extLst>
          </p:cNvPr>
          <p:cNvSpPr>
            <a:spLocks noGrp="1" noChangeArrowheads="1"/>
          </p:cNvSpPr>
          <p:nvPr>
            <p:ph type="sldNum" sz="quarter" idx="10"/>
          </p:nvPr>
        </p:nvSpPr>
        <p:spPr>
          <a:ln/>
        </p:spPr>
        <p:txBody>
          <a:bodyPr/>
          <a:lstStyle>
            <a:lvl2pPr lvl="1">
              <a:defRPr/>
            </a:lvl2pPr>
          </a:lstStyle>
          <a:p>
            <a:pPr lvl="1"/>
            <a:fld id="{74628D8A-420D-49C8-AB90-784A3F7ECB02}" type="slidenum">
              <a:rPr lang="es-ES" altLang="en-US"/>
              <a:pPr lvl="1"/>
              <a:t>‹#›</a:t>
            </a:fld>
            <a:endParaRPr lang="es-ES" altLang="en-US"/>
          </a:p>
        </p:txBody>
      </p:sp>
      <p:sp>
        <p:nvSpPr>
          <p:cNvPr id="5" name="Rectangle 7">
            <a:extLst>
              <a:ext uri="{FF2B5EF4-FFF2-40B4-BE49-F238E27FC236}">
                <a16:creationId xmlns:a16="http://schemas.microsoft.com/office/drawing/2014/main" id="{4787E976-2DEE-8184-56D1-CD801338C3EC}"/>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112048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S Title">
    <p:spTree>
      <p:nvGrpSpPr>
        <p:cNvPr id="1" name=""/>
        <p:cNvGrpSpPr/>
        <p:nvPr/>
      </p:nvGrpSpPr>
      <p:grpSpPr>
        <a:xfrm>
          <a:off x="0" y="0"/>
          <a:ext cx="0" cy="0"/>
          <a:chOff x="0" y="0"/>
          <a:chExt cx="0" cy="0"/>
        </a:xfrm>
      </p:grpSpPr>
      <p:pic>
        <p:nvPicPr>
          <p:cNvPr id="4" name="Imagen 8">
            <a:extLst>
              <a:ext uri="{FF2B5EF4-FFF2-40B4-BE49-F238E27FC236}">
                <a16:creationId xmlns:a16="http://schemas.microsoft.com/office/drawing/2014/main" id="{868FD31A-DD66-2AD1-0B4D-4584B008D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79988" y="617538"/>
            <a:ext cx="2706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descr="Course Number"/>
          <p:cNvSpPr>
            <a:spLocks noGrp="1"/>
          </p:cNvSpPr>
          <p:nvPr>
            <p:ph type="ctrTitle"/>
          </p:nvPr>
        </p:nvSpPr>
        <p:spPr>
          <a:xfrm>
            <a:off x="4234480" y="2076766"/>
            <a:ext cx="4612709" cy="2093914"/>
          </a:xfrm>
          <a:ln>
            <a:noFill/>
          </a:ln>
        </p:spPr>
        <p:txBody>
          <a:bodyPr anchor="t">
            <a:noAutofit/>
          </a:bodyPr>
          <a:lstStyle>
            <a:lvl1pPr algn="ctr">
              <a:defRPr sz="24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s-MX"/>
          </a:p>
        </p:txBody>
      </p:sp>
      <p:sp>
        <p:nvSpPr>
          <p:cNvPr id="3" name="Subtítulo 2"/>
          <p:cNvSpPr>
            <a:spLocks noGrp="1"/>
          </p:cNvSpPr>
          <p:nvPr>
            <p:ph type="subTitle" idx="1"/>
          </p:nvPr>
        </p:nvSpPr>
        <p:spPr>
          <a:xfrm>
            <a:off x="4234480" y="4357149"/>
            <a:ext cx="4612709" cy="670462"/>
          </a:xfrm>
          <a:ln>
            <a:noFill/>
          </a:ln>
        </p:spPr>
        <p:txBody>
          <a:bodyPr>
            <a:noAutofit/>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MX"/>
          </a:p>
        </p:txBody>
      </p:sp>
    </p:spTree>
    <p:extLst>
      <p:ext uri="{BB962C8B-B14F-4D97-AF65-F5344CB8AC3E}">
        <p14:creationId xmlns:p14="http://schemas.microsoft.com/office/powerpoint/2010/main" val="4024515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533701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45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05584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81200"/>
            <a:ext cx="3810000" cy="4076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81200"/>
            <a:ext cx="3810000" cy="4076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237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35572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1715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22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3874887-3AD0-7309-FDF5-868385CB0523}"/>
              </a:ext>
            </a:extLst>
          </p:cNvPr>
          <p:cNvSpPr>
            <a:spLocks noGrp="1" noChangeArrowheads="1"/>
          </p:cNvSpPr>
          <p:nvPr>
            <p:ph type="sldNum" sz="quarter" idx="10"/>
          </p:nvPr>
        </p:nvSpPr>
        <p:spPr>
          <a:ln/>
        </p:spPr>
        <p:txBody>
          <a:bodyPr/>
          <a:lstStyle>
            <a:lvl2pPr lvl="1">
              <a:defRPr/>
            </a:lvl2pPr>
          </a:lstStyle>
          <a:p>
            <a:pPr lvl="1"/>
            <a:fld id="{CD0976BE-5E2F-40EB-B0BB-BF9ED72CC740}" type="slidenum">
              <a:rPr lang="es-ES" altLang="en-US"/>
              <a:pPr lvl="1"/>
              <a:t>‹#›</a:t>
            </a:fld>
            <a:endParaRPr lang="es-ES" altLang="en-US"/>
          </a:p>
        </p:txBody>
      </p:sp>
      <p:sp>
        <p:nvSpPr>
          <p:cNvPr id="5" name="Rectangle 7">
            <a:extLst>
              <a:ext uri="{FF2B5EF4-FFF2-40B4-BE49-F238E27FC236}">
                <a16:creationId xmlns:a16="http://schemas.microsoft.com/office/drawing/2014/main" id="{93712856-A7A5-4766-83CC-F34387734392}"/>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778664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53829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59639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762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191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91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390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Content Placeholder 2"/>
          <p:cNvSpPr>
            <a:spLocks noGrp="1"/>
          </p:cNvSpPr>
          <p:nvPr>
            <p:ph sz="half" idx="1"/>
          </p:nvPr>
        </p:nvSpPr>
        <p:spPr>
          <a:xfrm>
            <a:off x="838200" y="198120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8200" y="409575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777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Text Placeholder 2"/>
          <p:cNvSpPr>
            <a:spLocks noGrp="1"/>
          </p:cNvSpPr>
          <p:nvPr>
            <p:ph type="body" sz="half" idx="1"/>
          </p:nvPr>
        </p:nvSpPr>
        <p:spPr>
          <a:xfrm>
            <a:off x="838200" y="1981200"/>
            <a:ext cx="3810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800600" y="1981200"/>
            <a:ext cx="3810000" cy="4076700"/>
          </a:xfrm>
        </p:spPr>
        <p:txBody>
          <a:bodyPr/>
          <a:lstStyle/>
          <a:p>
            <a:pPr lvl="0"/>
            <a:endParaRPr lang="en-US" noProof="0"/>
          </a:p>
        </p:txBody>
      </p:sp>
    </p:spTree>
    <p:extLst>
      <p:ext uri="{BB962C8B-B14F-4D97-AF65-F5344CB8AC3E}">
        <p14:creationId xmlns:p14="http://schemas.microsoft.com/office/powerpoint/2010/main" val="18690115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Text Placeholder 2"/>
          <p:cNvSpPr>
            <a:spLocks noGrp="1"/>
          </p:cNvSpPr>
          <p:nvPr>
            <p:ph type="body" sz="half" idx="1"/>
          </p:nvPr>
        </p:nvSpPr>
        <p:spPr>
          <a:xfrm>
            <a:off x="838200" y="198120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38200" y="409575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7944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8246A43-C462-6C85-2364-EBB8ECC66FDB}"/>
              </a:ext>
            </a:extLst>
          </p:cNvPr>
          <p:cNvSpPr>
            <a:spLocks noGrp="1" noChangeArrowheads="1"/>
          </p:cNvSpPr>
          <p:nvPr>
            <p:ph type="sldNum" sz="quarter" idx="10"/>
          </p:nvPr>
        </p:nvSpPr>
        <p:spPr>
          <a:ln/>
        </p:spPr>
        <p:txBody>
          <a:bodyPr/>
          <a:lstStyle>
            <a:lvl2pPr lvl="1">
              <a:defRPr/>
            </a:lvl2pPr>
          </a:lstStyle>
          <a:p>
            <a:pPr lvl="1">
              <a:defRPr/>
            </a:pPr>
            <a:fld id="{03B2D92F-6ABF-431A-826B-4FE55A362A31}" type="slidenum">
              <a:rPr lang="es-ES" altLang="en-US"/>
              <a:pPr lvl="1">
                <a:defRPr/>
              </a:pPr>
              <a:t>‹#›</a:t>
            </a:fld>
            <a:endParaRPr lang="es-ES" altLang="en-US"/>
          </a:p>
        </p:txBody>
      </p:sp>
      <p:sp>
        <p:nvSpPr>
          <p:cNvPr id="5" name="Rectangle 7">
            <a:extLst>
              <a:ext uri="{FF2B5EF4-FFF2-40B4-BE49-F238E27FC236}">
                <a16:creationId xmlns:a16="http://schemas.microsoft.com/office/drawing/2014/main" id="{34DC6071-5022-8935-5B30-041A8C9B7A27}"/>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8287967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FC8B2FD-1C07-2E21-2AB3-73040996B958}"/>
              </a:ext>
            </a:extLst>
          </p:cNvPr>
          <p:cNvSpPr>
            <a:spLocks noGrp="1" noChangeArrowheads="1"/>
          </p:cNvSpPr>
          <p:nvPr>
            <p:ph type="sldNum" sz="quarter" idx="10"/>
          </p:nvPr>
        </p:nvSpPr>
        <p:spPr>
          <a:ln/>
        </p:spPr>
        <p:txBody>
          <a:bodyPr/>
          <a:lstStyle>
            <a:lvl2pPr lvl="1">
              <a:defRPr/>
            </a:lvl2pPr>
          </a:lstStyle>
          <a:p>
            <a:pPr lvl="1">
              <a:defRPr/>
            </a:pPr>
            <a:fld id="{1D0E6EAD-50A8-45A3-9479-EE44A0034B51}" type="slidenum">
              <a:rPr lang="es-ES" altLang="en-US"/>
              <a:pPr lvl="1">
                <a:defRPr/>
              </a:pPr>
              <a:t>‹#›</a:t>
            </a:fld>
            <a:endParaRPr lang="es-ES" altLang="en-US"/>
          </a:p>
        </p:txBody>
      </p:sp>
      <p:sp>
        <p:nvSpPr>
          <p:cNvPr id="5" name="Rectangle 7">
            <a:extLst>
              <a:ext uri="{FF2B5EF4-FFF2-40B4-BE49-F238E27FC236}">
                <a16:creationId xmlns:a16="http://schemas.microsoft.com/office/drawing/2014/main" id="{967B78F0-E65B-4EC0-2732-7BA863D7F6DD}"/>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506027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C119779-032D-5B58-124C-E133A6DD42B9}"/>
              </a:ext>
            </a:extLst>
          </p:cNvPr>
          <p:cNvSpPr>
            <a:spLocks noGrp="1" noChangeArrowheads="1"/>
          </p:cNvSpPr>
          <p:nvPr>
            <p:ph type="sldNum" sz="quarter" idx="10"/>
          </p:nvPr>
        </p:nvSpPr>
        <p:spPr>
          <a:ln/>
        </p:spPr>
        <p:txBody>
          <a:bodyPr/>
          <a:lstStyle>
            <a:lvl2pPr lvl="1">
              <a:defRPr/>
            </a:lvl2pPr>
          </a:lstStyle>
          <a:p>
            <a:pPr lvl="1">
              <a:defRPr/>
            </a:pPr>
            <a:fld id="{AAAAED42-EEA2-44B9-BBCB-1F5476070DCE}" type="slidenum">
              <a:rPr lang="es-ES" altLang="en-US"/>
              <a:pPr lvl="1">
                <a:defRPr/>
              </a:pPr>
              <a:t>‹#›</a:t>
            </a:fld>
            <a:endParaRPr lang="es-ES" altLang="en-US"/>
          </a:p>
        </p:txBody>
      </p:sp>
      <p:sp>
        <p:nvSpPr>
          <p:cNvPr id="5" name="Rectangle 7">
            <a:extLst>
              <a:ext uri="{FF2B5EF4-FFF2-40B4-BE49-F238E27FC236}">
                <a16:creationId xmlns:a16="http://schemas.microsoft.com/office/drawing/2014/main" id="{BA09074A-81A2-D767-FA88-A26C966DA1F8}"/>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00211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25312FB-F9BC-3C66-D9FF-630BCABCDB91}"/>
              </a:ext>
            </a:extLst>
          </p:cNvPr>
          <p:cNvSpPr>
            <a:spLocks noGrp="1" noChangeArrowheads="1"/>
          </p:cNvSpPr>
          <p:nvPr>
            <p:ph type="sldNum" sz="quarter" idx="10"/>
          </p:nvPr>
        </p:nvSpPr>
        <p:spPr>
          <a:ln/>
        </p:spPr>
        <p:txBody>
          <a:bodyPr/>
          <a:lstStyle>
            <a:lvl2pPr lvl="1">
              <a:defRPr/>
            </a:lvl2pPr>
          </a:lstStyle>
          <a:p>
            <a:pPr lvl="1"/>
            <a:fld id="{28E569A2-AF7D-44D8-AAA5-D043E2AB23C4}" type="slidenum">
              <a:rPr lang="es-ES" altLang="en-US"/>
              <a:pPr lvl="1"/>
              <a:t>‹#›</a:t>
            </a:fld>
            <a:endParaRPr lang="es-ES" altLang="en-US"/>
          </a:p>
        </p:txBody>
      </p:sp>
      <p:sp>
        <p:nvSpPr>
          <p:cNvPr id="5" name="Rectangle 7">
            <a:extLst>
              <a:ext uri="{FF2B5EF4-FFF2-40B4-BE49-F238E27FC236}">
                <a16:creationId xmlns:a16="http://schemas.microsoft.com/office/drawing/2014/main" id="{79A291EC-7C62-5F87-C8C9-AC214C05713B}"/>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9576059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5594E95-A6DE-080D-2C42-F54F9220D575}"/>
              </a:ext>
            </a:extLst>
          </p:cNvPr>
          <p:cNvSpPr>
            <a:spLocks noGrp="1" noChangeArrowheads="1"/>
          </p:cNvSpPr>
          <p:nvPr>
            <p:ph type="sldNum" sz="quarter" idx="10"/>
          </p:nvPr>
        </p:nvSpPr>
        <p:spPr>
          <a:ln/>
        </p:spPr>
        <p:txBody>
          <a:bodyPr/>
          <a:lstStyle>
            <a:lvl2pPr lvl="1">
              <a:defRPr/>
            </a:lvl2pPr>
          </a:lstStyle>
          <a:p>
            <a:pPr lvl="1">
              <a:defRPr/>
            </a:pPr>
            <a:fld id="{D17A5F92-B11F-4F7D-9B19-20FD72487107}" type="slidenum">
              <a:rPr lang="es-ES" altLang="en-US"/>
              <a:pPr lvl="1">
                <a:defRPr/>
              </a:pPr>
              <a:t>‹#›</a:t>
            </a:fld>
            <a:endParaRPr lang="es-ES" altLang="en-US"/>
          </a:p>
        </p:txBody>
      </p:sp>
      <p:sp>
        <p:nvSpPr>
          <p:cNvPr id="6" name="Rectangle 7">
            <a:extLst>
              <a:ext uri="{FF2B5EF4-FFF2-40B4-BE49-F238E27FC236}">
                <a16:creationId xmlns:a16="http://schemas.microsoft.com/office/drawing/2014/main" id="{2B1BECC9-A443-58C3-6889-3177D76B1EA9}"/>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1052626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9497344-A414-BA50-6A29-01373E611620}"/>
              </a:ext>
            </a:extLst>
          </p:cNvPr>
          <p:cNvSpPr>
            <a:spLocks noGrp="1" noChangeArrowheads="1"/>
          </p:cNvSpPr>
          <p:nvPr>
            <p:ph type="sldNum" sz="quarter" idx="10"/>
          </p:nvPr>
        </p:nvSpPr>
        <p:spPr>
          <a:ln/>
        </p:spPr>
        <p:txBody>
          <a:bodyPr/>
          <a:lstStyle>
            <a:lvl2pPr lvl="1">
              <a:defRPr/>
            </a:lvl2pPr>
          </a:lstStyle>
          <a:p>
            <a:pPr lvl="1">
              <a:defRPr/>
            </a:pPr>
            <a:fld id="{BB4269D3-A07C-460E-A4D8-433236C92B31}" type="slidenum">
              <a:rPr lang="es-ES" altLang="en-US"/>
              <a:pPr lvl="1">
                <a:defRPr/>
              </a:pPr>
              <a:t>‹#›</a:t>
            </a:fld>
            <a:endParaRPr lang="es-ES" altLang="en-US"/>
          </a:p>
        </p:txBody>
      </p:sp>
      <p:sp>
        <p:nvSpPr>
          <p:cNvPr id="8" name="Rectangle 7">
            <a:extLst>
              <a:ext uri="{FF2B5EF4-FFF2-40B4-BE49-F238E27FC236}">
                <a16:creationId xmlns:a16="http://schemas.microsoft.com/office/drawing/2014/main" id="{001DC688-6239-E02D-783C-BB10465ABDF6}"/>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10023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BE33713-18CF-BC48-A030-95BE0667B5FF}"/>
              </a:ext>
            </a:extLst>
          </p:cNvPr>
          <p:cNvSpPr>
            <a:spLocks noGrp="1" noChangeArrowheads="1"/>
          </p:cNvSpPr>
          <p:nvPr>
            <p:ph type="sldNum" sz="quarter" idx="10"/>
          </p:nvPr>
        </p:nvSpPr>
        <p:spPr>
          <a:ln/>
        </p:spPr>
        <p:txBody>
          <a:bodyPr/>
          <a:lstStyle>
            <a:lvl2pPr lvl="1">
              <a:defRPr/>
            </a:lvl2pPr>
          </a:lstStyle>
          <a:p>
            <a:pPr lvl="1">
              <a:defRPr/>
            </a:pPr>
            <a:fld id="{DC7CA19C-C5D0-4C7F-9FD3-E4F3E3022B2C}" type="slidenum">
              <a:rPr lang="es-ES" altLang="en-US"/>
              <a:pPr lvl="1">
                <a:defRPr/>
              </a:pPr>
              <a:t>‹#›</a:t>
            </a:fld>
            <a:endParaRPr lang="es-ES" altLang="en-US"/>
          </a:p>
        </p:txBody>
      </p:sp>
      <p:sp>
        <p:nvSpPr>
          <p:cNvPr id="4" name="Rectangle 7">
            <a:extLst>
              <a:ext uri="{FF2B5EF4-FFF2-40B4-BE49-F238E27FC236}">
                <a16:creationId xmlns:a16="http://schemas.microsoft.com/office/drawing/2014/main" id="{6956F0FF-479A-FD65-6212-81F966A42A40}"/>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7418020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0A2C461-C828-F570-A645-3453FBDBD6C5}"/>
              </a:ext>
            </a:extLst>
          </p:cNvPr>
          <p:cNvSpPr>
            <a:spLocks noGrp="1" noChangeArrowheads="1"/>
          </p:cNvSpPr>
          <p:nvPr>
            <p:ph type="sldNum" sz="quarter" idx="10"/>
          </p:nvPr>
        </p:nvSpPr>
        <p:spPr>
          <a:ln/>
        </p:spPr>
        <p:txBody>
          <a:bodyPr/>
          <a:lstStyle>
            <a:lvl2pPr lvl="1">
              <a:defRPr/>
            </a:lvl2pPr>
          </a:lstStyle>
          <a:p>
            <a:pPr lvl="1">
              <a:defRPr/>
            </a:pPr>
            <a:fld id="{F3D871E5-8224-44DD-930B-C5ABEEC502A8}" type="slidenum">
              <a:rPr lang="es-ES" altLang="en-US"/>
              <a:pPr lvl="1">
                <a:defRPr/>
              </a:pPr>
              <a:t>‹#›</a:t>
            </a:fld>
            <a:endParaRPr lang="es-ES" altLang="en-US"/>
          </a:p>
        </p:txBody>
      </p:sp>
      <p:sp>
        <p:nvSpPr>
          <p:cNvPr id="3" name="Rectangle 7">
            <a:extLst>
              <a:ext uri="{FF2B5EF4-FFF2-40B4-BE49-F238E27FC236}">
                <a16:creationId xmlns:a16="http://schemas.microsoft.com/office/drawing/2014/main" id="{3C1FE954-5867-B678-1443-085250FA695F}"/>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0013823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7241B4B-5EA4-B0BF-5CB2-F7E0726FD352}"/>
              </a:ext>
            </a:extLst>
          </p:cNvPr>
          <p:cNvSpPr>
            <a:spLocks noGrp="1" noChangeArrowheads="1"/>
          </p:cNvSpPr>
          <p:nvPr>
            <p:ph type="sldNum" sz="quarter" idx="10"/>
          </p:nvPr>
        </p:nvSpPr>
        <p:spPr>
          <a:ln/>
        </p:spPr>
        <p:txBody>
          <a:bodyPr/>
          <a:lstStyle>
            <a:lvl2pPr lvl="1">
              <a:defRPr/>
            </a:lvl2pPr>
          </a:lstStyle>
          <a:p>
            <a:pPr lvl="1">
              <a:defRPr/>
            </a:pPr>
            <a:fld id="{4D3846F4-780D-4FF7-806C-19C296C65E7F}" type="slidenum">
              <a:rPr lang="es-ES" altLang="en-US"/>
              <a:pPr lvl="1">
                <a:defRPr/>
              </a:pPr>
              <a:t>‹#›</a:t>
            </a:fld>
            <a:endParaRPr lang="es-ES" altLang="en-US"/>
          </a:p>
        </p:txBody>
      </p:sp>
      <p:sp>
        <p:nvSpPr>
          <p:cNvPr id="6" name="Rectangle 7">
            <a:extLst>
              <a:ext uri="{FF2B5EF4-FFF2-40B4-BE49-F238E27FC236}">
                <a16:creationId xmlns:a16="http://schemas.microsoft.com/office/drawing/2014/main" id="{B1B338C2-E66F-06C3-C49A-1F4C772699F7}"/>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4968316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C660AA0-7D83-D03E-2274-396917C9034F}"/>
              </a:ext>
            </a:extLst>
          </p:cNvPr>
          <p:cNvSpPr>
            <a:spLocks noGrp="1" noChangeArrowheads="1"/>
          </p:cNvSpPr>
          <p:nvPr>
            <p:ph type="sldNum" sz="quarter" idx="10"/>
          </p:nvPr>
        </p:nvSpPr>
        <p:spPr>
          <a:ln/>
        </p:spPr>
        <p:txBody>
          <a:bodyPr/>
          <a:lstStyle>
            <a:lvl2pPr lvl="1">
              <a:defRPr/>
            </a:lvl2pPr>
          </a:lstStyle>
          <a:p>
            <a:pPr lvl="1">
              <a:defRPr/>
            </a:pPr>
            <a:fld id="{7CD7B80B-96F0-4C71-8635-5DD2BB8B4971}" type="slidenum">
              <a:rPr lang="es-ES" altLang="en-US"/>
              <a:pPr lvl="1">
                <a:defRPr/>
              </a:pPr>
              <a:t>‹#›</a:t>
            </a:fld>
            <a:endParaRPr lang="es-ES" altLang="en-US"/>
          </a:p>
        </p:txBody>
      </p:sp>
      <p:sp>
        <p:nvSpPr>
          <p:cNvPr id="6" name="Rectangle 7">
            <a:extLst>
              <a:ext uri="{FF2B5EF4-FFF2-40B4-BE49-F238E27FC236}">
                <a16:creationId xmlns:a16="http://schemas.microsoft.com/office/drawing/2014/main" id="{43D959D3-BBD4-39E4-F021-980F9A865937}"/>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0769198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CF632EA-8EF2-D6B4-5776-720C248BA805}"/>
              </a:ext>
            </a:extLst>
          </p:cNvPr>
          <p:cNvSpPr>
            <a:spLocks noGrp="1" noChangeArrowheads="1"/>
          </p:cNvSpPr>
          <p:nvPr>
            <p:ph type="sldNum" sz="quarter" idx="10"/>
          </p:nvPr>
        </p:nvSpPr>
        <p:spPr>
          <a:ln/>
        </p:spPr>
        <p:txBody>
          <a:bodyPr/>
          <a:lstStyle>
            <a:lvl2pPr lvl="1">
              <a:defRPr/>
            </a:lvl2pPr>
          </a:lstStyle>
          <a:p>
            <a:pPr lvl="1">
              <a:defRPr/>
            </a:pPr>
            <a:fld id="{4C522BCF-9B97-4100-9F10-A900F204DDD4}" type="slidenum">
              <a:rPr lang="es-ES" altLang="en-US"/>
              <a:pPr lvl="1">
                <a:defRPr/>
              </a:pPr>
              <a:t>‹#›</a:t>
            </a:fld>
            <a:endParaRPr lang="es-ES" altLang="en-US"/>
          </a:p>
        </p:txBody>
      </p:sp>
      <p:sp>
        <p:nvSpPr>
          <p:cNvPr id="5" name="Rectangle 7">
            <a:extLst>
              <a:ext uri="{FF2B5EF4-FFF2-40B4-BE49-F238E27FC236}">
                <a16:creationId xmlns:a16="http://schemas.microsoft.com/office/drawing/2014/main" id="{3B21320E-1633-E371-AB1F-3D0D37B2B07E}"/>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196256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EE6DD10-F14A-4C24-FECA-DFBB6AA95C06}"/>
              </a:ext>
            </a:extLst>
          </p:cNvPr>
          <p:cNvSpPr>
            <a:spLocks noGrp="1" noChangeArrowheads="1"/>
          </p:cNvSpPr>
          <p:nvPr>
            <p:ph type="sldNum" sz="quarter" idx="10"/>
          </p:nvPr>
        </p:nvSpPr>
        <p:spPr>
          <a:ln/>
        </p:spPr>
        <p:txBody>
          <a:bodyPr/>
          <a:lstStyle>
            <a:lvl2pPr lvl="1">
              <a:defRPr/>
            </a:lvl2pPr>
          </a:lstStyle>
          <a:p>
            <a:pPr lvl="1">
              <a:defRPr/>
            </a:pPr>
            <a:fld id="{41C0ED93-3805-4B40-BF67-15E7B5793D41}" type="slidenum">
              <a:rPr lang="es-ES" altLang="en-US"/>
              <a:pPr lvl="1">
                <a:defRPr/>
              </a:pPr>
              <a:t>‹#›</a:t>
            </a:fld>
            <a:endParaRPr lang="es-ES" altLang="en-US"/>
          </a:p>
        </p:txBody>
      </p:sp>
      <p:sp>
        <p:nvSpPr>
          <p:cNvPr id="5" name="Rectangle 7">
            <a:extLst>
              <a:ext uri="{FF2B5EF4-FFF2-40B4-BE49-F238E27FC236}">
                <a16:creationId xmlns:a16="http://schemas.microsoft.com/office/drawing/2014/main" id="{95CB0DC8-5032-DC6A-CEDA-A105F0DE2ECB}"/>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6030935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2101FDC-9E74-5153-CB2B-A8CB64C7434D}"/>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BAC0489E-8459-438C-B6E4-2CC9411BD0F7}" type="slidenum">
              <a:rPr lang="es-ES" altLang="en-US"/>
              <a:pPr lvl="1">
                <a:defRPr/>
              </a:pPr>
              <a:t>‹#›</a:t>
            </a:fld>
            <a:endParaRPr lang="es-ES" altLang="en-US"/>
          </a:p>
        </p:txBody>
      </p:sp>
      <p:sp>
        <p:nvSpPr>
          <p:cNvPr id="5" name="Rectangle 7">
            <a:extLst>
              <a:ext uri="{FF2B5EF4-FFF2-40B4-BE49-F238E27FC236}">
                <a16:creationId xmlns:a16="http://schemas.microsoft.com/office/drawing/2014/main" id="{84A1D9ED-CDA6-52EA-3B8D-069B27443FFE}"/>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9718301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293E327-A7DF-75D0-5136-E7AB2AA4CC5C}"/>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8E2F6696-C9A9-4E36-A666-A23B7E8F1692}" type="slidenum">
              <a:rPr lang="es-ES" altLang="en-US"/>
              <a:pPr lvl="1">
                <a:defRPr/>
              </a:pPr>
              <a:t>‹#›</a:t>
            </a:fld>
            <a:endParaRPr lang="es-ES" altLang="en-US"/>
          </a:p>
        </p:txBody>
      </p:sp>
      <p:sp>
        <p:nvSpPr>
          <p:cNvPr id="5" name="Rectangle 7">
            <a:extLst>
              <a:ext uri="{FF2B5EF4-FFF2-40B4-BE49-F238E27FC236}">
                <a16:creationId xmlns:a16="http://schemas.microsoft.com/office/drawing/2014/main" id="{5AFB3BBA-C436-C3D8-1C44-22B85DA9B2F5}"/>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189167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B2F82AD-2B66-9300-AADD-60EFC0CDE9D6}"/>
              </a:ext>
            </a:extLst>
          </p:cNvPr>
          <p:cNvSpPr>
            <a:spLocks noGrp="1" noChangeArrowheads="1"/>
          </p:cNvSpPr>
          <p:nvPr>
            <p:ph type="sldNum" sz="quarter" idx="10"/>
          </p:nvPr>
        </p:nvSpPr>
        <p:spPr>
          <a:ln/>
        </p:spPr>
        <p:txBody>
          <a:bodyPr/>
          <a:lstStyle>
            <a:lvl2pPr lvl="1">
              <a:defRPr/>
            </a:lvl2pPr>
          </a:lstStyle>
          <a:p>
            <a:pPr lvl="1"/>
            <a:fld id="{3AA58940-D0F6-46A6-AD6C-F15B5EC78F4C}" type="slidenum">
              <a:rPr lang="es-ES" altLang="en-US"/>
              <a:pPr lvl="1"/>
              <a:t>‹#›</a:t>
            </a:fld>
            <a:endParaRPr lang="es-ES" altLang="en-US"/>
          </a:p>
        </p:txBody>
      </p:sp>
      <p:sp>
        <p:nvSpPr>
          <p:cNvPr id="6" name="Rectangle 7">
            <a:extLst>
              <a:ext uri="{FF2B5EF4-FFF2-40B4-BE49-F238E27FC236}">
                <a16:creationId xmlns:a16="http://schemas.microsoft.com/office/drawing/2014/main" id="{8732F626-9A05-1E21-ED32-F914A55BC819}"/>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40096717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EB781B5-8A15-420B-BEB2-F19C4144A948}"/>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B8E7C085-439E-4718-B426-DAF826219884}" type="slidenum">
              <a:rPr lang="es-ES" altLang="en-US"/>
              <a:pPr lvl="1">
                <a:defRPr/>
              </a:pPr>
              <a:t>‹#›</a:t>
            </a:fld>
            <a:endParaRPr lang="es-ES" altLang="en-US"/>
          </a:p>
        </p:txBody>
      </p:sp>
      <p:sp>
        <p:nvSpPr>
          <p:cNvPr id="5" name="Rectangle 7">
            <a:extLst>
              <a:ext uri="{FF2B5EF4-FFF2-40B4-BE49-F238E27FC236}">
                <a16:creationId xmlns:a16="http://schemas.microsoft.com/office/drawing/2014/main" id="{3BF581D4-4AA9-5AE0-4637-004EE9DCA630}"/>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40608558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2DC09E58-ADC0-D943-EA97-DDF7B303C27C}"/>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AAECE421-EFF0-4596-A803-AE68B2D1D8C2}" type="slidenum">
              <a:rPr lang="es-ES" altLang="en-US"/>
              <a:pPr lvl="1">
                <a:defRPr/>
              </a:pPr>
              <a:t>‹#›</a:t>
            </a:fld>
            <a:endParaRPr lang="es-ES" altLang="en-US"/>
          </a:p>
        </p:txBody>
      </p:sp>
      <p:sp>
        <p:nvSpPr>
          <p:cNvPr id="6" name="Rectangle 7">
            <a:extLst>
              <a:ext uri="{FF2B5EF4-FFF2-40B4-BE49-F238E27FC236}">
                <a16:creationId xmlns:a16="http://schemas.microsoft.com/office/drawing/2014/main" id="{7B07AA78-1097-8B5E-11B0-987D680A7D76}"/>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0228356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A6A6B21-63C7-DCAB-FB09-E04C0AE913FD}"/>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9084176D-3F31-41BC-9BED-3FA723B568F7}" type="slidenum">
              <a:rPr lang="es-ES" altLang="en-US"/>
              <a:pPr lvl="1">
                <a:defRPr/>
              </a:pPr>
              <a:t>‹#›</a:t>
            </a:fld>
            <a:endParaRPr lang="es-ES" altLang="en-US"/>
          </a:p>
        </p:txBody>
      </p:sp>
      <p:sp>
        <p:nvSpPr>
          <p:cNvPr id="8" name="Footer Placeholder 2">
            <a:extLst>
              <a:ext uri="{FF2B5EF4-FFF2-40B4-BE49-F238E27FC236}">
                <a16:creationId xmlns:a16="http://schemas.microsoft.com/office/drawing/2014/main" id="{E2868544-0062-2946-5BBA-99FA97149C53}"/>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199162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22D1925-DC9C-0814-5808-3668EC6A6C16}"/>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1CC7C7FC-65F1-46FB-A0B4-A4B1381B31BB}" type="slidenum">
              <a:rPr lang="es-ES" altLang="en-US"/>
              <a:pPr lvl="1">
                <a:defRPr/>
              </a:pPr>
              <a:t>‹#›</a:t>
            </a:fld>
            <a:endParaRPr lang="es-ES" altLang="en-US"/>
          </a:p>
        </p:txBody>
      </p:sp>
      <p:sp>
        <p:nvSpPr>
          <p:cNvPr id="4" name="Rectangle 7">
            <a:extLst>
              <a:ext uri="{FF2B5EF4-FFF2-40B4-BE49-F238E27FC236}">
                <a16:creationId xmlns:a16="http://schemas.microsoft.com/office/drawing/2014/main" id="{BB5045EF-3979-7327-8569-790870B1F6B4}"/>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6839108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581F554-C0C8-DAD0-F619-ACE4687AC0D0}"/>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17C03729-04DD-4154-A1E6-2AC24718D045}" type="slidenum">
              <a:rPr lang="es-ES" altLang="en-US"/>
              <a:pPr lvl="1">
                <a:defRPr/>
              </a:pPr>
              <a:t>‹#›</a:t>
            </a:fld>
            <a:endParaRPr lang="es-ES" altLang="en-US"/>
          </a:p>
        </p:txBody>
      </p:sp>
      <p:sp>
        <p:nvSpPr>
          <p:cNvPr id="3" name="Rectangle 7">
            <a:extLst>
              <a:ext uri="{FF2B5EF4-FFF2-40B4-BE49-F238E27FC236}">
                <a16:creationId xmlns:a16="http://schemas.microsoft.com/office/drawing/2014/main" id="{D5BB1139-0243-241B-485B-A1C009EEA91E}"/>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2306304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2A5A0D63-A0DE-AB00-29DD-74F682BADB5A}"/>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D16BEDC4-C6A8-4243-B04C-E7802AAC27B1}" type="slidenum">
              <a:rPr lang="es-ES" altLang="en-US"/>
              <a:pPr lvl="1">
                <a:defRPr/>
              </a:pPr>
              <a:t>‹#›</a:t>
            </a:fld>
            <a:endParaRPr lang="es-ES" altLang="en-US"/>
          </a:p>
        </p:txBody>
      </p:sp>
      <p:sp>
        <p:nvSpPr>
          <p:cNvPr id="6" name="Rectangle 7">
            <a:extLst>
              <a:ext uri="{FF2B5EF4-FFF2-40B4-BE49-F238E27FC236}">
                <a16:creationId xmlns:a16="http://schemas.microsoft.com/office/drawing/2014/main" id="{5B06482A-316C-684B-BEB7-12D82D2B18FC}"/>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34018039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CE1A486D-2CC2-104F-D1B4-3313D1D3D82F}"/>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90C3F41E-79D7-4536-A22E-6894039FF7CE}" type="slidenum">
              <a:rPr lang="es-ES" altLang="en-US"/>
              <a:pPr lvl="1">
                <a:defRPr/>
              </a:pPr>
              <a:t>‹#›</a:t>
            </a:fld>
            <a:endParaRPr lang="es-ES" altLang="en-US"/>
          </a:p>
        </p:txBody>
      </p:sp>
      <p:sp>
        <p:nvSpPr>
          <p:cNvPr id="6" name="Rectangle 7">
            <a:extLst>
              <a:ext uri="{FF2B5EF4-FFF2-40B4-BE49-F238E27FC236}">
                <a16:creationId xmlns:a16="http://schemas.microsoft.com/office/drawing/2014/main" id="{AF31C634-A088-80B8-2273-082CB807A23A}"/>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9771584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0D5630D-FD9C-8628-514E-479DA79BC6B5}"/>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A85580CF-50A1-4CEB-BF87-FA9C0F3A0A08}" type="slidenum">
              <a:rPr lang="es-ES" altLang="en-US"/>
              <a:pPr lvl="1">
                <a:defRPr/>
              </a:pPr>
              <a:t>‹#›</a:t>
            </a:fld>
            <a:endParaRPr lang="es-ES" altLang="en-US"/>
          </a:p>
        </p:txBody>
      </p:sp>
      <p:sp>
        <p:nvSpPr>
          <p:cNvPr id="5" name="Rectangle 7">
            <a:extLst>
              <a:ext uri="{FF2B5EF4-FFF2-40B4-BE49-F238E27FC236}">
                <a16:creationId xmlns:a16="http://schemas.microsoft.com/office/drawing/2014/main" id="{F3D1E823-FB27-C99B-0C44-787539764F83}"/>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52457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0B1208-FA77-664D-831B-DF7AE2E9C9E7}"/>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BE3F08E2-F90A-470B-8C41-5FC95C68873C}" type="slidenum">
              <a:rPr lang="es-ES" altLang="en-US"/>
              <a:pPr lvl="1">
                <a:defRPr/>
              </a:pPr>
              <a:t>‹#›</a:t>
            </a:fld>
            <a:endParaRPr lang="es-ES" altLang="en-US"/>
          </a:p>
        </p:txBody>
      </p:sp>
      <p:sp>
        <p:nvSpPr>
          <p:cNvPr id="5" name="Rectangle 7">
            <a:extLst>
              <a:ext uri="{FF2B5EF4-FFF2-40B4-BE49-F238E27FC236}">
                <a16:creationId xmlns:a16="http://schemas.microsoft.com/office/drawing/2014/main" id="{00001F3D-54AB-AD31-2438-51C2E18A1DD0}"/>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4845474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248400" cy="10668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744A3D5E-FCA2-FD95-B305-82508B05D34C}"/>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1748C3DA-31D1-47F9-906A-2BD5EAA63934}" type="slidenum">
              <a:rPr lang="es-ES" altLang="en-US"/>
              <a:pPr lvl="1">
                <a:defRPr/>
              </a:pPr>
              <a:t>‹#›</a:t>
            </a:fld>
            <a:endParaRPr lang="es-ES" altLang="en-US"/>
          </a:p>
        </p:txBody>
      </p:sp>
      <p:sp>
        <p:nvSpPr>
          <p:cNvPr id="6" name="Rectangle 7">
            <a:extLst>
              <a:ext uri="{FF2B5EF4-FFF2-40B4-BE49-F238E27FC236}">
                <a16:creationId xmlns:a16="http://schemas.microsoft.com/office/drawing/2014/main" id="{96D5D3B0-7C6A-E967-10EC-A81EA6ED4EB9}"/>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1518248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5FED694-82F3-CE4E-EF4A-CB1FC7F4F84E}"/>
              </a:ext>
            </a:extLst>
          </p:cNvPr>
          <p:cNvSpPr>
            <a:spLocks noGrp="1" noChangeArrowheads="1"/>
          </p:cNvSpPr>
          <p:nvPr>
            <p:ph type="sldNum" sz="quarter" idx="10"/>
          </p:nvPr>
        </p:nvSpPr>
        <p:spPr>
          <a:ln/>
        </p:spPr>
        <p:txBody>
          <a:bodyPr/>
          <a:lstStyle>
            <a:lvl2pPr lvl="1">
              <a:defRPr/>
            </a:lvl2pPr>
          </a:lstStyle>
          <a:p>
            <a:pPr lvl="1"/>
            <a:fld id="{5B6C49EF-B5A6-4075-A856-75DED52B7306}" type="slidenum">
              <a:rPr lang="es-ES" altLang="en-US"/>
              <a:pPr lvl="1"/>
              <a:t>‹#›</a:t>
            </a:fld>
            <a:endParaRPr lang="es-ES" altLang="en-US"/>
          </a:p>
        </p:txBody>
      </p:sp>
      <p:sp>
        <p:nvSpPr>
          <p:cNvPr id="8" name="Rectangle 7">
            <a:extLst>
              <a:ext uri="{FF2B5EF4-FFF2-40B4-BE49-F238E27FC236}">
                <a16:creationId xmlns:a16="http://schemas.microsoft.com/office/drawing/2014/main" id="{823E9C37-C763-AEC2-1965-6C2651968AC8}"/>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5608190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56499435-617C-19DA-3728-43A12AFA4456}"/>
              </a:ext>
            </a:extLst>
          </p:cNvPr>
          <p:cNvSpPr>
            <a:spLocks noGrp="1" noChangeArrowheads="1"/>
          </p:cNvSpPr>
          <p:nvPr>
            <p:ph type="sldNum" sz="quarter" idx="10"/>
          </p:nvPr>
        </p:nvSpPr>
        <p:spPr>
          <a:ln/>
        </p:spPr>
        <p:txBody>
          <a:bodyPr/>
          <a:lstStyle>
            <a:lvl2pPr lvl="1">
              <a:defRPr/>
            </a:lvl2pPr>
          </a:lstStyle>
          <a:p>
            <a:pPr lvl="1">
              <a:defRPr/>
            </a:pPr>
            <a:fld id="{CDE80666-A558-43C5-8D64-26CDC8A418B9}"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369F693B-A2C7-A084-F764-2D1B3BE363C0}"/>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4996434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D3ADCD2-D88E-EB10-5094-8CD64562CB9B}"/>
              </a:ext>
            </a:extLst>
          </p:cNvPr>
          <p:cNvSpPr>
            <a:spLocks noGrp="1" noChangeArrowheads="1"/>
          </p:cNvSpPr>
          <p:nvPr>
            <p:ph type="sldNum" sz="quarter" idx="10"/>
          </p:nvPr>
        </p:nvSpPr>
        <p:spPr>
          <a:ln/>
        </p:spPr>
        <p:txBody>
          <a:bodyPr/>
          <a:lstStyle>
            <a:lvl2pPr lvl="1">
              <a:defRPr/>
            </a:lvl2pPr>
          </a:lstStyle>
          <a:p>
            <a:pPr lvl="1">
              <a:defRPr/>
            </a:pPr>
            <a:fld id="{C8D26666-956A-4486-8429-8CA1C97429C7}"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44F723DE-E645-1C2B-9D87-B6EC934BBE2D}"/>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2207161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AB7C4D7-86E3-88AA-DD00-61CAAACC7286}"/>
              </a:ext>
            </a:extLst>
          </p:cNvPr>
          <p:cNvSpPr>
            <a:spLocks noGrp="1" noChangeArrowheads="1"/>
          </p:cNvSpPr>
          <p:nvPr>
            <p:ph type="sldNum" sz="quarter" idx="10"/>
          </p:nvPr>
        </p:nvSpPr>
        <p:spPr>
          <a:ln/>
        </p:spPr>
        <p:txBody>
          <a:bodyPr/>
          <a:lstStyle>
            <a:lvl2pPr lvl="1">
              <a:defRPr/>
            </a:lvl2pPr>
          </a:lstStyle>
          <a:p>
            <a:pPr lvl="1">
              <a:defRPr/>
            </a:pPr>
            <a:fld id="{18629C89-0BC2-46EC-9FA3-2CDB2A36790B}"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7BA2B72A-BCDB-225B-E922-B3C757B61DE7}"/>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16562683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62B8C10-B12F-B315-9EF2-FAF7E7AFCFF3}"/>
              </a:ext>
            </a:extLst>
          </p:cNvPr>
          <p:cNvSpPr>
            <a:spLocks noGrp="1" noChangeArrowheads="1"/>
          </p:cNvSpPr>
          <p:nvPr>
            <p:ph type="sldNum" sz="quarter" idx="10"/>
          </p:nvPr>
        </p:nvSpPr>
        <p:spPr>
          <a:ln/>
        </p:spPr>
        <p:txBody>
          <a:bodyPr/>
          <a:lstStyle>
            <a:lvl2pPr lvl="1">
              <a:defRPr/>
            </a:lvl2pPr>
          </a:lstStyle>
          <a:p>
            <a:pPr lvl="1">
              <a:defRPr/>
            </a:pPr>
            <a:fld id="{C444122A-786A-409B-8E6F-5E4D29B8C6F5}"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3834C182-445E-1783-221C-6A1A96B92BE7}"/>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695395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30C8F09-83B6-5DA9-E5F0-6AAAB95A85C1}"/>
              </a:ext>
            </a:extLst>
          </p:cNvPr>
          <p:cNvSpPr>
            <a:spLocks noGrp="1" noChangeArrowheads="1"/>
          </p:cNvSpPr>
          <p:nvPr>
            <p:ph type="sldNum" sz="quarter" idx="10"/>
          </p:nvPr>
        </p:nvSpPr>
        <p:spPr>
          <a:ln/>
        </p:spPr>
        <p:txBody>
          <a:bodyPr/>
          <a:lstStyle>
            <a:lvl2pPr lvl="1">
              <a:defRPr/>
            </a:lvl2pPr>
          </a:lstStyle>
          <a:p>
            <a:pPr lvl="1">
              <a:defRPr/>
            </a:pPr>
            <a:fld id="{4331CA3F-2003-44E6-A01D-946C96C6CC06}" type="slidenum">
              <a:rPr lang="es-ES" altLang="en-US">
                <a:solidFill>
                  <a:srgbClr val="000000"/>
                </a:solidFill>
              </a:rPr>
              <a:pPr lvl="1">
                <a:defRPr/>
              </a:pPr>
              <a:t>‹#›</a:t>
            </a:fld>
            <a:endParaRPr lang="es-ES" altLang="en-US">
              <a:solidFill>
                <a:srgbClr val="000000"/>
              </a:solidFill>
            </a:endParaRPr>
          </a:p>
        </p:txBody>
      </p:sp>
      <p:sp>
        <p:nvSpPr>
          <p:cNvPr id="8" name="Rectangle 7">
            <a:extLst>
              <a:ext uri="{FF2B5EF4-FFF2-40B4-BE49-F238E27FC236}">
                <a16:creationId xmlns:a16="http://schemas.microsoft.com/office/drawing/2014/main" id="{C2A655C5-E0C3-5BD0-E626-BE708C2D2300}"/>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11733676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06019D1-92D3-308E-A3E2-18C0B13DD5FF}"/>
              </a:ext>
            </a:extLst>
          </p:cNvPr>
          <p:cNvSpPr>
            <a:spLocks noGrp="1" noChangeArrowheads="1"/>
          </p:cNvSpPr>
          <p:nvPr>
            <p:ph type="sldNum" sz="quarter" idx="10"/>
          </p:nvPr>
        </p:nvSpPr>
        <p:spPr>
          <a:ln/>
        </p:spPr>
        <p:txBody>
          <a:bodyPr/>
          <a:lstStyle>
            <a:lvl2pPr lvl="1">
              <a:defRPr/>
            </a:lvl2pPr>
          </a:lstStyle>
          <a:p>
            <a:pPr lvl="1">
              <a:defRPr/>
            </a:pPr>
            <a:fld id="{3A5E6B26-F3E9-4731-8BE6-08F34D6359D0}" type="slidenum">
              <a:rPr lang="es-ES" altLang="en-US">
                <a:solidFill>
                  <a:srgbClr val="000000"/>
                </a:solidFill>
              </a:rPr>
              <a:pPr lvl="1">
                <a:defRPr/>
              </a:pPr>
              <a:t>‹#›</a:t>
            </a:fld>
            <a:endParaRPr lang="es-ES" altLang="en-US">
              <a:solidFill>
                <a:srgbClr val="000000"/>
              </a:solidFill>
            </a:endParaRPr>
          </a:p>
        </p:txBody>
      </p:sp>
      <p:sp>
        <p:nvSpPr>
          <p:cNvPr id="4" name="Rectangle 7">
            <a:extLst>
              <a:ext uri="{FF2B5EF4-FFF2-40B4-BE49-F238E27FC236}">
                <a16:creationId xmlns:a16="http://schemas.microsoft.com/office/drawing/2014/main" id="{73C78ED1-6CCA-4D98-3081-50CCFD16B6A9}"/>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2909344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F1A8929-8C1E-4AF8-164A-327E33F5075D}"/>
              </a:ext>
            </a:extLst>
          </p:cNvPr>
          <p:cNvSpPr>
            <a:spLocks noGrp="1" noChangeArrowheads="1"/>
          </p:cNvSpPr>
          <p:nvPr>
            <p:ph type="sldNum" sz="quarter" idx="10"/>
          </p:nvPr>
        </p:nvSpPr>
        <p:spPr>
          <a:ln/>
        </p:spPr>
        <p:txBody>
          <a:bodyPr/>
          <a:lstStyle>
            <a:lvl2pPr lvl="1">
              <a:defRPr/>
            </a:lvl2pPr>
          </a:lstStyle>
          <a:p>
            <a:pPr lvl="1">
              <a:defRPr/>
            </a:pPr>
            <a:fld id="{5FFA60B7-A399-409F-AA23-F1264DB904F5}" type="slidenum">
              <a:rPr lang="es-ES" altLang="en-US">
                <a:solidFill>
                  <a:srgbClr val="000000"/>
                </a:solidFill>
              </a:rPr>
              <a:pPr lvl="1">
                <a:defRPr/>
              </a:pPr>
              <a:t>‹#›</a:t>
            </a:fld>
            <a:endParaRPr lang="es-ES" altLang="en-US">
              <a:solidFill>
                <a:srgbClr val="000000"/>
              </a:solidFill>
            </a:endParaRPr>
          </a:p>
        </p:txBody>
      </p:sp>
      <p:sp>
        <p:nvSpPr>
          <p:cNvPr id="3" name="Rectangle 7">
            <a:extLst>
              <a:ext uri="{FF2B5EF4-FFF2-40B4-BE49-F238E27FC236}">
                <a16:creationId xmlns:a16="http://schemas.microsoft.com/office/drawing/2014/main" id="{59AF1648-76FE-D22E-C0CC-6E1E583C9D92}"/>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32123530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160277B-B200-0D89-670A-60D317F13896}"/>
              </a:ext>
            </a:extLst>
          </p:cNvPr>
          <p:cNvSpPr>
            <a:spLocks noGrp="1" noChangeArrowheads="1"/>
          </p:cNvSpPr>
          <p:nvPr>
            <p:ph type="sldNum" sz="quarter" idx="10"/>
          </p:nvPr>
        </p:nvSpPr>
        <p:spPr>
          <a:ln/>
        </p:spPr>
        <p:txBody>
          <a:bodyPr/>
          <a:lstStyle>
            <a:lvl2pPr lvl="1">
              <a:defRPr/>
            </a:lvl2pPr>
          </a:lstStyle>
          <a:p>
            <a:pPr lvl="1">
              <a:defRPr/>
            </a:pPr>
            <a:fld id="{CC878CE7-B373-4194-948B-B7C1CDC2FCC1}"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60131303-FD11-1E4F-A542-2E4A2BE6CB9C}"/>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606769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132E875-7579-AEDA-64E7-3188BDA0504A}"/>
              </a:ext>
            </a:extLst>
          </p:cNvPr>
          <p:cNvSpPr>
            <a:spLocks noGrp="1" noChangeArrowheads="1"/>
          </p:cNvSpPr>
          <p:nvPr>
            <p:ph type="sldNum" sz="quarter" idx="10"/>
          </p:nvPr>
        </p:nvSpPr>
        <p:spPr>
          <a:ln/>
        </p:spPr>
        <p:txBody>
          <a:bodyPr/>
          <a:lstStyle>
            <a:lvl2pPr lvl="1">
              <a:defRPr/>
            </a:lvl2pPr>
          </a:lstStyle>
          <a:p>
            <a:pPr lvl="1">
              <a:defRPr/>
            </a:pPr>
            <a:fld id="{2880E1F6-9643-4924-929B-C285B0844D66}"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E181D121-EFE7-3CB6-483C-C7940FAE7DE1}"/>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33688407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BF3A2E9-86C7-981F-2351-239B24980991}"/>
              </a:ext>
            </a:extLst>
          </p:cNvPr>
          <p:cNvSpPr>
            <a:spLocks noGrp="1" noChangeArrowheads="1"/>
          </p:cNvSpPr>
          <p:nvPr>
            <p:ph type="sldNum" sz="quarter" idx="10"/>
          </p:nvPr>
        </p:nvSpPr>
        <p:spPr>
          <a:ln/>
        </p:spPr>
        <p:txBody>
          <a:bodyPr/>
          <a:lstStyle>
            <a:lvl2pPr lvl="1">
              <a:defRPr/>
            </a:lvl2pPr>
          </a:lstStyle>
          <a:p>
            <a:pPr lvl="1">
              <a:defRPr/>
            </a:pPr>
            <a:fld id="{6855AE5C-FEEF-41F2-BD40-C89706AB2AD3}"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B14A01A4-631C-DF69-4CE4-EE176BA86E71}"/>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368397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A62A2221-A131-359F-C2B5-1D7D31989A34}"/>
              </a:ext>
            </a:extLst>
          </p:cNvPr>
          <p:cNvSpPr>
            <a:spLocks noGrp="1" noChangeArrowheads="1"/>
          </p:cNvSpPr>
          <p:nvPr>
            <p:ph type="sldNum" sz="quarter" idx="10"/>
          </p:nvPr>
        </p:nvSpPr>
        <p:spPr>
          <a:ln/>
        </p:spPr>
        <p:txBody>
          <a:bodyPr/>
          <a:lstStyle>
            <a:lvl2pPr lvl="1">
              <a:defRPr/>
            </a:lvl2pPr>
          </a:lstStyle>
          <a:p>
            <a:pPr lvl="1"/>
            <a:fld id="{5E6E7540-131C-4371-9437-DDEEB13BC921}" type="slidenum">
              <a:rPr lang="es-ES" altLang="en-US"/>
              <a:pPr lvl="1"/>
              <a:t>‹#›</a:t>
            </a:fld>
            <a:endParaRPr lang="es-ES" altLang="en-US"/>
          </a:p>
        </p:txBody>
      </p:sp>
      <p:sp>
        <p:nvSpPr>
          <p:cNvPr id="4" name="Rectangle 7">
            <a:extLst>
              <a:ext uri="{FF2B5EF4-FFF2-40B4-BE49-F238E27FC236}">
                <a16:creationId xmlns:a16="http://schemas.microsoft.com/office/drawing/2014/main" id="{D8760FEB-456E-0C0C-35C6-404A2F688F86}"/>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0344191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E698F32-4962-CB15-1A16-F616C891DB76}"/>
              </a:ext>
            </a:extLst>
          </p:cNvPr>
          <p:cNvSpPr>
            <a:spLocks noGrp="1" noChangeArrowheads="1"/>
          </p:cNvSpPr>
          <p:nvPr>
            <p:ph type="sldNum" sz="quarter" idx="10"/>
          </p:nvPr>
        </p:nvSpPr>
        <p:spPr>
          <a:ln/>
        </p:spPr>
        <p:txBody>
          <a:bodyPr/>
          <a:lstStyle>
            <a:lvl2pPr lvl="1">
              <a:defRPr/>
            </a:lvl2pPr>
          </a:lstStyle>
          <a:p>
            <a:pPr lvl="1">
              <a:defRPr/>
            </a:pPr>
            <a:fld id="{FF98EEB4-6E19-4D6D-AB55-02DCA29B5FBD}"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21E8689D-1B6C-6139-46A6-2340949917D6}"/>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5660803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248400" cy="10668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CCD8127-39EA-47BF-F991-52161600CCBA}"/>
              </a:ext>
            </a:extLst>
          </p:cNvPr>
          <p:cNvSpPr>
            <a:spLocks noGrp="1" noChangeArrowheads="1"/>
          </p:cNvSpPr>
          <p:nvPr>
            <p:ph type="sldNum" sz="quarter" idx="10"/>
          </p:nvPr>
        </p:nvSpPr>
        <p:spPr>
          <a:ln/>
        </p:spPr>
        <p:txBody>
          <a:bodyPr/>
          <a:lstStyle>
            <a:lvl2pPr lvl="1">
              <a:defRPr/>
            </a:lvl2pPr>
          </a:lstStyle>
          <a:p>
            <a:pPr lvl="1">
              <a:defRPr/>
            </a:pPr>
            <a:fld id="{5CA78413-09CC-4892-AFAC-DCD3D11DADE2}"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860625AC-7D69-7952-18FB-B38197BD2369}"/>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7992614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B312AAE-4EE6-8BF8-DA3C-839445F31E67}"/>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9DE17BD2-F1BF-401A-B9CF-C68751C04005}" type="slidenum">
              <a:rPr lang="es-ES" altLang="en-US"/>
              <a:pPr lvl="1">
                <a:defRPr/>
              </a:pPr>
              <a:t>‹#›</a:t>
            </a:fld>
            <a:endParaRPr lang="es-ES" altLang="en-US"/>
          </a:p>
        </p:txBody>
      </p:sp>
      <p:sp>
        <p:nvSpPr>
          <p:cNvPr id="5" name="Rectangle 7">
            <a:extLst>
              <a:ext uri="{FF2B5EF4-FFF2-40B4-BE49-F238E27FC236}">
                <a16:creationId xmlns:a16="http://schemas.microsoft.com/office/drawing/2014/main" id="{73FD34B0-F2AA-3FF7-C985-1B4801C582EE}"/>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20544798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0D34255-5456-37F0-FE30-5D065C02E7CE}"/>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4A1D87A4-654F-4B34-B9FE-2FEC05866366}" type="slidenum">
              <a:rPr lang="es-ES" altLang="en-US"/>
              <a:pPr lvl="1">
                <a:defRPr/>
              </a:pPr>
              <a:t>‹#›</a:t>
            </a:fld>
            <a:endParaRPr lang="es-ES" altLang="en-US"/>
          </a:p>
        </p:txBody>
      </p:sp>
      <p:sp>
        <p:nvSpPr>
          <p:cNvPr id="5" name="Rectangle 7">
            <a:extLst>
              <a:ext uri="{FF2B5EF4-FFF2-40B4-BE49-F238E27FC236}">
                <a16:creationId xmlns:a16="http://schemas.microsoft.com/office/drawing/2014/main" id="{A1EEAB7F-384E-B016-8060-C9069443124C}"/>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7533708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03406BF-BB48-55C6-D813-18197A89ECE3}"/>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AF221974-0B33-4313-BA0C-1BC0C723E98D}" type="slidenum">
              <a:rPr lang="es-ES" altLang="en-US"/>
              <a:pPr lvl="1">
                <a:defRPr/>
              </a:pPr>
              <a:t>‹#›</a:t>
            </a:fld>
            <a:endParaRPr lang="es-ES" altLang="en-US"/>
          </a:p>
        </p:txBody>
      </p:sp>
      <p:sp>
        <p:nvSpPr>
          <p:cNvPr id="5" name="Rectangle 7">
            <a:extLst>
              <a:ext uri="{FF2B5EF4-FFF2-40B4-BE49-F238E27FC236}">
                <a16:creationId xmlns:a16="http://schemas.microsoft.com/office/drawing/2014/main" id="{D418FADF-474A-D5BC-7CC2-43814EEF7DF4}"/>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16005402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E368D4D8-7E56-86E6-0B59-47A4CFACB6F1}"/>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FF1ABDAF-8EF3-4BBF-9B92-8734B4AD505E}" type="slidenum">
              <a:rPr lang="es-ES" altLang="en-US"/>
              <a:pPr lvl="1">
                <a:defRPr/>
              </a:pPr>
              <a:t>‹#›</a:t>
            </a:fld>
            <a:endParaRPr lang="es-ES" altLang="en-US"/>
          </a:p>
        </p:txBody>
      </p:sp>
      <p:sp>
        <p:nvSpPr>
          <p:cNvPr id="6" name="Rectangle 7">
            <a:extLst>
              <a:ext uri="{FF2B5EF4-FFF2-40B4-BE49-F238E27FC236}">
                <a16:creationId xmlns:a16="http://schemas.microsoft.com/office/drawing/2014/main" id="{A044D8CC-1FE8-66D9-CA3F-338C283C537E}"/>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37302849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E7A2111-138E-0A16-56CF-83A271DC1E8F}"/>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DDCAF8E6-A7E3-4751-960F-6F4CC213B1E3}" type="slidenum">
              <a:rPr lang="es-ES" altLang="en-US"/>
              <a:pPr lvl="1">
                <a:defRPr/>
              </a:pPr>
              <a:t>‹#›</a:t>
            </a:fld>
            <a:endParaRPr lang="es-ES" altLang="en-US"/>
          </a:p>
        </p:txBody>
      </p:sp>
      <p:sp>
        <p:nvSpPr>
          <p:cNvPr id="8" name="Footer Placeholder 2">
            <a:extLst>
              <a:ext uri="{FF2B5EF4-FFF2-40B4-BE49-F238E27FC236}">
                <a16:creationId xmlns:a16="http://schemas.microsoft.com/office/drawing/2014/main" id="{0B0E59A3-6ECB-3261-E8E9-63C600BC2D7A}"/>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11517440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978F783-F499-03CB-E877-EF0805DFB993}"/>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1B8AF1FB-68B2-4F9A-9BE6-B5BDAD94D465}" type="slidenum">
              <a:rPr lang="es-ES" altLang="en-US"/>
              <a:pPr lvl="1">
                <a:defRPr/>
              </a:pPr>
              <a:t>‹#›</a:t>
            </a:fld>
            <a:endParaRPr lang="es-ES" altLang="en-US"/>
          </a:p>
        </p:txBody>
      </p:sp>
      <p:sp>
        <p:nvSpPr>
          <p:cNvPr id="4" name="Rectangle 7">
            <a:extLst>
              <a:ext uri="{FF2B5EF4-FFF2-40B4-BE49-F238E27FC236}">
                <a16:creationId xmlns:a16="http://schemas.microsoft.com/office/drawing/2014/main" id="{4F8EBFA0-EE7D-BD2C-CCB0-F00D1C402F57}"/>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42628047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9C7F15A-22C0-E478-AC00-331F92E71B17}"/>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F99D3F9C-EAB3-48E6-9927-D9F26F1B7580}" type="slidenum">
              <a:rPr lang="es-ES" altLang="en-US"/>
              <a:pPr lvl="1">
                <a:defRPr/>
              </a:pPr>
              <a:t>‹#›</a:t>
            </a:fld>
            <a:endParaRPr lang="es-ES" altLang="en-US"/>
          </a:p>
        </p:txBody>
      </p:sp>
      <p:sp>
        <p:nvSpPr>
          <p:cNvPr id="3" name="Rectangle 7">
            <a:extLst>
              <a:ext uri="{FF2B5EF4-FFF2-40B4-BE49-F238E27FC236}">
                <a16:creationId xmlns:a16="http://schemas.microsoft.com/office/drawing/2014/main" id="{D491E848-24F6-9465-9ECA-003AA8C5968A}"/>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24881135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BF1AEE3A-DA57-B515-B9A4-360B28AA5946}"/>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FBE0F6EA-02D3-4F53-8BD8-E002B2135D02}" type="slidenum">
              <a:rPr lang="es-ES" altLang="en-US"/>
              <a:pPr lvl="1">
                <a:defRPr/>
              </a:pPr>
              <a:t>‹#›</a:t>
            </a:fld>
            <a:endParaRPr lang="es-ES" altLang="en-US"/>
          </a:p>
        </p:txBody>
      </p:sp>
      <p:sp>
        <p:nvSpPr>
          <p:cNvPr id="6" name="Rectangle 7">
            <a:extLst>
              <a:ext uri="{FF2B5EF4-FFF2-40B4-BE49-F238E27FC236}">
                <a16:creationId xmlns:a16="http://schemas.microsoft.com/office/drawing/2014/main" id="{071C9FF6-4DCC-EA9E-CE99-A9B9E43A67D6}"/>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4116463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A1303AF-5105-372F-967E-4D230755E5E4}"/>
              </a:ext>
            </a:extLst>
          </p:cNvPr>
          <p:cNvSpPr>
            <a:spLocks noGrp="1" noChangeArrowheads="1"/>
          </p:cNvSpPr>
          <p:nvPr>
            <p:ph type="sldNum" sz="quarter" idx="10"/>
          </p:nvPr>
        </p:nvSpPr>
        <p:spPr>
          <a:ln/>
        </p:spPr>
        <p:txBody>
          <a:bodyPr/>
          <a:lstStyle>
            <a:lvl2pPr lvl="1">
              <a:defRPr/>
            </a:lvl2pPr>
          </a:lstStyle>
          <a:p>
            <a:pPr lvl="1"/>
            <a:fld id="{512B1995-4DB7-4B4B-A254-BAFBCCFEB0C6}" type="slidenum">
              <a:rPr lang="es-ES" altLang="en-US"/>
              <a:pPr lvl="1"/>
              <a:t>‹#›</a:t>
            </a:fld>
            <a:endParaRPr lang="es-ES" altLang="en-US"/>
          </a:p>
        </p:txBody>
      </p:sp>
      <p:sp>
        <p:nvSpPr>
          <p:cNvPr id="3" name="Rectangle 7">
            <a:extLst>
              <a:ext uri="{FF2B5EF4-FFF2-40B4-BE49-F238E27FC236}">
                <a16:creationId xmlns:a16="http://schemas.microsoft.com/office/drawing/2014/main" id="{88B45AA8-9A49-DBDC-59C7-A9820CF30DFA}"/>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68921678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78F1219B-AD78-22F3-98A8-13BEF11C6367}"/>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9B245258-10C9-4400-9209-A7049357B232}" type="slidenum">
              <a:rPr lang="es-ES" altLang="en-US"/>
              <a:pPr lvl="1">
                <a:defRPr/>
              </a:pPr>
              <a:t>‹#›</a:t>
            </a:fld>
            <a:endParaRPr lang="es-ES" altLang="en-US"/>
          </a:p>
        </p:txBody>
      </p:sp>
      <p:sp>
        <p:nvSpPr>
          <p:cNvPr id="6" name="Rectangle 7">
            <a:extLst>
              <a:ext uri="{FF2B5EF4-FFF2-40B4-BE49-F238E27FC236}">
                <a16:creationId xmlns:a16="http://schemas.microsoft.com/office/drawing/2014/main" id="{D484F4B8-2F86-178C-C000-0CA3FA3908CA}"/>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2593845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69CA88D-3E57-5AD1-A753-1FD35205634D}"/>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6B73E9AE-F155-45C7-ABB9-1DC54DDF72F5}" type="slidenum">
              <a:rPr lang="es-ES" altLang="en-US"/>
              <a:pPr lvl="1">
                <a:defRPr/>
              </a:pPr>
              <a:t>‹#›</a:t>
            </a:fld>
            <a:endParaRPr lang="es-ES" altLang="en-US"/>
          </a:p>
        </p:txBody>
      </p:sp>
      <p:sp>
        <p:nvSpPr>
          <p:cNvPr id="5" name="Rectangle 7">
            <a:extLst>
              <a:ext uri="{FF2B5EF4-FFF2-40B4-BE49-F238E27FC236}">
                <a16:creationId xmlns:a16="http://schemas.microsoft.com/office/drawing/2014/main" id="{E24E574B-662F-2EEB-97CB-C9B7C3D51BE0}"/>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27743222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820C117-48E8-5E83-99DD-781F3E5F60C8}"/>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412FD9D1-E323-4801-8D81-E5BFC6D83BA2}" type="slidenum">
              <a:rPr lang="es-ES" altLang="en-US"/>
              <a:pPr lvl="1">
                <a:defRPr/>
              </a:pPr>
              <a:t>‹#›</a:t>
            </a:fld>
            <a:endParaRPr lang="es-ES" altLang="en-US"/>
          </a:p>
        </p:txBody>
      </p:sp>
      <p:sp>
        <p:nvSpPr>
          <p:cNvPr id="5" name="Rectangle 7">
            <a:extLst>
              <a:ext uri="{FF2B5EF4-FFF2-40B4-BE49-F238E27FC236}">
                <a16:creationId xmlns:a16="http://schemas.microsoft.com/office/drawing/2014/main" id="{D12B6FBD-CB18-71D2-22FA-EB385C3996A4}"/>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5833683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1B65B82-56CF-A7C0-574A-A97E0CCAD4E0}"/>
              </a:ext>
            </a:extLst>
          </p:cNvPr>
          <p:cNvGrpSpPr>
            <a:grpSpLocks/>
          </p:cNvGrpSpPr>
          <p:nvPr/>
        </p:nvGrpSpPr>
        <p:grpSpPr bwMode="auto">
          <a:xfrm>
            <a:off x="0" y="2438400"/>
            <a:ext cx="9009063" cy="1052513"/>
            <a:chOff x="0" y="1536"/>
            <a:chExt cx="5675" cy="663"/>
          </a:xfrm>
        </p:grpSpPr>
        <p:grpSp>
          <p:nvGrpSpPr>
            <p:cNvPr id="3" name="Group 3">
              <a:extLst>
                <a:ext uri="{FF2B5EF4-FFF2-40B4-BE49-F238E27FC236}">
                  <a16:creationId xmlns:a16="http://schemas.microsoft.com/office/drawing/2014/main" id="{8EA75FBA-8ED3-F7BA-1D9B-F8DDD9696935}"/>
                </a:ext>
              </a:extLst>
            </p:cNvPr>
            <p:cNvGrpSpPr>
              <a:grpSpLocks/>
            </p:cNvGrpSpPr>
            <p:nvPr/>
          </p:nvGrpSpPr>
          <p:grpSpPr bwMode="auto">
            <a:xfrm>
              <a:off x="183" y="1604"/>
              <a:ext cx="448" cy="299"/>
              <a:chOff x="720" y="336"/>
              <a:chExt cx="624" cy="432"/>
            </a:xfrm>
          </p:grpSpPr>
          <p:sp>
            <p:nvSpPr>
              <p:cNvPr id="10" name="Rectangle 4">
                <a:extLst>
                  <a:ext uri="{FF2B5EF4-FFF2-40B4-BE49-F238E27FC236}">
                    <a16:creationId xmlns:a16="http://schemas.microsoft.com/office/drawing/2014/main" id="{0AECDEF3-5F19-F377-13C0-5A387B97B781}"/>
                  </a:ext>
                </a:extLst>
              </p:cNvPr>
              <p:cNvSpPr>
                <a:spLocks noChangeArrowheads="1"/>
              </p:cNvSpPr>
              <p:nvPr/>
            </p:nvSpPr>
            <p:spPr bwMode="auto">
              <a:xfrm>
                <a:off x="720" y="336"/>
                <a:ext cx="384" cy="432"/>
              </a:xfrm>
              <a:prstGeom prst="rect">
                <a:avLst/>
              </a:prstGeom>
              <a:solidFill>
                <a:schemeClr val="folHlink"/>
              </a:soli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sp>
            <p:nvSpPr>
              <p:cNvPr id="11" name="Rectangle 5">
                <a:extLst>
                  <a:ext uri="{FF2B5EF4-FFF2-40B4-BE49-F238E27FC236}">
                    <a16:creationId xmlns:a16="http://schemas.microsoft.com/office/drawing/2014/main" id="{F9FB9FBF-E0DC-BFC0-F879-6CA0C3972A75}"/>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grpSp>
        <p:grpSp>
          <p:nvGrpSpPr>
            <p:cNvPr id="4" name="Group 6">
              <a:extLst>
                <a:ext uri="{FF2B5EF4-FFF2-40B4-BE49-F238E27FC236}">
                  <a16:creationId xmlns:a16="http://schemas.microsoft.com/office/drawing/2014/main" id="{A988A96B-7D7E-FB31-BBE6-F0391C4FD24B}"/>
                </a:ext>
              </a:extLst>
            </p:cNvPr>
            <p:cNvGrpSpPr>
              <a:grpSpLocks/>
            </p:cNvGrpSpPr>
            <p:nvPr/>
          </p:nvGrpSpPr>
          <p:grpSpPr bwMode="auto">
            <a:xfrm>
              <a:off x="261" y="1870"/>
              <a:ext cx="465" cy="299"/>
              <a:chOff x="912" y="2640"/>
              <a:chExt cx="672" cy="432"/>
            </a:xfrm>
          </p:grpSpPr>
          <p:sp>
            <p:nvSpPr>
              <p:cNvPr id="8" name="Rectangle 7">
                <a:extLst>
                  <a:ext uri="{FF2B5EF4-FFF2-40B4-BE49-F238E27FC236}">
                    <a16:creationId xmlns:a16="http://schemas.microsoft.com/office/drawing/2014/main" id="{A16A84D8-C12C-04A2-E07B-B8CEDA874D93}"/>
                  </a:ext>
                </a:extLst>
              </p:cNvPr>
              <p:cNvSpPr>
                <a:spLocks noChangeArrowheads="1"/>
              </p:cNvSpPr>
              <p:nvPr/>
            </p:nvSpPr>
            <p:spPr bwMode="auto">
              <a:xfrm>
                <a:off x="912" y="2640"/>
                <a:ext cx="384" cy="432"/>
              </a:xfrm>
              <a:prstGeom prst="rect">
                <a:avLst/>
              </a:prstGeom>
              <a:solidFill>
                <a:schemeClr val="accent2"/>
              </a:soli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sp>
            <p:nvSpPr>
              <p:cNvPr id="9" name="Rectangle 8">
                <a:extLst>
                  <a:ext uri="{FF2B5EF4-FFF2-40B4-BE49-F238E27FC236}">
                    <a16:creationId xmlns:a16="http://schemas.microsoft.com/office/drawing/2014/main" id="{EDAD91B9-0E21-EABF-39D7-99333C487DF0}"/>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grpSp>
        <p:sp>
          <p:nvSpPr>
            <p:cNvPr id="5" name="Rectangle 9">
              <a:extLst>
                <a:ext uri="{FF2B5EF4-FFF2-40B4-BE49-F238E27FC236}">
                  <a16:creationId xmlns:a16="http://schemas.microsoft.com/office/drawing/2014/main" id="{C8922AFF-21F6-01DB-5673-80DCC64CC4F9}"/>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sp>
          <p:nvSpPr>
            <p:cNvPr id="6" name="Rectangle 10">
              <a:extLst>
                <a:ext uri="{FF2B5EF4-FFF2-40B4-BE49-F238E27FC236}">
                  <a16:creationId xmlns:a16="http://schemas.microsoft.com/office/drawing/2014/main" id="{56EF6FE9-352C-9E0B-9BA0-3FED4328BF8B}"/>
                </a:ext>
              </a:extLst>
            </p:cNvPr>
            <p:cNvSpPr>
              <a:spLocks noChangeArrowheads="1"/>
            </p:cNvSpPr>
            <p:nvPr/>
          </p:nvSpPr>
          <p:spPr bwMode="auto">
            <a:xfrm>
              <a:off x="400" y="1536"/>
              <a:ext cx="20" cy="663"/>
            </a:xfrm>
            <a:prstGeom prst="rect">
              <a:avLst/>
            </a:prstGeom>
            <a:solidFill>
              <a:schemeClr val="bg2"/>
            </a:soli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sp>
          <p:nvSpPr>
            <p:cNvPr id="7" name="Rectangle 11">
              <a:extLst>
                <a:ext uri="{FF2B5EF4-FFF2-40B4-BE49-F238E27FC236}">
                  <a16:creationId xmlns:a16="http://schemas.microsoft.com/office/drawing/2014/main" id="{DA4D9852-3203-4327-900C-20D209893044}"/>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grpSp>
      <p:sp>
        <p:nvSpPr>
          <p:cNvPr id="210956" name="Rectangle 12"/>
          <p:cNvSpPr>
            <a:spLocks noGrp="1" noChangeArrowheads="1"/>
          </p:cNvSpPr>
          <p:nvPr>
            <p:ph type="ctrTitle"/>
          </p:nvPr>
        </p:nvSpPr>
        <p:spPr bwMode="auto">
          <a:xfrm>
            <a:off x="990600" y="1676400"/>
            <a:ext cx="7772400" cy="1462088"/>
          </a:xfrm>
          <a:prstGeom prst="rect">
            <a:avLst/>
          </a:prstGeom>
          <a:noFill/>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Tree>
    <p:extLst>
      <p:ext uri="{BB962C8B-B14F-4D97-AF65-F5344CB8AC3E}">
        <p14:creationId xmlns:p14="http://schemas.microsoft.com/office/powerpoint/2010/main" val="356779082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77829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a:extLst>
              <a:ext uri="{FF2B5EF4-FFF2-40B4-BE49-F238E27FC236}">
                <a16:creationId xmlns:a16="http://schemas.microsoft.com/office/drawing/2014/main" id="{A79E7BA9-590F-7EED-8F4B-51616A5FA975}"/>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5" name="Slide Number Placeholder 4">
            <a:extLst>
              <a:ext uri="{FF2B5EF4-FFF2-40B4-BE49-F238E27FC236}">
                <a16:creationId xmlns:a16="http://schemas.microsoft.com/office/drawing/2014/main" id="{489AF7F5-79FE-A80B-D0C0-7FAB99B06075}"/>
              </a:ext>
            </a:extLst>
          </p:cNvPr>
          <p:cNvSpPr>
            <a:spLocks noGrp="1"/>
          </p:cNvSpPr>
          <p:nvPr>
            <p:ph type="sldNum" sz="quarter" idx="11"/>
          </p:nvPr>
        </p:nvSpPr>
        <p:spPr/>
        <p:txBody>
          <a:bodyPr/>
          <a:lstStyle>
            <a:lvl1pPr>
              <a:defRPr/>
            </a:lvl1pPr>
          </a:lstStyle>
          <a:p>
            <a:pPr>
              <a:defRPr/>
            </a:pPr>
            <a:fld id="{07C573EC-A243-4321-85B7-4B5B06BB0D2E}" type="slidenum">
              <a:rPr lang="en-US" altLang="en-US"/>
              <a:pPr>
                <a:defRPr/>
              </a:pPr>
              <a:t>‹#›</a:t>
            </a:fld>
            <a:endParaRPr lang="en-US" altLang="en-US"/>
          </a:p>
        </p:txBody>
      </p:sp>
    </p:spTree>
    <p:extLst>
      <p:ext uri="{BB962C8B-B14F-4D97-AF65-F5344CB8AC3E}">
        <p14:creationId xmlns:p14="http://schemas.microsoft.com/office/powerpoint/2010/main" val="72236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D079B6-7AC6-0BF1-18E7-364B13964816}"/>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6" name="Slide Number Placeholder 5">
            <a:extLst>
              <a:ext uri="{FF2B5EF4-FFF2-40B4-BE49-F238E27FC236}">
                <a16:creationId xmlns:a16="http://schemas.microsoft.com/office/drawing/2014/main" id="{3E4A3B83-3E9D-252E-D240-47E883C705F3}"/>
              </a:ext>
            </a:extLst>
          </p:cNvPr>
          <p:cNvSpPr>
            <a:spLocks noGrp="1"/>
          </p:cNvSpPr>
          <p:nvPr>
            <p:ph type="sldNum" sz="quarter" idx="11"/>
          </p:nvPr>
        </p:nvSpPr>
        <p:spPr/>
        <p:txBody>
          <a:bodyPr/>
          <a:lstStyle>
            <a:lvl1pPr>
              <a:defRPr/>
            </a:lvl1pPr>
          </a:lstStyle>
          <a:p>
            <a:pPr>
              <a:defRPr/>
            </a:pPr>
            <a:fld id="{532CC688-B9BF-4016-A457-44471A93ED0E}" type="slidenum">
              <a:rPr lang="en-US" altLang="en-US"/>
              <a:pPr>
                <a:defRPr/>
              </a:pPr>
              <a:t>‹#›</a:t>
            </a:fld>
            <a:endParaRPr lang="en-US" altLang="en-US"/>
          </a:p>
        </p:txBody>
      </p:sp>
    </p:spTree>
    <p:extLst>
      <p:ext uri="{BB962C8B-B14F-4D97-AF65-F5344CB8AC3E}">
        <p14:creationId xmlns:p14="http://schemas.microsoft.com/office/powerpoint/2010/main" val="335892089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A4032A66-19F3-AFFE-8D15-9C6AC366213C}"/>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8" name="Slide Number Placeholder 7">
            <a:extLst>
              <a:ext uri="{FF2B5EF4-FFF2-40B4-BE49-F238E27FC236}">
                <a16:creationId xmlns:a16="http://schemas.microsoft.com/office/drawing/2014/main" id="{B4E6A1A3-4E19-0C0A-4146-3F95BD364A07}"/>
              </a:ext>
            </a:extLst>
          </p:cNvPr>
          <p:cNvSpPr>
            <a:spLocks noGrp="1"/>
          </p:cNvSpPr>
          <p:nvPr>
            <p:ph type="sldNum" sz="quarter" idx="11"/>
          </p:nvPr>
        </p:nvSpPr>
        <p:spPr/>
        <p:txBody>
          <a:bodyPr/>
          <a:lstStyle>
            <a:lvl1pPr>
              <a:defRPr/>
            </a:lvl1pPr>
          </a:lstStyle>
          <a:p>
            <a:pPr>
              <a:defRPr/>
            </a:pPr>
            <a:fld id="{4E6CFE6A-B2DC-4972-90D9-7BD3ACAC7B3B}" type="slidenum">
              <a:rPr lang="en-US" altLang="en-US"/>
              <a:pPr>
                <a:defRPr/>
              </a:pPr>
              <a:t>‹#›</a:t>
            </a:fld>
            <a:endParaRPr lang="en-US" altLang="en-US"/>
          </a:p>
        </p:txBody>
      </p:sp>
    </p:spTree>
    <p:extLst>
      <p:ext uri="{BB962C8B-B14F-4D97-AF65-F5344CB8AC3E}">
        <p14:creationId xmlns:p14="http://schemas.microsoft.com/office/powerpoint/2010/main" val="38937241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BD8E55C4-83B2-4F00-A96D-DBB718AE1807}"/>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4" name="Slide Number Placeholder 3">
            <a:extLst>
              <a:ext uri="{FF2B5EF4-FFF2-40B4-BE49-F238E27FC236}">
                <a16:creationId xmlns:a16="http://schemas.microsoft.com/office/drawing/2014/main" id="{F25A76B5-9ACE-B5F0-5E9C-2465D57152FB}"/>
              </a:ext>
            </a:extLst>
          </p:cNvPr>
          <p:cNvSpPr>
            <a:spLocks noGrp="1"/>
          </p:cNvSpPr>
          <p:nvPr>
            <p:ph type="sldNum" sz="quarter" idx="11"/>
          </p:nvPr>
        </p:nvSpPr>
        <p:spPr/>
        <p:txBody>
          <a:bodyPr/>
          <a:lstStyle>
            <a:lvl1pPr>
              <a:defRPr/>
            </a:lvl1pPr>
          </a:lstStyle>
          <a:p>
            <a:pPr>
              <a:defRPr/>
            </a:pPr>
            <a:fld id="{F8FDE183-809B-43F9-822F-60F36B02E6B7}" type="slidenum">
              <a:rPr lang="en-US" altLang="en-US"/>
              <a:pPr>
                <a:defRPr/>
              </a:pPr>
              <a:t>‹#›</a:t>
            </a:fld>
            <a:endParaRPr lang="en-US" altLang="en-US"/>
          </a:p>
        </p:txBody>
      </p:sp>
    </p:spTree>
    <p:extLst>
      <p:ext uri="{BB962C8B-B14F-4D97-AF65-F5344CB8AC3E}">
        <p14:creationId xmlns:p14="http://schemas.microsoft.com/office/powerpoint/2010/main" val="39490336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0CE5E7-61F3-F7CB-BB21-3FADBEF8A580}"/>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3" name="Slide Number Placeholder 2">
            <a:extLst>
              <a:ext uri="{FF2B5EF4-FFF2-40B4-BE49-F238E27FC236}">
                <a16:creationId xmlns:a16="http://schemas.microsoft.com/office/drawing/2014/main" id="{72C0843F-237D-C670-7874-0EAAB103AC8A}"/>
              </a:ext>
            </a:extLst>
          </p:cNvPr>
          <p:cNvSpPr>
            <a:spLocks noGrp="1"/>
          </p:cNvSpPr>
          <p:nvPr>
            <p:ph type="sldNum" sz="quarter" idx="11"/>
          </p:nvPr>
        </p:nvSpPr>
        <p:spPr/>
        <p:txBody>
          <a:bodyPr/>
          <a:lstStyle>
            <a:lvl1pPr>
              <a:defRPr/>
            </a:lvl1pPr>
          </a:lstStyle>
          <a:p>
            <a:pPr>
              <a:defRPr/>
            </a:pPr>
            <a:fld id="{963EBCB1-93C3-4740-BFBF-D0B9D1030B98}" type="slidenum">
              <a:rPr lang="en-US" altLang="en-US"/>
              <a:pPr>
                <a:defRPr/>
              </a:pPr>
              <a:t>‹#›</a:t>
            </a:fld>
            <a:endParaRPr lang="en-US" altLang="en-US"/>
          </a:p>
        </p:txBody>
      </p:sp>
    </p:spTree>
    <p:extLst>
      <p:ext uri="{BB962C8B-B14F-4D97-AF65-F5344CB8AC3E}">
        <p14:creationId xmlns:p14="http://schemas.microsoft.com/office/powerpoint/2010/main" val="262403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14CBE55-B2A6-C20A-AF33-B5A0E69F876D}"/>
              </a:ext>
            </a:extLst>
          </p:cNvPr>
          <p:cNvSpPr>
            <a:spLocks noGrp="1" noChangeArrowheads="1"/>
          </p:cNvSpPr>
          <p:nvPr>
            <p:ph type="sldNum" sz="quarter" idx="10"/>
          </p:nvPr>
        </p:nvSpPr>
        <p:spPr>
          <a:ln/>
        </p:spPr>
        <p:txBody>
          <a:bodyPr/>
          <a:lstStyle>
            <a:lvl2pPr lvl="1">
              <a:defRPr/>
            </a:lvl2pPr>
          </a:lstStyle>
          <a:p>
            <a:pPr lvl="1"/>
            <a:fld id="{1F7B7C14-C59A-487B-859C-D8B6AA33B4FD}" type="slidenum">
              <a:rPr lang="es-ES" altLang="en-US"/>
              <a:pPr lvl="1"/>
              <a:t>‹#›</a:t>
            </a:fld>
            <a:endParaRPr lang="es-ES" altLang="en-US"/>
          </a:p>
        </p:txBody>
      </p:sp>
      <p:sp>
        <p:nvSpPr>
          <p:cNvPr id="6" name="Rectangle 7">
            <a:extLst>
              <a:ext uri="{FF2B5EF4-FFF2-40B4-BE49-F238E27FC236}">
                <a16:creationId xmlns:a16="http://schemas.microsoft.com/office/drawing/2014/main" id="{6F859724-6B2E-F821-E2A7-A4CB0C208E60}"/>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0225646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A5611A79-6551-4075-8FF1-B03B24604580}"/>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6" name="Slide Number Placeholder 5">
            <a:extLst>
              <a:ext uri="{FF2B5EF4-FFF2-40B4-BE49-F238E27FC236}">
                <a16:creationId xmlns:a16="http://schemas.microsoft.com/office/drawing/2014/main" id="{E6F8F715-71F7-5EBD-CADA-474C83B2CDB2}"/>
              </a:ext>
            </a:extLst>
          </p:cNvPr>
          <p:cNvSpPr>
            <a:spLocks noGrp="1"/>
          </p:cNvSpPr>
          <p:nvPr>
            <p:ph type="sldNum" sz="quarter" idx="11"/>
          </p:nvPr>
        </p:nvSpPr>
        <p:spPr/>
        <p:txBody>
          <a:bodyPr/>
          <a:lstStyle>
            <a:lvl1pPr>
              <a:defRPr/>
            </a:lvl1pPr>
          </a:lstStyle>
          <a:p>
            <a:pPr>
              <a:defRPr/>
            </a:pPr>
            <a:fld id="{513F98C6-0201-4BF4-A8AF-7000EBD8B46B}" type="slidenum">
              <a:rPr lang="en-US" altLang="en-US"/>
              <a:pPr>
                <a:defRPr/>
              </a:pPr>
              <a:t>‹#›</a:t>
            </a:fld>
            <a:endParaRPr lang="en-US" altLang="en-US"/>
          </a:p>
        </p:txBody>
      </p:sp>
    </p:spTree>
    <p:extLst>
      <p:ext uri="{BB962C8B-B14F-4D97-AF65-F5344CB8AC3E}">
        <p14:creationId xmlns:p14="http://schemas.microsoft.com/office/powerpoint/2010/main" val="27930556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CE853976-3273-3B7D-D0F3-1591FE58F515}"/>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6" name="Slide Number Placeholder 5">
            <a:extLst>
              <a:ext uri="{FF2B5EF4-FFF2-40B4-BE49-F238E27FC236}">
                <a16:creationId xmlns:a16="http://schemas.microsoft.com/office/drawing/2014/main" id="{D95F162C-FA52-80D5-03D5-39419AAE6896}"/>
              </a:ext>
            </a:extLst>
          </p:cNvPr>
          <p:cNvSpPr>
            <a:spLocks noGrp="1"/>
          </p:cNvSpPr>
          <p:nvPr>
            <p:ph type="sldNum" sz="quarter" idx="11"/>
          </p:nvPr>
        </p:nvSpPr>
        <p:spPr/>
        <p:txBody>
          <a:bodyPr/>
          <a:lstStyle>
            <a:lvl1pPr>
              <a:defRPr/>
            </a:lvl1pPr>
          </a:lstStyle>
          <a:p>
            <a:pPr>
              <a:defRPr/>
            </a:pPr>
            <a:fld id="{B2F4B1A5-C6E4-46B4-A017-3D5B6C7E9F7C}" type="slidenum">
              <a:rPr lang="en-US" altLang="en-US"/>
              <a:pPr>
                <a:defRPr/>
              </a:pPr>
              <a:t>‹#›</a:t>
            </a:fld>
            <a:endParaRPr lang="en-US" altLang="en-US"/>
          </a:p>
        </p:txBody>
      </p:sp>
    </p:spTree>
    <p:extLst>
      <p:ext uri="{BB962C8B-B14F-4D97-AF65-F5344CB8AC3E}">
        <p14:creationId xmlns:p14="http://schemas.microsoft.com/office/powerpoint/2010/main" val="16816598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2832E09C-1741-D731-F104-8D4CA2756FC8}"/>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5" name="Slide Number Placeholder 4">
            <a:extLst>
              <a:ext uri="{FF2B5EF4-FFF2-40B4-BE49-F238E27FC236}">
                <a16:creationId xmlns:a16="http://schemas.microsoft.com/office/drawing/2014/main" id="{186B89F1-2E06-2D02-F1DA-1E8EFDEBAF2A}"/>
              </a:ext>
            </a:extLst>
          </p:cNvPr>
          <p:cNvSpPr>
            <a:spLocks noGrp="1"/>
          </p:cNvSpPr>
          <p:nvPr>
            <p:ph type="sldNum" sz="quarter" idx="11"/>
          </p:nvPr>
        </p:nvSpPr>
        <p:spPr/>
        <p:txBody>
          <a:bodyPr/>
          <a:lstStyle>
            <a:lvl1pPr>
              <a:defRPr/>
            </a:lvl1pPr>
          </a:lstStyle>
          <a:p>
            <a:pPr>
              <a:defRPr/>
            </a:pPr>
            <a:fld id="{27BA3E31-1189-4B9F-9807-A9946F3A83D4}" type="slidenum">
              <a:rPr lang="en-US" altLang="en-US"/>
              <a:pPr>
                <a:defRPr/>
              </a:pPr>
              <a:t>‹#›</a:t>
            </a:fld>
            <a:endParaRPr lang="en-US" altLang="en-US"/>
          </a:p>
        </p:txBody>
      </p:sp>
    </p:spTree>
    <p:extLst>
      <p:ext uri="{BB962C8B-B14F-4D97-AF65-F5344CB8AC3E}">
        <p14:creationId xmlns:p14="http://schemas.microsoft.com/office/powerpoint/2010/main" val="40314781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6602452-2288-BD61-6596-0B77758D7E6D}"/>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5" name="Slide Number Placeholder 4">
            <a:extLst>
              <a:ext uri="{FF2B5EF4-FFF2-40B4-BE49-F238E27FC236}">
                <a16:creationId xmlns:a16="http://schemas.microsoft.com/office/drawing/2014/main" id="{02FC4A60-E9BE-06D2-0898-300BED99EFFA}"/>
              </a:ext>
            </a:extLst>
          </p:cNvPr>
          <p:cNvSpPr>
            <a:spLocks noGrp="1"/>
          </p:cNvSpPr>
          <p:nvPr>
            <p:ph type="sldNum" sz="quarter" idx="11"/>
          </p:nvPr>
        </p:nvSpPr>
        <p:spPr/>
        <p:txBody>
          <a:bodyPr/>
          <a:lstStyle>
            <a:lvl1pPr>
              <a:defRPr/>
            </a:lvl1pPr>
          </a:lstStyle>
          <a:p>
            <a:pPr>
              <a:defRPr/>
            </a:pPr>
            <a:fld id="{CB20ECC9-C8C4-4C66-9332-FF182768329F}" type="slidenum">
              <a:rPr lang="en-US" altLang="en-US"/>
              <a:pPr>
                <a:defRPr/>
              </a:pPr>
              <a:t>‹#›</a:t>
            </a:fld>
            <a:endParaRPr lang="en-US" altLang="en-US"/>
          </a:p>
        </p:txBody>
      </p:sp>
    </p:spTree>
    <p:extLst>
      <p:ext uri="{BB962C8B-B14F-4D97-AF65-F5344CB8AC3E}">
        <p14:creationId xmlns:p14="http://schemas.microsoft.com/office/powerpoint/2010/main" val="8153273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740270A-7BE6-3A34-FA6A-A84CE1D08D52}"/>
              </a:ext>
            </a:extLst>
          </p:cNvPr>
          <p:cNvSpPr>
            <a:spLocks noGrp="1" noChangeArrowheads="1"/>
          </p:cNvSpPr>
          <p:nvPr>
            <p:ph type="sldNum" sz="quarter" idx="10"/>
          </p:nvPr>
        </p:nvSpPr>
        <p:spPr>
          <a:ln/>
        </p:spPr>
        <p:txBody>
          <a:bodyPr/>
          <a:lstStyle>
            <a:lvl2pPr lvl="1">
              <a:defRPr/>
            </a:lvl2pPr>
          </a:lstStyle>
          <a:p>
            <a:pPr lvl="1">
              <a:defRPr/>
            </a:pPr>
            <a:fld id="{FDE1F525-3AA2-494F-8820-BC5B445FF2D9}" type="slidenum">
              <a:rPr lang="es-ES" altLang="en-US"/>
              <a:pPr lvl="1">
                <a:defRPr/>
              </a:pPr>
              <a:t>‹#›</a:t>
            </a:fld>
            <a:endParaRPr lang="es-ES" altLang="en-US"/>
          </a:p>
        </p:txBody>
      </p:sp>
      <p:sp>
        <p:nvSpPr>
          <p:cNvPr id="5" name="Rectangle 7">
            <a:extLst>
              <a:ext uri="{FF2B5EF4-FFF2-40B4-BE49-F238E27FC236}">
                <a16:creationId xmlns:a16="http://schemas.microsoft.com/office/drawing/2014/main" id="{FF8AF938-D199-9E4F-0E97-F4E0E71ED6F6}"/>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25898687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6E9163C-792B-3B56-D62B-CD02FB19BE12}"/>
              </a:ext>
            </a:extLst>
          </p:cNvPr>
          <p:cNvSpPr>
            <a:spLocks noGrp="1" noChangeArrowheads="1"/>
          </p:cNvSpPr>
          <p:nvPr>
            <p:ph type="sldNum" sz="quarter" idx="10"/>
          </p:nvPr>
        </p:nvSpPr>
        <p:spPr>
          <a:ln/>
        </p:spPr>
        <p:txBody>
          <a:bodyPr/>
          <a:lstStyle>
            <a:lvl2pPr lvl="1">
              <a:defRPr/>
            </a:lvl2pPr>
          </a:lstStyle>
          <a:p>
            <a:pPr lvl="1">
              <a:defRPr/>
            </a:pPr>
            <a:fld id="{12E6CA02-982E-4A5D-81D4-AFB0030F3185}" type="slidenum">
              <a:rPr lang="es-ES" altLang="en-US"/>
              <a:pPr lvl="1">
                <a:defRPr/>
              </a:pPr>
              <a:t>‹#›</a:t>
            </a:fld>
            <a:endParaRPr lang="es-ES" altLang="en-US"/>
          </a:p>
        </p:txBody>
      </p:sp>
      <p:sp>
        <p:nvSpPr>
          <p:cNvPr id="5" name="Rectangle 7">
            <a:extLst>
              <a:ext uri="{FF2B5EF4-FFF2-40B4-BE49-F238E27FC236}">
                <a16:creationId xmlns:a16="http://schemas.microsoft.com/office/drawing/2014/main" id="{1991A28B-AE41-C6EE-602B-ABEA5B173DDF}"/>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70245154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6CFBBD5-84AF-8466-62F4-F51526CC48EC}"/>
              </a:ext>
            </a:extLst>
          </p:cNvPr>
          <p:cNvSpPr>
            <a:spLocks noGrp="1" noChangeArrowheads="1"/>
          </p:cNvSpPr>
          <p:nvPr>
            <p:ph type="sldNum" sz="quarter" idx="10"/>
          </p:nvPr>
        </p:nvSpPr>
        <p:spPr>
          <a:ln/>
        </p:spPr>
        <p:txBody>
          <a:bodyPr/>
          <a:lstStyle>
            <a:lvl2pPr lvl="1">
              <a:defRPr/>
            </a:lvl2pPr>
          </a:lstStyle>
          <a:p>
            <a:pPr lvl="1">
              <a:defRPr/>
            </a:pPr>
            <a:fld id="{BD061866-0D76-49F0-8CDE-79057B995B5A}" type="slidenum">
              <a:rPr lang="es-ES" altLang="en-US"/>
              <a:pPr lvl="1">
                <a:defRPr/>
              </a:pPr>
              <a:t>‹#›</a:t>
            </a:fld>
            <a:endParaRPr lang="es-ES" altLang="en-US"/>
          </a:p>
        </p:txBody>
      </p:sp>
      <p:sp>
        <p:nvSpPr>
          <p:cNvPr id="5" name="Rectangle 7">
            <a:extLst>
              <a:ext uri="{FF2B5EF4-FFF2-40B4-BE49-F238E27FC236}">
                <a16:creationId xmlns:a16="http://schemas.microsoft.com/office/drawing/2014/main" id="{D1532A2B-4985-6044-A9F3-1BA6526735A5}"/>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0088851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8FA9012-13F0-B308-5779-4DA6ECEEFD43}"/>
              </a:ext>
            </a:extLst>
          </p:cNvPr>
          <p:cNvSpPr>
            <a:spLocks noGrp="1" noChangeArrowheads="1"/>
          </p:cNvSpPr>
          <p:nvPr>
            <p:ph type="sldNum" sz="quarter" idx="10"/>
          </p:nvPr>
        </p:nvSpPr>
        <p:spPr>
          <a:ln/>
        </p:spPr>
        <p:txBody>
          <a:bodyPr/>
          <a:lstStyle>
            <a:lvl2pPr lvl="1">
              <a:defRPr/>
            </a:lvl2pPr>
          </a:lstStyle>
          <a:p>
            <a:pPr lvl="1">
              <a:defRPr/>
            </a:pPr>
            <a:fld id="{5818FE3E-D45B-4F50-9DCA-B077800BE96F}" type="slidenum">
              <a:rPr lang="es-ES" altLang="en-US"/>
              <a:pPr lvl="1">
                <a:defRPr/>
              </a:pPr>
              <a:t>‹#›</a:t>
            </a:fld>
            <a:endParaRPr lang="es-ES" altLang="en-US"/>
          </a:p>
        </p:txBody>
      </p:sp>
      <p:sp>
        <p:nvSpPr>
          <p:cNvPr id="6" name="Rectangle 7">
            <a:extLst>
              <a:ext uri="{FF2B5EF4-FFF2-40B4-BE49-F238E27FC236}">
                <a16:creationId xmlns:a16="http://schemas.microsoft.com/office/drawing/2014/main" id="{ADB81E70-4766-6D19-4A45-6FFAC0AB775E}"/>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6129628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9D94E0B-11AB-37FE-5950-8DB1ABFAA2D1}"/>
              </a:ext>
            </a:extLst>
          </p:cNvPr>
          <p:cNvSpPr>
            <a:spLocks noGrp="1" noChangeArrowheads="1"/>
          </p:cNvSpPr>
          <p:nvPr>
            <p:ph type="sldNum" sz="quarter" idx="10"/>
          </p:nvPr>
        </p:nvSpPr>
        <p:spPr>
          <a:ln/>
        </p:spPr>
        <p:txBody>
          <a:bodyPr/>
          <a:lstStyle>
            <a:lvl2pPr lvl="1">
              <a:defRPr/>
            </a:lvl2pPr>
          </a:lstStyle>
          <a:p>
            <a:pPr lvl="1">
              <a:defRPr/>
            </a:pPr>
            <a:fld id="{3AD85B71-30A9-492D-8425-7CA81712301A}" type="slidenum">
              <a:rPr lang="es-ES" altLang="en-US"/>
              <a:pPr lvl="1">
                <a:defRPr/>
              </a:pPr>
              <a:t>‹#›</a:t>
            </a:fld>
            <a:endParaRPr lang="es-ES" altLang="en-US"/>
          </a:p>
        </p:txBody>
      </p:sp>
      <p:sp>
        <p:nvSpPr>
          <p:cNvPr id="8" name="Rectangle 7">
            <a:extLst>
              <a:ext uri="{FF2B5EF4-FFF2-40B4-BE49-F238E27FC236}">
                <a16:creationId xmlns:a16="http://schemas.microsoft.com/office/drawing/2014/main" id="{3D7F45DF-7682-2560-67BD-D4018FC1F15D}"/>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6796296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1A163A31-D748-146F-8509-EC7F853B296E}"/>
              </a:ext>
            </a:extLst>
          </p:cNvPr>
          <p:cNvSpPr>
            <a:spLocks noGrp="1" noChangeArrowheads="1"/>
          </p:cNvSpPr>
          <p:nvPr>
            <p:ph type="sldNum" sz="quarter" idx="10"/>
          </p:nvPr>
        </p:nvSpPr>
        <p:spPr>
          <a:ln/>
        </p:spPr>
        <p:txBody>
          <a:bodyPr/>
          <a:lstStyle>
            <a:lvl2pPr lvl="1">
              <a:defRPr/>
            </a:lvl2pPr>
          </a:lstStyle>
          <a:p>
            <a:pPr lvl="1">
              <a:defRPr/>
            </a:pPr>
            <a:fld id="{1D813606-1E42-493D-93C6-A8B3DA69607F}" type="slidenum">
              <a:rPr lang="es-ES" altLang="en-US"/>
              <a:pPr lvl="1">
                <a:defRPr/>
              </a:pPr>
              <a:t>‹#›</a:t>
            </a:fld>
            <a:endParaRPr lang="es-ES" altLang="en-US"/>
          </a:p>
        </p:txBody>
      </p:sp>
      <p:sp>
        <p:nvSpPr>
          <p:cNvPr id="4" name="Rectangle 7">
            <a:extLst>
              <a:ext uri="{FF2B5EF4-FFF2-40B4-BE49-F238E27FC236}">
                <a16:creationId xmlns:a16="http://schemas.microsoft.com/office/drawing/2014/main" id="{33141108-4BE1-089E-7507-9A267024EACB}"/>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106000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F350E47-2B7F-AED8-D064-918C72806C2B}"/>
              </a:ext>
            </a:extLst>
          </p:cNvPr>
          <p:cNvSpPr>
            <a:spLocks noGrp="1" noChangeArrowheads="1"/>
          </p:cNvSpPr>
          <p:nvPr>
            <p:ph type="sldNum" sz="quarter" idx="10"/>
          </p:nvPr>
        </p:nvSpPr>
        <p:spPr>
          <a:ln/>
        </p:spPr>
        <p:txBody>
          <a:bodyPr/>
          <a:lstStyle>
            <a:lvl2pPr lvl="1">
              <a:defRPr/>
            </a:lvl2pPr>
          </a:lstStyle>
          <a:p>
            <a:pPr lvl="1"/>
            <a:fld id="{22CC805F-0329-4C72-BEEF-E0B40CEBFC37}" type="slidenum">
              <a:rPr lang="es-ES" altLang="en-US"/>
              <a:pPr lvl="1"/>
              <a:t>‹#›</a:t>
            </a:fld>
            <a:endParaRPr lang="es-ES" altLang="en-US"/>
          </a:p>
        </p:txBody>
      </p:sp>
      <p:sp>
        <p:nvSpPr>
          <p:cNvPr id="6" name="Rectangle 7">
            <a:extLst>
              <a:ext uri="{FF2B5EF4-FFF2-40B4-BE49-F238E27FC236}">
                <a16:creationId xmlns:a16="http://schemas.microsoft.com/office/drawing/2014/main" id="{77F3A7DE-35F8-C00A-BB5F-31D4815D386D}"/>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4253409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007B91-F218-53E3-EDF2-ED7D047D75A4}"/>
              </a:ext>
            </a:extLst>
          </p:cNvPr>
          <p:cNvSpPr>
            <a:spLocks noGrp="1" noChangeArrowheads="1"/>
          </p:cNvSpPr>
          <p:nvPr>
            <p:ph type="sldNum" sz="quarter" idx="10"/>
          </p:nvPr>
        </p:nvSpPr>
        <p:spPr>
          <a:ln/>
        </p:spPr>
        <p:txBody>
          <a:bodyPr/>
          <a:lstStyle>
            <a:lvl2pPr lvl="1">
              <a:defRPr/>
            </a:lvl2pPr>
          </a:lstStyle>
          <a:p>
            <a:pPr lvl="1">
              <a:defRPr/>
            </a:pPr>
            <a:fld id="{27A98F5B-B7EF-40C4-8D11-C6E5447E9F7D}" type="slidenum">
              <a:rPr lang="es-ES" altLang="en-US"/>
              <a:pPr lvl="1">
                <a:defRPr/>
              </a:pPr>
              <a:t>‹#›</a:t>
            </a:fld>
            <a:endParaRPr lang="es-ES" altLang="en-US"/>
          </a:p>
        </p:txBody>
      </p:sp>
      <p:sp>
        <p:nvSpPr>
          <p:cNvPr id="3" name="Rectangle 7">
            <a:extLst>
              <a:ext uri="{FF2B5EF4-FFF2-40B4-BE49-F238E27FC236}">
                <a16:creationId xmlns:a16="http://schemas.microsoft.com/office/drawing/2014/main" id="{C8AB63B5-5B6B-88B2-D828-516A0B691819}"/>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7132838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DE732CF-224D-081F-7B7E-1928D36DE678}"/>
              </a:ext>
            </a:extLst>
          </p:cNvPr>
          <p:cNvSpPr>
            <a:spLocks noGrp="1" noChangeArrowheads="1"/>
          </p:cNvSpPr>
          <p:nvPr>
            <p:ph type="sldNum" sz="quarter" idx="10"/>
          </p:nvPr>
        </p:nvSpPr>
        <p:spPr>
          <a:ln/>
        </p:spPr>
        <p:txBody>
          <a:bodyPr/>
          <a:lstStyle>
            <a:lvl2pPr lvl="1">
              <a:defRPr/>
            </a:lvl2pPr>
          </a:lstStyle>
          <a:p>
            <a:pPr lvl="1">
              <a:defRPr/>
            </a:pPr>
            <a:fld id="{5C2B67E5-C5C6-4E2A-8D53-00898131BD08}" type="slidenum">
              <a:rPr lang="es-ES" altLang="en-US"/>
              <a:pPr lvl="1">
                <a:defRPr/>
              </a:pPr>
              <a:t>‹#›</a:t>
            </a:fld>
            <a:endParaRPr lang="es-ES" altLang="en-US"/>
          </a:p>
        </p:txBody>
      </p:sp>
      <p:sp>
        <p:nvSpPr>
          <p:cNvPr id="6" name="Rectangle 7">
            <a:extLst>
              <a:ext uri="{FF2B5EF4-FFF2-40B4-BE49-F238E27FC236}">
                <a16:creationId xmlns:a16="http://schemas.microsoft.com/office/drawing/2014/main" id="{88BFCB9B-282E-8DE6-6FEC-DB6168B99543}"/>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7903996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2C9B358-2AE7-C1BA-5061-FAD5D0213153}"/>
              </a:ext>
            </a:extLst>
          </p:cNvPr>
          <p:cNvSpPr>
            <a:spLocks noGrp="1" noChangeArrowheads="1"/>
          </p:cNvSpPr>
          <p:nvPr>
            <p:ph type="sldNum" sz="quarter" idx="10"/>
          </p:nvPr>
        </p:nvSpPr>
        <p:spPr>
          <a:ln/>
        </p:spPr>
        <p:txBody>
          <a:bodyPr/>
          <a:lstStyle>
            <a:lvl2pPr lvl="1">
              <a:defRPr/>
            </a:lvl2pPr>
          </a:lstStyle>
          <a:p>
            <a:pPr lvl="1">
              <a:defRPr/>
            </a:pPr>
            <a:fld id="{3841E0F4-A419-48C3-AD5A-EC742E8DBE51}" type="slidenum">
              <a:rPr lang="es-ES" altLang="en-US"/>
              <a:pPr lvl="1">
                <a:defRPr/>
              </a:pPr>
              <a:t>‹#›</a:t>
            </a:fld>
            <a:endParaRPr lang="es-ES" altLang="en-US"/>
          </a:p>
        </p:txBody>
      </p:sp>
      <p:sp>
        <p:nvSpPr>
          <p:cNvPr id="6" name="Rectangle 7">
            <a:extLst>
              <a:ext uri="{FF2B5EF4-FFF2-40B4-BE49-F238E27FC236}">
                <a16:creationId xmlns:a16="http://schemas.microsoft.com/office/drawing/2014/main" id="{5B18B7A6-B335-42C6-00A5-4B1B74B881B0}"/>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8900284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F3F9EB6-036E-9ACD-579A-6D8033DBFD74}"/>
              </a:ext>
            </a:extLst>
          </p:cNvPr>
          <p:cNvSpPr>
            <a:spLocks noGrp="1" noChangeArrowheads="1"/>
          </p:cNvSpPr>
          <p:nvPr>
            <p:ph type="sldNum" sz="quarter" idx="10"/>
          </p:nvPr>
        </p:nvSpPr>
        <p:spPr>
          <a:ln/>
        </p:spPr>
        <p:txBody>
          <a:bodyPr/>
          <a:lstStyle>
            <a:lvl2pPr lvl="1">
              <a:defRPr/>
            </a:lvl2pPr>
          </a:lstStyle>
          <a:p>
            <a:pPr lvl="1">
              <a:defRPr/>
            </a:pPr>
            <a:fld id="{6BB6E5F7-8F83-43F1-B260-C03DED233C99}" type="slidenum">
              <a:rPr lang="es-ES" altLang="en-US"/>
              <a:pPr lvl="1">
                <a:defRPr/>
              </a:pPr>
              <a:t>‹#›</a:t>
            </a:fld>
            <a:endParaRPr lang="es-ES" altLang="en-US"/>
          </a:p>
        </p:txBody>
      </p:sp>
      <p:sp>
        <p:nvSpPr>
          <p:cNvPr id="5" name="Rectangle 7">
            <a:extLst>
              <a:ext uri="{FF2B5EF4-FFF2-40B4-BE49-F238E27FC236}">
                <a16:creationId xmlns:a16="http://schemas.microsoft.com/office/drawing/2014/main" id="{51F67AE5-5CFD-2530-B029-8ABE60E8D6F4}"/>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00960506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F741D01-25E5-86D5-B575-4512382DB016}"/>
              </a:ext>
            </a:extLst>
          </p:cNvPr>
          <p:cNvSpPr>
            <a:spLocks noGrp="1" noChangeArrowheads="1"/>
          </p:cNvSpPr>
          <p:nvPr>
            <p:ph type="sldNum" sz="quarter" idx="10"/>
          </p:nvPr>
        </p:nvSpPr>
        <p:spPr>
          <a:ln/>
        </p:spPr>
        <p:txBody>
          <a:bodyPr/>
          <a:lstStyle>
            <a:lvl2pPr lvl="1">
              <a:defRPr/>
            </a:lvl2pPr>
          </a:lstStyle>
          <a:p>
            <a:pPr lvl="1">
              <a:defRPr/>
            </a:pPr>
            <a:fld id="{BE164FF4-78C3-4777-91C4-11AB437A9D24}" type="slidenum">
              <a:rPr lang="es-ES" altLang="en-US"/>
              <a:pPr lvl="1">
                <a:defRPr/>
              </a:pPr>
              <a:t>‹#›</a:t>
            </a:fld>
            <a:endParaRPr lang="es-ES" altLang="en-US"/>
          </a:p>
        </p:txBody>
      </p:sp>
      <p:sp>
        <p:nvSpPr>
          <p:cNvPr id="5" name="Rectangle 7">
            <a:extLst>
              <a:ext uri="{FF2B5EF4-FFF2-40B4-BE49-F238E27FC236}">
                <a16:creationId xmlns:a16="http://schemas.microsoft.com/office/drawing/2014/main" id="{CA4E65FF-0910-58F6-6F32-B1103A342DAC}"/>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394890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w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3.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oleObject" Target="../embeddings/oleObject2.bin"/><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w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wmf"/><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oleObject" Target="../embeddings/oleObject3.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1.wmf"/><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oleObject" Target="../embeddings/oleObject4.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oleObject" Target="../embeddings/oleObject5.bin"/><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7.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w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8.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oleObject" Target="../embeddings/oleObject6.bin"/><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9.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5895480-719D-009F-B629-6B5F5473896D}"/>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1027" name="Rectangle 3">
            <a:extLst>
              <a:ext uri="{FF2B5EF4-FFF2-40B4-BE49-F238E27FC236}">
                <a16:creationId xmlns:a16="http://schemas.microsoft.com/office/drawing/2014/main" id="{D75506A4-5C40-B1BD-B5BA-F632EF9DAEE7}"/>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7BBAD7E3-ED0E-E6A9-7D1D-17AF3CB6577B}"/>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a:defRPr sz="1000">
                <a:latin typeface="Arial" panose="020B0604020202020204" pitchFamily="34" charset="0"/>
              </a:defRPr>
            </a:lvl2pPr>
          </a:lstStyle>
          <a:p>
            <a:pPr lvl="1"/>
            <a:fld id="{D5C54024-8217-42AC-A9F6-0065AC93CF27}" type="slidenum">
              <a:rPr lang="es-ES" altLang="en-US"/>
              <a:pPr lvl="1"/>
              <a:t>‹#›</a:t>
            </a:fld>
            <a:endParaRPr lang="es-ES" altLang="en-US"/>
          </a:p>
        </p:txBody>
      </p:sp>
      <p:sp>
        <p:nvSpPr>
          <p:cNvPr id="1029" name="Line 5">
            <a:extLst>
              <a:ext uri="{FF2B5EF4-FFF2-40B4-BE49-F238E27FC236}">
                <a16:creationId xmlns:a16="http://schemas.microsoft.com/office/drawing/2014/main" id="{BDC710C4-3C3B-3C59-4B68-456DBCE3EDC9}"/>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1030" name="Object 2">
            <a:extLst>
              <a:ext uri="{FF2B5EF4-FFF2-40B4-BE49-F238E27FC236}">
                <a16:creationId xmlns:a16="http://schemas.microsoft.com/office/drawing/2014/main" id="{FDDF38A2-EC7A-B9FA-5862-E2665F8B581D}"/>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3" imgW="2354263" imgH="1792288" progId="MS_ClipArt_Gallery.2">
                  <p:embed/>
                </p:oleObj>
              </mc:Choice>
              <mc:Fallback>
                <p:oleObj name="ClipArt" r:id="rId13" imgW="2354263" imgH="1792288" progId="MS_ClipArt_Gallery.2">
                  <p:embed/>
                  <p:pic>
                    <p:nvPicPr>
                      <p:cNvPr id="1030" name="Object 2">
                        <a:extLst>
                          <a:ext uri="{FF2B5EF4-FFF2-40B4-BE49-F238E27FC236}">
                            <a16:creationId xmlns:a16="http://schemas.microsoft.com/office/drawing/2014/main" id="{FDDF38A2-EC7A-B9FA-5862-E2665F8B581D}"/>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37E59BA8-098B-B11E-44AF-F7B54BA8A871}"/>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charset="-128"/>
              </a:defRPr>
            </a:lvl1pPr>
          </a:lstStyle>
          <a:p>
            <a:pPr>
              <a:defRPr/>
            </a:pPr>
            <a:r>
              <a:rPr lang="en-US"/>
              <a:t>Angel: Interactive Computer Graphics 5E © Addison-Wesley 2009</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charset="-128"/>
          <a:cs typeface="+mj-cs"/>
        </a:defRPr>
      </a:lvl1pPr>
      <a:lvl2pPr algn="ctr" rtl="0" eaLnBrk="0" fontAlgn="base" hangingPunct="0">
        <a:spcBef>
          <a:spcPct val="0"/>
        </a:spcBef>
        <a:spcAft>
          <a:spcPct val="0"/>
        </a:spcAft>
        <a:defRPr sz="3700" b="1">
          <a:solidFill>
            <a:schemeClr val="accent2"/>
          </a:solidFill>
          <a:latin typeface="Arial" charset="0"/>
          <a:ea typeface="ＭＳ Ｐゴシック" charset="-128"/>
        </a:defRPr>
      </a:lvl2pPr>
      <a:lvl3pPr algn="ctr" rtl="0" eaLnBrk="0" fontAlgn="base" hangingPunct="0">
        <a:spcBef>
          <a:spcPct val="0"/>
        </a:spcBef>
        <a:spcAft>
          <a:spcPct val="0"/>
        </a:spcAft>
        <a:defRPr sz="3700" b="1">
          <a:solidFill>
            <a:schemeClr val="accent2"/>
          </a:solidFill>
          <a:latin typeface="Arial" charset="0"/>
          <a:ea typeface="ＭＳ Ｐゴシック" charset="-128"/>
        </a:defRPr>
      </a:lvl3pPr>
      <a:lvl4pPr algn="ctr" rtl="0" eaLnBrk="0" fontAlgn="base" hangingPunct="0">
        <a:spcBef>
          <a:spcPct val="0"/>
        </a:spcBef>
        <a:spcAft>
          <a:spcPct val="0"/>
        </a:spcAft>
        <a:defRPr sz="3700" b="1">
          <a:solidFill>
            <a:schemeClr val="accent2"/>
          </a:solidFill>
          <a:latin typeface="Arial" charset="0"/>
          <a:ea typeface="ＭＳ Ｐゴシック" charset="-128"/>
        </a:defRPr>
      </a:lvl4pPr>
      <a:lvl5pPr algn="ctr" rtl="0" eaLnBrk="0" fontAlgn="base" hangingPunct="0">
        <a:spcBef>
          <a:spcPct val="0"/>
        </a:spcBef>
        <a:spcAft>
          <a:spcPct val="0"/>
        </a:spcAft>
        <a:defRPr sz="3700" b="1">
          <a:solidFill>
            <a:schemeClr val="accent2"/>
          </a:solidFill>
          <a:latin typeface="Arial" charset="0"/>
          <a:ea typeface="ＭＳ Ｐゴシック" charset="-128"/>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mn-cs"/>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Marcador de título 1">
            <a:extLst>
              <a:ext uri="{FF2B5EF4-FFF2-40B4-BE49-F238E27FC236}">
                <a16:creationId xmlns:a16="http://schemas.microsoft.com/office/drawing/2014/main" id="{BD1D7847-98BA-CE01-DF52-620B21F67FD1}"/>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MX" altLang="en-US"/>
              <a:t>Haz clic para modificar el estilo de título del patrón</a:t>
            </a:r>
          </a:p>
        </p:txBody>
      </p:sp>
      <p:sp>
        <p:nvSpPr>
          <p:cNvPr id="3" name="Marcador de texto 2">
            <a:extLst>
              <a:ext uri="{FF2B5EF4-FFF2-40B4-BE49-F238E27FC236}">
                <a16:creationId xmlns:a16="http://schemas.microsoft.com/office/drawing/2014/main" id="{DD69ECB2-5710-98AD-D8F3-EB9A355E702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DE7DB3DD-8F85-C802-54BA-06ECD33B591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smtClean="0">
                <a:solidFill>
                  <a:prstClr val="black">
                    <a:tint val="75000"/>
                  </a:prstClr>
                </a:solidFill>
                <a:cs typeface="Arial" panose="020B0604020202020204" pitchFamily="34" charset="0"/>
              </a:defRPr>
            </a:lvl1pPr>
          </a:lstStyle>
          <a:p>
            <a:pPr>
              <a:defRPr/>
            </a:pPr>
            <a:fld id="{0F6BB97C-21B3-B04E-8B66-17429DA4143B}" type="datetimeFigureOut">
              <a:rPr lang="es-MX"/>
              <a:pPr>
                <a:defRPr/>
              </a:pPr>
              <a:t>02/10/2023</a:t>
            </a:fld>
            <a:endParaRPr lang="es-MX"/>
          </a:p>
        </p:txBody>
      </p:sp>
      <p:sp>
        <p:nvSpPr>
          <p:cNvPr id="5" name="Marcador de pie de página 4">
            <a:extLst>
              <a:ext uri="{FF2B5EF4-FFF2-40B4-BE49-F238E27FC236}">
                <a16:creationId xmlns:a16="http://schemas.microsoft.com/office/drawing/2014/main" id="{6AF81CE3-23DB-38C4-0307-48723CC3074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prstClr val="black">
                    <a:tint val="75000"/>
                  </a:prstClr>
                </a:solidFill>
                <a:cs typeface="Arial" panose="020B0604020202020204" pitchFamily="34" charset="0"/>
              </a:defRPr>
            </a:lvl1pPr>
          </a:lstStyle>
          <a:p>
            <a:pPr>
              <a:defRPr/>
            </a:pPr>
            <a:endParaRPr lang="es-MX"/>
          </a:p>
        </p:txBody>
      </p:sp>
      <p:sp>
        <p:nvSpPr>
          <p:cNvPr id="6" name="Marcador de número de diapositiva 5">
            <a:extLst>
              <a:ext uri="{FF2B5EF4-FFF2-40B4-BE49-F238E27FC236}">
                <a16:creationId xmlns:a16="http://schemas.microsoft.com/office/drawing/2014/main" id="{B7638F18-5F13-3E1F-3C48-5F575C212AE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smtClean="0">
                <a:solidFill>
                  <a:prstClr val="black">
                    <a:tint val="75000"/>
                  </a:prstClr>
                </a:solidFill>
                <a:cs typeface="Arial" panose="020B0604020202020204" pitchFamily="34" charset="0"/>
              </a:defRPr>
            </a:lvl1pPr>
          </a:lstStyle>
          <a:p>
            <a:pPr>
              <a:defRPr/>
            </a:pPr>
            <a:fld id="{AEB3A095-60B4-4E74-9D8E-0A053EF991C8}" type="slidenum">
              <a:rPr lang="es-MX"/>
              <a:pPr>
                <a:defRPr/>
              </a:pPr>
              <a:t>‹#›</a:t>
            </a:fld>
            <a:endParaRPr lang="es-MX"/>
          </a:p>
        </p:txBody>
      </p:sp>
      <p:sp>
        <p:nvSpPr>
          <p:cNvPr id="7" name="Rectángulo 6">
            <a:extLst>
              <a:ext uri="{FF2B5EF4-FFF2-40B4-BE49-F238E27FC236}">
                <a16:creationId xmlns:a16="http://schemas.microsoft.com/office/drawing/2014/main" id="{1B165284-EB75-380E-A909-0CE180A600AC}"/>
              </a:ext>
            </a:extLst>
          </p:cNvPr>
          <p:cNvSpPr/>
          <p:nvPr userDrawn="1"/>
        </p:nvSpPr>
        <p:spPr>
          <a:xfrm>
            <a:off x="0" y="0"/>
            <a:ext cx="9144000" cy="6858000"/>
          </a:xfrm>
          <a:prstGeom prst="rect">
            <a:avLst/>
          </a:prstGeom>
          <a:solidFill>
            <a:srgbClr val="BA003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sz="1800">
              <a:solidFill>
                <a:prstClr val="white"/>
              </a:solidFill>
            </a:endParaRPr>
          </a:p>
        </p:txBody>
      </p:sp>
      <p:pic>
        <p:nvPicPr>
          <p:cNvPr id="3080" name="Imagen 10">
            <a:extLst>
              <a:ext uri="{FF2B5EF4-FFF2-40B4-BE49-F238E27FC236}">
                <a16:creationId xmlns:a16="http://schemas.microsoft.com/office/drawing/2014/main" id="{5EDCFD66-3780-2D7F-9E22-412DFE3FE49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5975" y="681038"/>
            <a:ext cx="2706688"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ángulo 13">
            <a:extLst>
              <a:ext uri="{FF2B5EF4-FFF2-40B4-BE49-F238E27FC236}">
                <a16:creationId xmlns:a16="http://schemas.microsoft.com/office/drawing/2014/main" id="{FB3A4073-B93F-856C-FC09-A8455397DF31}"/>
              </a:ext>
            </a:extLst>
          </p:cNvPr>
          <p:cNvSpPr/>
          <p:nvPr userDrawn="1"/>
        </p:nvSpPr>
        <p:spPr>
          <a:xfrm>
            <a:off x="193675" y="6464300"/>
            <a:ext cx="3951288" cy="414338"/>
          </a:xfrm>
          <a:prstGeom prst="rect">
            <a:avLst/>
          </a:prstGeom>
        </p:spPr>
        <p:txBody>
          <a:bodyPr>
            <a:spAutoFit/>
          </a:bodyPr>
          <a:lstStyle/>
          <a:p>
            <a:pPr>
              <a:defRPr/>
            </a:pPr>
            <a:r>
              <a:rPr lang="es-MX" sz="1050">
                <a:solidFill>
                  <a:prstClr val="white"/>
                </a:solidFill>
                <a:cs typeface="Arial" panose="020B0604020202020204" pitchFamily="34" charset="0"/>
              </a:rPr>
              <a:t>©2020-2021 All rights reserved. Unauthorized distribution prohibited.</a:t>
            </a:r>
          </a:p>
        </p:txBody>
      </p:sp>
      <p:pic>
        <p:nvPicPr>
          <p:cNvPr id="3082" name="Imagen 9">
            <a:extLst>
              <a:ext uri="{FF2B5EF4-FFF2-40B4-BE49-F238E27FC236}">
                <a16:creationId xmlns:a16="http://schemas.microsoft.com/office/drawing/2014/main" id="{A44105A9-B088-596F-4C96-A22F7E1F768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79988" y="617538"/>
            <a:ext cx="2706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635205"/>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CCD0DA7-3099-6FC0-6787-E3D2A27A9470}"/>
              </a:ext>
            </a:extLst>
          </p:cNvPr>
          <p:cNvSpPr>
            <a:spLocks noGrp="1" noChangeArrowheads="1"/>
          </p:cNvSpPr>
          <p:nvPr>
            <p:ph type="title"/>
          </p:nvPr>
        </p:nvSpPr>
        <p:spPr bwMode="auto">
          <a:xfrm>
            <a:off x="838200" y="419100"/>
            <a:ext cx="7772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D892C96B-B998-8213-16C7-AFC03951AD4E}"/>
              </a:ext>
            </a:extLst>
          </p:cNvPr>
          <p:cNvSpPr>
            <a:spLocks noGrp="1" noChangeArrowheads="1"/>
          </p:cNvSpPr>
          <p:nvPr>
            <p:ph type="body" idx="1"/>
          </p:nvPr>
        </p:nvSpPr>
        <p:spPr bwMode="auto">
          <a:xfrm>
            <a:off x="838200" y="1981200"/>
            <a:ext cx="77724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65750F3-27AB-E6BA-A40A-6DB08E7AFA21}"/>
              </a:ext>
            </a:extLst>
          </p:cNvPr>
          <p:cNvSpPr>
            <a:spLocks noChangeArrowheads="1"/>
          </p:cNvSpPr>
          <p:nvPr/>
        </p:nvSpPr>
        <p:spPr bwMode="auto">
          <a:xfrm>
            <a:off x="93663" y="6488113"/>
            <a:ext cx="5603875" cy="301625"/>
          </a:xfrm>
          <a:prstGeom prst="rect">
            <a:avLst/>
          </a:prstGeom>
          <a:noFill/>
          <a:ln>
            <a:noFill/>
          </a:ln>
          <a:effectLst/>
        </p:spPr>
        <p:txBody>
          <a:bodyPr wrap="none"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sz="1400">
                <a:solidFill>
                  <a:srgbClr val="005400"/>
                </a:solidFill>
                <a:latin typeface="Book Antiqua" pitchFamily="18" charset="0"/>
                <a:cs typeface="Arial" panose="020B0604020202020204" pitchFamily="34" charset="0"/>
              </a:rPr>
              <a:t>Database Management Systems 3ed,  R. Ramakrishnan and J. Gehrke</a:t>
            </a:r>
          </a:p>
        </p:txBody>
      </p:sp>
      <p:sp>
        <p:nvSpPr>
          <p:cNvPr id="1029" name="Rectangle 5">
            <a:extLst>
              <a:ext uri="{FF2B5EF4-FFF2-40B4-BE49-F238E27FC236}">
                <a16:creationId xmlns:a16="http://schemas.microsoft.com/office/drawing/2014/main" id="{C50D703C-31B7-5720-AF7C-42F15E4F8763}"/>
              </a:ext>
            </a:extLst>
          </p:cNvPr>
          <p:cNvSpPr>
            <a:spLocks noChangeArrowheads="1"/>
          </p:cNvSpPr>
          <p:nvPr/>
        </p:nvSpPr>
        <p:spPr bwMode="auto">
          <a:xfrm>
            <a:off x="8645525" y="6488113"/>
            <a:ext cx="406400" cy="301625"/>
          </a:xfrm>
          <a:prstGeom prst="rect">
            <a:avLst/>
          </a:prstGeom>
          <a:noFill/>
          <a:ln>
            <a:noFill/>
          </a:ln>
          <a:effectLst/>
        </p:spPr>
        <p:txBody>
          <a:bodyPr wrap="none" lIns="90488" tIns="44450" rIns="90488" bIns="44450"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fld id="{95E91DA2-225F-4DFF-8B59-FCEF595D2656}" type="slidenum">
              <a:rPr lang="en-US" altLang="en-US" sz="1400">
                <a:solidFill>
                  <a:srgbClr val="005400"/>
                </a:solidFill>
                <a:latin typeface="Book Antiqua" panose="02040602050305030304" pitchFamily="18" charset="0"/>
                <a:cs typeface="Arial" panose="020B0604020202020204" pitchFamily="34" charset="0"/>
              </a:rPr>
              <a:pPr algn="r">
                <a:defRPr/>
              </a:pPr>
              <a:t>‹#›</a:t>
            </a:fld>
            <a:endParaRPr lang="en-US" altLang="en-US" sz="1400">
              <a:solidFill>
                <a:srgbClr val="005400"/>
              </a:solidFill>
              <a:latin typeface="Book Antiqua" panose="02040602050305030304" pitchFamily="18" charset="0"/>
              <a:cs typeface="Arial" panose="020B0604020202020204" pitchFamily="34" charset="0"/>
            </a:endParaRPr>
          </a:p>
        </p:txBody>
      </p:sp>
      <p:pic>
        <p:nvPicPr>
          <p:cNvPr id="4102" name="Picture 6">
            <a:extLst>
              <a:ext uri="{FF2B5EF4-FFF2-40B4-BE49-F238E27FC236}">
                <a16:creationId xmlns:a16="http://schemas.microsoft.com/office/drawing/2014/main" id="{54F23D72-B73B-F61E-D83C-C03F02F8B62E}"/>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21600" y="0"/>
            <a:ext cx="14478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81601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rtl="0" eaLnBrk="0" fontAlgn="base" hangingPunct="0">
        <a:spcBef>
          <a:spcPct val="0"/>
        </a:spcBef>
        <a:spcAft>
          <a:spcPct val="0"/>
        </a:spcAft>
        <a:defRPr sz="4000" i="1">
          <a:solidFill>
            <a:schemeClr val="tx2"/>
          </a:solidFill>
          <a:latin typeface="+mj-lt"/>
          <a:ea typeface="+mj-ea"/>
          <a:cs typeface="+mj-cs"/>
        </a:defRPr>
      </a:lvl1pPr>
      <a:lvl2pPr algn="l" rtl="0" eaLnBrk="0" fontAlgn="base" hangingPunct="0">
        <a:spcBef>
          <a:spcPct val="0"/>
        </a:spcBef>
        <a:spcAft>
          <a:spcPct val="0"/>
        </a:spcAft>
        <a:defRPr sz="4000" i="1">
          <a:solidFill>
            <a:schemeClr val="tx2"/>
          </a:solidFill>
          <a:latin typeface="Book Antiqua" pitchFamily="18" charset="0"/>
        </a:defRPr>
      </a:lvl2pPr>
      <a:lvl3pPr algn="l" rtl="0" eaLnBrk="0" fontAlgn="base" hangingPunct="0">
        <a:spcBef>
          <a:spcPct val="0"/>
        </a:spcBef>
        <a:spcAft>
          <a:spcPct val="0"/>
        </a:spcAft>
        <a:defRPr sz="4000" i="1">
          <a:solidFill>
            <a:schemeClr val="tx2"/>
          </a:solidFill>
          <a:latin typeface="Book Antiqua" pitchFamily="18" charset="0"/>
        </a:defRPr>
      </a:lvl3pPr>
      <a:lvl4pPr algn="l" rtl="0" eaLnBrk="0" fontAlgn="base" hangingPunct="0">
        <a:spcBef>
          <a:spcPct val="0"/>
        </a:spcBef>
        <a:spcAft>
          <a:spcPct val="0"/>
        </a:spcAft>
        <a:defRPr sz="4000" i="1">
          <a:solidFill>
            <a:schemeClr val="tx2"/>
          </a:solidFill>
          <a:latin typeface="Book Antiqua" pitchFamily="18" charset="0"/>
        </a:defRPr>
      </a:lvl4pPr>
      <a:lvl5pPr algn="l" rtl="0" eaLnBrk="0" fontAlgn="base" hangingPunct="0">
        <a:spcBef>
          <a:spcPct val="0"/>
        </a:spcBef>
        <a:spcAft>
          <a:spcPct val="0"/>
        </a:spcAft>
        <a:defRPr sz="4000" i="1">
          <a:solidFill>
            <a:schemeClr val="tx2"/>
          </a:solidFill>
          <a:latin typeface="Book Antiqua" pitchFamily="18" charset="0"/>
        </a:defRPr>
      </a:lvl5pPr>
      <a:lvl6pPr marL="457200" algn="l" rtl="0" eaLnBrk="0" fontAlgn="base" hangingPunct="0">
        <a:spcBef>
          <a:spcPct val="0"/>
        </a:spcBef>
        <a:spcAft>
          <a:spcPct val="0"/>
        </a:spcAft>
        <a:defRPr sz="4000" i="1">
          <a:solidFill>
            <a:schemeClr val="tx2"/>
          </a:solidFill>
          <a:latin typeface="Book Antiqua" pitchFamily="18" charset="0"/>
        </a:defRPr>
      </a:lvl6pPr>
      <a:lvl7pPr marL="914400" algn="l" rtl="0" eaLnBrk="0" fontAlgn="base" hangingPunct="0">
        <a:spcBef>
          <a:spcPct val="0"/>
        </a:spcBef>
        <a:spcAft>
          <a:spcPct val="0"/>
        </a:spcAft>
        <a:defRPr sz="4000" i="1">
          <a:solidFill>
            <a:schemeClr val="tx2"/>
          </a:solidFill>
          <a:latin typeface="Book Antiqua" pitchFamily="18" charset="0"/>
        </a:defRPr>
      </a:lvl7pPr>
      <a:lvl8pPr marL="1371600" algn="l" rtl="0" eaLnBrk="0" fontAlgn="base" hangingPunct="0">
        <a:spcBef>
          <a:spcPct val="0"/>
        </a:spcBef>
        <a:spcAft>
          <a:spcPct val="0"/>
        </a:spcAft>
        <a:defRPr sz="4000" i="1">
          <a:solidFill>
            <a:schemeClr val="tx2"/>
          </a:solidFill>
          <a:latin typeface="Book Antiqua" pitchFamily="18" charset="0"/>
        </a:defRPr>
      </a:lvl8pPr>
      <a:lvl9pPr marL="1828800" algn="l" rtl="0" eaLnBrk="0" fontAlgn="base" hangingPunct="0">
        <a:spcBef>
          <a:spcPct val="0"/>
        </a:spcBef>
        <a:spcAft>
          <a:spcPct val="0"/>
        </a:spcAft>
        <a:defRPr sz="4000" i="1">
          <a:solidFill>
            <a:schemeClr val="tx2"/>
          </a:solidFill>
          <a:latin typeface="Book Antiqua" pitchFamily="18"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Char char="•"/>
        <a:defRPr sz="2000">
          <a:solidFill>
            <a:schemeClr val="tx1"/>
          </a:solidFill>
          <a:latin typeface="+mn-lt"/>
        </a:defRPr>
      </a:lvl3pPr>
      <a:lvl4pPr marL="1600200" indent="-228600" algn="l" rtl="0" eaLnBrk="0" fontAlgn="base" hangingPunct="0">
        <a:spcBef>
          <a:spcPct val="20000"/>
        </a:spcBef>
        <a:spcAft>
          <a:spcPct val="0"/>
        </a:spcAft>
        <a:buClr>
          <a:schemeClr val="tx1"/>
        </a:buClr>
        <a:buChar char="•"/>
        <a:defRPr>
          <a:solidFill>
            <a:schemeClr val="tx1"/>
          </a:solidFill>
          <a:latin typeface="+mn-lt"/>
        </a:defRPr>
      </a:lvl4pPr>
      <a:lvl5pPr marL="2057400" indent="-228600" algn="l" rtl="0" eaLnBrk="0" fontAlgn="base" hangingPunct="0">
        <a:spcBef>
          <a:spcPct val="20000"/>
        </a:spcBef>
        <a:spcAft>
          <a:spcPct val="0"/>
        </a:spcAft>
        <a:buClr>
          <a:schemeClr val="tx1"/>
        </a:buClr>
        <a:buChar char="•"/>
        <a:defRPr>
          <a:solidFill>
            <a:schemeClr val="tx1"/>
          </a:solidFill>
          <a:latin typeface="+mn-lt"/>
        </a:defRPr>
      </a:lvl5pPr>
      <a:lvl6pPr marL="2514600" indent="-228600" algn="l" rtl="0" eaLnBrk="0" fontAlgn="base" hangingPunct="0">
        <a:spcBef>
          <a:spcPct val="20000"/>
        </a:spcBef>
        <a:spcAft>
          <a:spcPct val="0"/>
        </a:spcAft>
        <a:buClr>
          <a:schemeClr val="tx1"/>
        </a:buClr>
        <a:buChar char="•"/>
        <a:defRPr>
          <a:solidFill>
            <a:schemeClr val="tx1"/>
          </a:solidFill>
          <a:latin typeface="+mn-lt"/>
        </a:defRPr>
      </a:lvl6pPr>
      <a:lvl7pPr marL="2971800" indent="-228600" algn="l" rtl="0" eaLnBrk="0" fontAlgn="base" hangingPunct="0">
        <a:spcBef>
          <a:spcPct val="20000"/>
        </a:spcBef>
        <a:spcAft>
          <a:spcPct val="0"/>
        </a:spcAft>
        <a:buClr>
          <a:schemeClr val="tx1"/>
        </a:buClr>
        <a:buChar char="•"/>
        <a:defRPr>
          <a:solidFill>
            <a:schemeClr val="tx1"/>
          </a:solidFill>
          <a:latin typeface="+mn-lt"/>
        </a:defRPr>
      </a:lvl7pPr>
      <a:lvl8pPr marL="3429000" indent="-228600" algn="l" rtl="0" eaLnBrk="0" fontAlgn="base" hangingPunct="0">
        <a:spcBef>
          <a:spcPct val="20000"/>
        </a:spcBef>
        <a:spcAft>
          <a:spcPct val="0"/>
        </a:spcAft>
        <a:buClr>
          <a:schemeClr val="tx1"/>
        </a:buClr>
        <a:buChar char="•"/>
        <a:defRPr>
          <a:solidFill>
            <a:schemeClr val="tx1"/>
          </a:solidFill>
          <a:latin typeface="+mn-lt"/>
        </a:defRPr>
      </a:lvl8pPr>
      <a:lvl9pPr marL="3886200" indent="-228600" algn="l" rtl="0" eaLnBrk="0" fontAlgn="base" hangingPunct="0">
        <a:spcBef>
          <a:spcPct val="20000"/>
        </a:spcBef>
        <a:spcAft>
          <a:spcPct val="0"/>
        </a:spcAft>
        <a:buClr>
          <a:schemeClr val="tx1"/>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55949CC-AFB2-CB55-6F0E-8742DBF18504}"/>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5123" name="Rectangle 3">
            <a:extLst>
              <a:ext uri="{FF2B5EF4-FFF2-40B4-BE49-F238E27FC236}">
                <a16:creationId xmlns:a16="http://schemas.microsoft.com/office/drawing/2014/main" id="{E61F5CA7-6EB5-3165-AC02-62F671C19851}"/>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D7D1879C-5860-5127-93D5-47656F552A69}"/>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eaLnBrk="0" hangingPunct="0">
              <a:defRPr sz="1000">
                <a:solidFill>
                  <a:srgbClr val="000000"/>
                </a:solidFill>
                <a:latin typeface="Arial" panose="020B0604020202020204" pitchFamily="34" charset="0"/>
              </a:defRPr>
            </a:lvl2pPr>
          </a:lstStyle>
          <a:p>
            <a:pPr lvl="1">
              <a:defRPr/>
            </a:pPr>
            <a:fld id="{77B653AA-9FF0-4413-9DEC-0A6485F0715A}" type="slidenum">
              <a:rPr lang="es-ES" altLang="en-US"/>
              <a:pPr lvl="1">
                <a:defRPr/>
              </a:pPr>
              <a:t>‹#›</a:t>
            </a:fld>
            <a:endParaRPr lang="es-ES" altLang="en-US"/>
          </a:p>
        </p:txBody>
      </p:sp>
      <p:sp>
        <p:nvSpPr>
          <p:cNvPr id="5125" name="Line 5">
            <a:extLst>
              <a:ext uri="{FF2B5EF4-FFF2-40B4-BE49-F238E27FC236}">
                <a16:creationId xmlns:a16="http://schemas.microsoft.com/office/drawing/2014/main" id="{200D5572-48C5-1936-B531-143684AE9C07}"/>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5126" name="Object 2">
            <a:extLst>
              <a:ext uri="{FF2B5EF4-FFF2-40B4-BE49-F238E27FC236}">
                <a16:creationId xmlns:a16="http://schemas.microsoft.com/office/drawing/2014/main" id="{43DFC5CB-BF89-E01E-C3BA-4634A221BEF3}"/>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3" imgW="2354263" imgH="1792288" progId="MS_ClipArt_Gallery.2">
                  <p:embed/>
                </p:oleObj>
              </mc:Choice>
              <mc:Fallback>
                <p:oleObj name="ClipArt" r:id="rId13" imgW="2354263" imgH="1792288" progId="MS_ClipArt_Gallery.2">
                  <p:embed/>
                  <p:pic>
                    <p:nvPicPr>
                      <p:cNvPr id="5126" name="Object 2">
                        <a:extLst>
                          <a:ext uri="{FF2B5EF4-FFF2-40B4-BE49-F238E27FC236}">
                            <a16:creationId xmlns:a16="http://schemas.microsoft.com/office/drawing/2014/main" id="{43DFC5CB-BF89-E01E-C3BA-4634A221BEF3}"/>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5981E4A1-D6ED-B22E-A031-36253B6A0533}"/>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ea typeface="ＭＳ Ｐゴシック" charset="-128"/>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150010184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charset="-128"/>
          <a:cs typeface="ＭＳ Ｐゴシック"/>
        </a:defRPr>
      </a:lvl1pPr>
      <a:lvl2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2pPr>
      <a:lvl3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3pPr>
      <a:lvl4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4pPr>
      <a:lvl5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ＭＳ Ｐゴシック"/>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cs typeface="ＭＳ Ｐゴシック"/>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cs typeface="ＭＳ Ｐゴシック"/>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DAA7176-A164-CAAB-26A3-43D2D84E88DD}"/>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9219" name="Rectangle 3">
            <a:extLst>
              <a:ext uri="{FF2B5EF4-FFF2-40B4-BE49-F238E27FC236}">
                <a16:creationId xmlns:a16="http://schemas.microsoft.com/office/drawing/2014/main" id="{7E6EC96F-BA43-128C-0AAF-06645488E3F1}"/>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6553EC00-6CB6-6509-EE5A-7C4862A756DC}"/>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a:defRPr sz="1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stStyle>
          <a:p>
            <a:pPr lvl="1">
              <a:defRPr/>
            </a:pPr>
            <a:fld id="{B155D886-EB36-4A59-9B81-11D2865A177B}" type="slidenum">
              <a:rPr lang="es-ES" altLang="en-US"/>
              <a:pPr lvl="1">
                <a:defRPr/>
              </a:pPr>
              <a:t>‹#›</a:t>
            </a:fld>
            <a:endParaRPr lang="es-ES" altLang="en-US"/>
          </a:p>
        </p:txBody>
      </p:sp>
      <p:sp>
        <p:nvSpPr>
          <p:cNvPr id="9221" name="Line 5">
            <a:extLst>
              <a:ext uri="{FF2B5EF4-FFF2-40B4-BE49-F238E27FC236}">
                <a16:creationId xmlns:a16="http://schemas.microsoft.com/office/drawing/2014/main" id="{102A8A15-44D5-D5E5-F032-D720EBDEF339}"/>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9222" name="Object 2">
            <a:extLst>
              <a:ext uri="{FF2B5EF4-FFF2-40B4-BE49-F238E27FC236}">
                <a16:creationId xmlns:a16="http://schemas.microsoft.com/office/drawing/2014/main" id="{3AF2D454-6600-EC60-6C71-0D3337075FC7}"/>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4" imgW="2354263" imgH="1792288" progId="MS_ClipArt_Gallery.2">
                  <p:embed/>
                </p:oleObj>
              </mc:Choice>
              <mc:Fallback>
                <p:oleObj name="ClipArt" r:id="rId14" imgW="2354263" imgH="1792288" progId="MS_ClipArt_Gallery.2">
                  <p:embed/>
                  <p:pic>
                    <p:nvPicPr>
                      <p:cNvPr id="9222" name="Object 2">
                        <a:extLst>
                          <a:ext uri="{FF2B5EF4-FFF2-40B4-BE49-F238E27FC236}">
                            <a16:creationId xmlns:a16="http://schemas.microsoft.com/office/drawing/2014/main" id="{3AF2D454-6600-EC60-6C71-0D3337075F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8201ABA3-25C4-F776-9848-C1C87F1C501E}"/>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ea typeface="ＭＳ Ｐゴシック" charset="-128"/>
                <a:cs typeface="Arial" panose="020B0604020202020204" pitchFamily="34" charset="0"/>
              </a:defRPr>
            </a:lvl1pPr>
          </a:lstStyle>
          <a:p>
            <a:pPr>
              <a:defRPr/>
            </a:pPr>
            <a:r>
              <a:rPr lang="en-US"/>
              <a:t>Angel: Interactive Computer Graphics 5E © Addison-Wesley 2009</a:t>
            </a:r>
          </a:p>
        </p:txBody>
      </p:sp>
    </p:spTree>
    <p:extLst>
      <p:ext uri="{BB962C8B-B14F-4D97-AF65-F5344CB8AC3E}">
        <p14:creationId xmlns:p14="http://schemas.microsoft.com/office/powerpoint/2010/main" val="63946135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panose="020B0600070205080204" pitchFamily="34" charset="-128"/>
          <a:cs typeface="+mj-cs"/>
        </a:defRPr>
      </a:lvl1pPr>
      <a:lvl2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2pPr>
      <a:lvl3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3pPr>
      <a:lvl4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4pPr>
      <a:lvl5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panose="020B0600070205080204" pitchFamily="34" charset="-128"/>
          <a:cs typeface="+mn-cs"/>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panose="020B0600070205080204" pitchFamily="34" charset="-128"/>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panose="020B0600070205080204" pitchFamily="34"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panose="020B0600070205080204" pitchFamily="34"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panose="020B0600070205080204" pitchFamily="34" charset="-128"/>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7B62AA-98D9-C795-7B60-6240A9A0E90F}"/>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1027" name="Rectangle 3">
            <a:extLst>
              <a:ext uri="{FF2B5EF4-FFF2-40B4-BE49-F238E27FC236}">
                <a16:creationId xmlns:a16="http://schemas.microsoft.com/office/drawing/2014/main" id="{992B0D07-39BD-5D83-E2A8-813825830F83}"/>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EF7CE03B-3344-369E-E5F1-965A6486B695}"/>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a:defRPr sz="1000">
                <a:latin typeface="Arial" panose="020B0604020202020204" pitchFamily="34" charset="0"/>
                <a:ea typeface="ＭＳ Ｐゴシック" panose="020B0600070205080204" pitchFamily="34" charset="-128"/>
              </a:defRPr>
            </a:lvl2pPr>
          </a:lstStyle>
          <a:p>
            <a:pPr lvl="1">
              <a:defRPr/>
            </a:pPr>
            <a:fld id="{9544523A-B540-4314-87F9-414EBD4DEE19}" type="slidenum">
              <a:rPr lang="es-ES" altLang="en-US" b="0">
                <a:solidFill>
                  <a:srgbClr val="000000"/>
                </a:solidFill>
              </a:rPr>
              <a:pPr lvl="1">
                <a:defRPr/>
              </a:pPr>
              <a:t>‹#›</a:t>
            </a:fld>
            <a:endParaRPr lang="es-ES" altLang="en-US" b="0">
              <a:solidFill>
                <a:srgbClr val="000000"/>
              </a:solidFill>
            </a:endParaRPr>
          </a:p>
        </p:txBody>
      </p:sp>
      <p:sp>
        <p:nvSpPr>
          <p:cNvPr id="1029" name="Line 5">
            <a:extLst>
              <a:ext uri="{FF2B5EF4-FFF2-40B4-BE49-F238E27FC236}">
                <a16:creationId xmlns:a16="http://schemas.microsoft.com/office/drawing/2014/main" id="{53A28E65-E33B-55D9-AF81-F6591DCC1E39}"/>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b="0">
              <a:solidFill>
                <a:srgbClr val="000000"/>
              </a:solidFill>
            </a:endParaRPr>
          </a:p>
        </p:txBody>
      </p:sp>
      <p:graphicFrame>
        <p:nvGraphicFramePr>
          <p:cNvPr id="1030" name="Object 2">
            <a:extLst>
              <a:ext uri="{FF2B5EF4-FFF2-40B4-BE49-F238E27FC236}">
                <a16:creationId xmlns:a16="http://schemas.microsoft.com/office/drawing/2014/main" id="{C6151C57-E601-D624-57AD-67C1B13BE04B}"/>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4" imgW="2354263" imgH="1792288" progId="MS_ClipArt_Gallery.2">
                  <p:embed/>
                </p:oleObj>
              </mc:Choice>
              <mc:Fallback>
                <p:oleObj name="ClipArt" r:id="rId14" imgW="2354263" imgH="1792288" progId="MS_ClipArt_Gallery.2">
                  <p:embed/>
                  <p:pic>
                    <p:nvPicPr>
                      <p:cNvPr id="1030" name="Object 2">
                        <a:extLst>
                          <a:ext uri="{FF2B5EF4-FFF2-40B4-BE49-F238E27FC236}">
                            <a16:creationId xmlns:a16="http://schemas.microsoft.com/office/drawing/2014/main" id="{C6151C57-E601-D624-57AD-67C1B13BE04B}"/>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2E71D940-C7C5-051F-5F63-25C8379E08BD}"/>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charset="-128"/>
              </a:defRPr>
            </a:lvl1pPr>
          </a:lstStyle>
          <a:p>
            <a:pPr>
              <a:defRPr/>
            </a:pPr>
            <a:r>
              <a:rPr lang="en-US" b="0">
                <a:solidFill>
                  <a:srgbClr val="000000"/>
                </a:solidFill>
              </a:rPr>
              <a:t>Angel: Interactive Computer Graphics 5E © Addison-Wesley 2009</a:t>
            </a:r>
          </a:p>
        </p:txBody>
      </p:sp>
    </p:spTree>
    <p:extLst>
      <p:ext uri="{BB962C8B-B14F-4D97-AF65-F5344CB8AC3E}">
        <p14:creationId xmlns:p14="http://schemas.microsoft.com/office/powerpoint/2010/main" val="3438247317"/>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panose="020B0600070205080204" pitchFamily="34" charset="-128"/>
          <a:cs typeface="+mj-cs"/>
        </a:defRPr>
      </a:lvl1pPr>
      <a:lvl2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2pPr>
      <a:lvl3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3pPr>
      <a:lvl4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4pPr>
      <a:lvl5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panose="020B0600070205080204" pitchFamily="34" charset="-128"/>
          <a:cs typeface="+mn-cs"/>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panose="020B0600070205080204" pitchFamily="34" charset="-128"/>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panose="020B0600070205080204" pitchFamily="34"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panose="020B0600070205080204" pitchFamily="34"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panose="020B0600070205080204" pitchFamily="34" charset="-128"/>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20622B9-53CC-4661-7051-B64395A20031}"/>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8195" name="Rectangle 3">
            <a:extLst>
              <a:ext uri="{FF2B5EF4-FFF2-40B4-BE49-F238E27FC236}">
                <a16:creationId xmlns:a16="http://schemas.microsoft.com/office/drawing/2014/main" id="{0ED097CF-ECD2-2270-54B7-2B4333040A93}"/>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A6E89A7F-B26C-C711-A3BE-3F78C006FDF0}"/>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eaLnBrk="0" hangingPunct="0">
              <a:defRPr sz="1000">
                <a:solidFill>
                  <a:srgbClr val="000000"/>
                </a:solidFill>
                <a:latin typeface="Arial" panose="020B0604020202020204" pitchFamily="34" charset="0"/>
                <a:cs typeface="Arial" panose="020B0604020202020204" pitchFamily="34" charset="0"/>
              </a:defRPr>
            </a:lvl2pPr>
          </a:lstStyle>
          <a:p>
            <a:pPr lvl="1">
              <a:defRPr/>
            </a:pPr>
            <a:fld id="{64A79ACA-6337-45F4-853F-0D5448CA2AD8}" type="slidenum">
              <a:rPr lang="es-ES" altLang="en-US"/>
              <a:pPr lvl="1">
                <a:defRPr/>
              </a:pPr>
              <a:t>‹#›</a:t>
            </a:fld>
            <a:endParaRPr lang="es-ES" altLang="en-US"/>
          </a:p>
        </p:txBody>
      </p:sp>
      <p:sp>
        <p:nvSpPr>
          <p:cNvPr id="8197" name="Line 5">
            <a:extLst>
              <a:ext uri="{FF2B5EF4-FFF2-40B4-BE49-F238E27FC236}">
                <a16:creationId xmlns:a16="http://schemas.microsoft.com/office/drawing/2014/main" id="{8E7234C8-DE5C-9F76-F445-064BC54B4505}"/>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8198" name="Object 2">
            <a:extLst>
              <a:ext uri="{FF2B5EF4-FFF2-40B4-BE49-F238E27FC236}">
                <a16:creationId xmlns:a16="http://schemas.microsoft.com/office/drawing/2014/main" id="{2147D88D-7105-1790-1496-152D9C2F9568}"/>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3" imgW="2354263" imgH="1792288" progId="MS_ClipArt_Gallery.2">
                  <p:embed/>
                </p:oleObj>
              </mc:Choice>
              <mc:Fallback>
                <p:oleObj name="ClipArt" r:id="rId13" imgW="2354263" imgH="1792288" progId="MS_ClipArt_Gallery.2">
                  <p:embed/>
                  <p:pic>
                    <p:nvPicPr>
                      <p:cNvPr id="8198" name="Object 2">
                        <a:extLst>
                          <a:ext uri="{FF2B5EF4-FFF2-40B4-BE49-F238E27FC236}">
                            <a16:creationId xmlns:a16="http://schemas.microsoft.com/office/drawing/2014/main" id="{2147D88D-7105-1790-1496-152D9C2F9568}"/>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E815A2D2-C72D-2D78-7639-C606293096FC}"/>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ea typeface="ＭＳ Ｐゴシック" charset="-128"/>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413598012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charset="-128"/>
          <a:cs typeface="ＭＳ Ｐゴシック"/>
        </a:defRPr>
      </a:lvl1pPr>
      <a:lvl2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2pPr>
      <a:lvl3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3pPr>
      <a:lvl4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4pPr>
      <a:lvl5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ＭＳ Ｐゴシック"/>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cs typeface="ＭＳ Ｐゴシック"/>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cs typeface="ＭＳ Ｐゴシック"/>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a:extLst>
              <a:ext uri="{FF2B5EF4-FFF2-40B4-BE49-F238E27FC236}">
                <a16:creationId xmlns:a16="http://schemas.microsoft.com/office/drawing/2014/main" id="{FBCF9CC6-657E-35AE-FE10-EEBF4B8D56D3}"/>
              </a:ext>
            </a:extLst>
          </p:cNvPr>
          <p:cNvSpPr>
            <a:spLocks noGrp="1" noChangeArrowheads="1"/>
          </p:cNvSpPr>
          <p:nvPr>
            <p:ph type="ftr" sz="quarter" idx="3"/>
          </p:nvPr>
        </p:nvSpPr>
        <p:spPr bwMode="auto">
          <a:xfrm>
            <a:off x="152400" y="6243638"/>
            <a:ext cx="5181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000">
                <a:solidFill>
                  <a:srgbClr val="000000"/>
                </a:solidFill>
                <a:latin typeface="+mn-lt"/>
              </a:defRPr>
            </a:lvl1pPr>
          </a:lstStyle>
          <a:p>
            <a:pPr>
              <a:defRPr/>
            </a:pPr>
            <a:r>
              <a:rPr lang="en-US" altLang="en-US"/>
              <a:t>Computer Science: A Structured Programming Approach Using C</a:t>
            </a:r>
          </a:p>
        </p:txBody>
      </p:sp>
      <p:sp>
        <p:nvSpPr>
          <p:cNvPr id="209933" name="Rectangle 13">
            <a:extLst>
              <a:ext uri="{FF2B5EF4-FFF2-40B4-BE49-F238E27FC236}">
                <a16:creationId xmlns:a16="http://schemas.microsoft.com/office/drawing/2014/main" id="{45F5829C-49CB-4AE0-794E-5C70A283FD90}"/>
              </a:ext>
            </a:extLst>
          </p:cNvPr>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000">
                <a:solidFill>
                  <a:srgbClr val="000000"/>
                </a:solidFill>
                <a:latin typeface="Tahoma" panose="020B0604030504040204" pitchFamily="34" charset="0"/>
              </a:defRPr>
            </a:lvl1pPr>
          </a:lstStyle>
          <a:p>
            <a:pPr>
              <a:defRPr/>
            </a:pPr>
            <a:fld id="{32CC5B30-9813-4910-BC72-74D79D31D083}" type="slidenum">
              <a:rPr lang="en-US" altLang="en-US"/>
              <a:pPr>
                <a:defRPr/>
              </a:pPr>
              <a:t>‹#›</a:t>
            </a:fld>
            <a:endParaRPr lang="en-US" altLang="en-US"/>
          </a:p>
        </p:txBody>
      </p:sp>
      <p:sp>
        <p:nvSpPr>
          <p:cNvPr id="1028" name="Text Box 15">
            <a:extLst>
              <a:ext uri="{FF2B5EF4-FFF2-40B4-BE49-F238E27FC236}">
                <a16:creationId xmlns:a16="http://schemas.microsoft.com/office/drawing/2014/main" id="{D45269F7-1134-DA8E-99D8-16EF05776BCA}"/>
              </a:ext>
            </a:extLst>
          </p:cNvPr>
          <p:cNvSpPr txBox="1">
            <a:spLocks noChangeArrowheads="1"/>
          </p:cNvSpPr>
          <p:nvPr userDrawn="1"/>
        </p:nvSpPr>
        <p:spPr bwMode="auto">
          <a:xfrm>
            <a:off x="4572000" y="6553200"/>
            <a:ext cx="4572000" cy="457200"/>
          </a:xfrm>
          <a:prstGeom prst="rect">
            <a:avLst/>
          </a:prstGeom>
          <a:noFill/>
          <a:ln>
            <a:noFill/>
          </a:ln>
          <a:effectLst/>
        </p:spPr>
        <p:txBody>
          <a:bodyPr>
            <a:spAutoFit/>
          </a:bodyP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buFontTx/>
              <a:buChar char="©"/>
              <a:defRPr/>
            </a:pPr>
            <a:endParaRPr lang="en-US" altLang="en-US" b="0">
              <a:solidFill>
                <a:srgbClr val="000000"/>
              </a:solidFill>
            </a:endParaRPr>
          </a:p>
        </p:txBody>
      </p:sp>
    </p:spTree>
    <p:extLst>
      <p:ext uri="{BB962C8B-B14F-4D97-AF65-F5344CB8AC3E}">
        <p14:creationId xmlns:p14="http://schemas.microsoft.com/office/powerpoint/2010/main" val="252383784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9B0A08A-8D95-1819-F098-AA9D79D973AC}"/>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6147" name="Rectangle 3">
            <a:extLst>
              <a:ext uri="{FF2B5EF4-FFF2-40B4-BE49-F238E27FC236}">
                <a16:creationId xmlns:a16="http://schemas.microsoft.com/office/drawing/2014/main" id="{EF97A008-F92C-5E30-2FEC-8A408613B193}"/>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DE4A93C0-D1CB-6E4F-5BF3-A7E975CBEFDF}"/>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eaLnBrk="0" hangingPunct="0">
              <a:defRPr sz="1000">
                <a:solidFill>
                  <a:srgbClr val="000000"/>
                </a:solidFill>
                <a:latin typeface="Arial" panose="020B0604020202020204" pitchFamily="34" charset="0"/>
              </a:defRPr>
            </a:lvl2pPr>
          </a:lstStyle>
          <a:p>
            <a:pPr lvl="1">
              <a:defRPr/>
            </a:pPr>
            <a:fld id="{2F111DDD-329A-4574-BEAD-ECFD0032D9EB}" type="slidenum">
              <a:rPr lang="es-ES" altLang="en-US"/>
              <a:pPr lvl="1">
                <a:defRPr/>
              </a:pPr>
              <a:t>‹#›</a:t>
            </a:fld>
            <a:endParaRPr lang="es-ES" altLang="en-US"/>
          </a:p>
        </p:txBody>
      </p:sp>
      <p:sp>
        <p:nvSpPr>
          <p:cNvPr id="6149" name="Line 5">
            <a:extLst>
              <a:ext uri="{FF2B5EF4-FFF2-40B4-BE49-F238E27FC236}">
                <a16:creationId xmlns:a16="http://schemas.microsoft.com/office/drawing/2014/main" id="{5A8AF059-74B0-F4A1-F700-1A5F6EC77E83}"/>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6150" name="Object 2">
            <a:extLst>
              <a:ext uri="{FF2B5EF4-FFF2-40B4-BE49-F238E27FC236}">
                <a16:creationId xmlns:a16="http://schemas.microsoft.com/office/drawing/2014/main" id="{2BD1D662-DB70-1C56-C902-33F2ED3C0BFF}"/>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3" imgW="2354263" imgH="1792288" progId="MS_ClipArt_Gallery.2">
                  <p:embed/>
                </p:oleObj>
              </mc:Choice>
              <mc:Fallback>
                <p:oleObj name="ClipArt" r:id="rId13" imgW="2354263" imgH="1792288" progId="MS_ClipArt_Gallery.2">
                  <p:embed/>
                  <p:pic>
                    <p:nvPicPr>
                      <p:cNvPr id="6150" name="Object 2">
                        <a:extLst>
                          <a:ext uri="{FF2B5EF4-FFF2-40B4-BE49-F238E27FC236}">
                            <a16:creationId xmlns:a16="http://schemas.microsoft.com/office/drawing/2014/main" id="{2BD1D662-DB70-1C56-C902-33F2ED3C0BFF}"/>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7C364FCB-8FC9-046C-78CE-D45C8B07A22D}"/>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ea typeface="ＭＳ Ｐゴシック" charset="-128"/>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365010927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charset="-128"/>
          <a:cs typeface="ＭＳ Ｐゴシック"/>
        </a:defRPr>
      </a:lvl1pPr>
      <a:lvl2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2pPr>
      <a:lvl3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3pPr>
      <a:lvl4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4pPr>
      <a:lvl5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ＭＳ Ｐゴシック"/>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cs typeface="ＭＳ Ｐゴシック"/>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cs typeface="ＭＳ Ｐゴシック"/>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3.png"/><Relationship Id="rId1" Type="http://schemas.openxmlformats.org/officeDocument/2006/relationships/slideLayout" Target="../slideLayouts/slideLayout56.xml"/><Relationship Id="rId5" Type="http://schemas.openxmlformats.org/officeDocument/2006/relationships/image" Target="../media/image47.png"/><Relationship Id="rId4" Type="http://schemas.openxmlformats.org/officeDocument/2006/relationships/image" Target="../media/image124.png"/></Relationships>
</file>

<file path=ppt/slides/_rels/slide1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3.xml"/><Relationship Id="rId4" Type="http://schemas.openxmlformats.org/officeDocument/2006/relationships/image" Target="../media/image127.png"/></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85.xml"/></Relationships>
</file>

<file path=ppt/slides/_rels/slide1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0.png"/><Relationship Id="rId1" Type="http://schemas.openxmlformats.org/officeDocument/2006/relationships/slideLayout" Target="../slideLayouts/slideLayout85.xml"/></Relationships>
</file>

<file path=ppt/slides/_rels/slide1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0.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5.xml"/></Relationships>
</file>

<file path=ppt/slides/_rels/slide1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5.xm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0.png"/><Relationship Id="rId1" Type="http://schemas.openxmlformats.org/officeDocument/2006/relationships/slideLayout" Target="../slideLayouts/slideLayout85.xml"/></Relationships>
</file>

<file path=ppt/slides/_rels/slide1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5.xml"/></Relationships>
</file>

<file path=ppt/slides/_rels/slide1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0.png"/><Relationship Id="rId1" Type="http://schemas.openxmlformats.org/officeDocument/2006/relationships/slideLayout" Target="../slideLayouts/slideLayout85.xml"/></Relationships>
</file>

<file path=ppt/slides/_rels/slide12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5.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0.png"/><Relationship Id="rId1" Type="http://schemas.openxmlformats.org/officeDocument/2006/relationships/slideLayout" Target="../slideLayouts/slideLayout8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19.wmf"/><Relationship Id="rId3" Type="http://schemas.openxmlformats.org/officeDocument/2006/relationships/image" Target="../media/image14.emf"/><Relationship Id="rId7" Type="http://schemas.openxmlformats.org/officeDocument/2006/relationships/image" Target="../media/image16.emf"/><Relationship Id="rId12" Type="http://schemas.openxmlformats.org/officeDocument/2006/relationships/oleObject" Target="../embeddings/oleObject13.bin"/><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image" Target="../media/image18.wmf"/><Relationship Id="rId5" Type="http://schemas.openxmlformats.org/officeDocument/2006/relationships/image" Target="../media/image15.e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7.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20.emf"/><Relationship Id="rId7" Type="http://schemas.openxmlformats.org/officeDocument/2006/relationships/image" Target="../media/image22.emf"/><Relationship Id="rId2" Type="http://schemas.openxmlformats.org/officeDocument/2006/relationships/oleObject" Target="../embeddings/oleObject14.bin"/><Relationship Id="rId1" Type="http://schemas.openxmlformats.org/officeDocument/2006/relationships/slideLayout" Target="../slideLayouts/slideLayout2.xml"/><Relationship Id="rId6" Type="http://schemas.openxmlformats.org/officeDocument/2006/relationships/oleObject" Target="../embeddings/oleObject16.bin"/><Relationship Id="rId5" Type="http://schemas.openxmlformats.org/officeDocument/2006/relationships/image" Target="../media/image21.emf"/><Relationship Id="rId10" Type="http://schemas.openxmlformats.org/officeDocument/2006/relationships/image" Target="../media/image24.png"/><Relationship Id="rId4" Type="http://schemas.openxmlformats.org/officeDocument/2006/relationships/oleObject" Target="../embeddings/oleObject15.bin"/><Relationship Id="rId9" Type="http://schemas.openxmlformats.org/officeDocument/2006/relationships/image" Target="../media/image2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8.bin"/><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wmf"/></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19.bin"/><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30.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netgraphics.sk/clipping-polygons-applet"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cs.princeton.edu/~min/cs426/jar/clip.html"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wmf"/><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4.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44.xml"/><Relationship Id="rId5" Type="http://schemas.openxmlformats.org/officeDocument/2006/relationships/image" Target="../media/image52.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4.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44.xml"/><Relationship Id="rId5" Type="http://schemas.openxmlformats.org/officeDocument/2006/relationships/image" Target="../media/image60.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44.xml"/><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23.bin"/><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6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2.wmf"/></Relationships>
</file>

<file path=ppt/slides/_rels/slide6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2.w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78.jpeg"/></Relationships>
</file>

<file path=ppt/slides/_rels/slide7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4" Type="http://schemas.openxmlformats.org/officeDocument/2006/relationships/image" Target="../media/image83.jpeg"/></Relationships>
</file>

<file path=ppt/slides/_rels/slide7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7.wmf"/></Relationships>
</file>

<file path=ppt/slides/_rels/slide8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92.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wmf"/><Relationship Id="rId4" Type="http://schemas.openxmlformats.org/officeDocument/2006/relationships/oleObject" Target="../embeddings/oleObject27.bin"/></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5.jpeg"/></Relationships>
</file>

<file path=ppt/slides/_rels/slide9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1">
            <a:extLst>
              <a:ext uri="{FF2B5EF4-FFF2-40B4-BE49-F238E27FC236}">
                <a16:creationId xmlns:a16="http://schemas.microsoft.com/office/drawing/2014/main" id="{6825EF86-4D49-055A-DA5C-EAFFC0F53B91}"/>
              </a:ext>
              <a:ext uri="{C183D7F6-B498-43B3-948B-1728B52AA6E4}">
                <adec:decorative xmlns:adec="http://schemas.microsoft.com/office/drawing/2017/decorative" val="1"/>
              </a:ext>
            </a:extLst>
          </p:cNvPr>
          <p:cNvSpPr>
            <a:spLocks noGrp="1" noChangeArrowheads="1"/>
          </p:cNvSpPr>
          <p:nvPr>
            <p:ph type="ctrTitle"/>
          </p:nvPr>
        </p:nvSpPr>
        <p:spPr>
          <a:xfrm>
            <a:off x="3200400" y="2236788"/>
            <a:ext cx="5943600" cy="2265362"/>
          </a:xfrm>
        </p:spPr>
        <p:txBody>
          <a:bodyPr/>
          <a:lstStyle/>
          <a:p>
            <a:r>
              <a:rPr lang="es-MX" altLang="en-US"/>
              <a:t>COSC 4370 Fall 2023</a:t>
            </a:r>
            <a:br>
              <a:rPr lang="es-MX" altLang="en-US"/>
            </a:br>
            <a:br>
              <a:rPr lang="es-MX" altLang="en-US"/>
            </a:br>
            <a:r>
              <a:rPr lang="es-MX" altLang="en-US"/>
              <a:t>Interactive Computer Graphics</a:t>
            </a:r>
            <a:br>
              <a:rPr lang="es-MX" altLang="en-US"/>
            </a:br>
            <a:br>
              <a:rPr lang="es-MX" altLang="en-US"/>
            </a:br>
            <a:r>
              <a:rPr lang="es-MX" altLang="en-US"/>
              <a:t>M</a:t>
            </a:r>
            <a:r>
              <a:rPr lang="es-MX" altLang="en-US">
                <a:solidFill>
                  <a:srgbClr val="002060"/>
                </a:solidFill>
              </a:rPr>
              <a:t> &amp; </a:t>
            </a:r>
            <a:r>
              <a:rPr lang="es-MX" altLang="en-US"/>
              <a:t>W</a:t>
            </a:r>
            <a:r>
              <a:rPr lang="es-MX" altLang="en-US">
                <a:solidFill>
                  <a:srgbClr val="002060"/>
                </a:solidFill>
              </a:rPr>
              <a:t> 5:30 </a:t>
            </a:r>
            <a:r>
              <a:rPr lang="es-MX" altLang="en-US"/>
              <a:t>to</a:t>
            </a:r>
            <a:r>
              <a:rPr lang="es-MX" altLang="en-US">
                <a:solidFill>
                  <a:srgbClr val="002060"/>
                </a:solidFill>
              </a:rPr>
              <a:t> 7:00 </a:t>
            </a:r>
            <a:r>
              <a:rPr lang="es-MX" altLang="en-US"/>
              <a:t>PM </a:t>
            </a:r>
            <a:br>
              <a:rPr lang="es-MX" altLang="en-US"/>
            </a:br>
            <a:br>
              <a:rPr lang="es-MX" altLang="en-US"/>
            </a:br>
            <a:br>
              <a:rPr lang="es-MX" altLang="en-US"/>
            </a:br>
            <a:endParaRPr lang="es-MX" altLang="en-US">
              <a:solidFill>
                <a:srgbClr val="002060"/>
              </a:solidFill>
            </a:endParaRPr>
          </a:p>
        </p:txBody>
      </p:sp>
      <p:sp>
        <p:nvSpPr>
          <p:cNvPr id="48131" name="Subtítulo 2">
            <a:extLst>
              <a:ext uri="{FF2B5EF4-FFF2-40B4-BE49-F238E27FC236}">
                <a16:creationId xmlns:a16="http://schemas.microsoft.com/office/drawing/2014/main" id="{8626EB13-5837-07CD-12AB-3426C151ABB2}"/>
              </a:ext>
              <a:ext uri="{C183D7F6-B498-43B3-948B-1728B52AA6E4}">
                <adec:decorative xmlns:adec="http://schemas.microsoft.com/office/drawing/2017/decorative" val="1"/>
              </a:ext>
            </a:extLst>
          </p:cNvPr>
          <p:cNvSpPr>
            <a:spLocks noGrp="1" noChangeArrowheads="1"/>
          </p:cNvSpPr>
          <p:nvPr>
            <p:ph type="subTitle" idx="1"/>
          </p:nvPr>
        </p:nvSpPr>
        <p:spPr bwMode="auto">
          <a:xfrm>
            <a:off x="4076700" y="4502150"/>
            <a:ext cx="4613275" cy="503238"/>
          </a:xfrm>
        </p:spPr>
        <p:txBody>
          <a:bodyPr wrap="square" lIns="68580" tIns="34290" rIns="68580" bIns="34290" numCol="1" anchor="t" anchorCtr="0" compatLnSpc="1">
            <a:prstTxWarp prst="textNoShape">
              <a:avLst/>
            </a:prstTxWarp>
          </a:bodyPr>
          <a:lstStyle/>
          <a:p>
            <a:r>
              <a:rPr lang="en-US" altLang="en-US" sz="2400" b="1">
                <a:solidFill>
                  <a:srgbClr val="000000"/>
                </a:solidFill>
              </a:rPr>
              <a:t>Prof. Victoria Hilford</a:t>
            </a:r>
            <a:endParaRPr lang="es-MX" altLang="en-US" sz="2400" b="1"/>
          </a:p>
        </p:txBody>
      </p:sp>
      <p:sp>
        <p:nvSpPr>
          <p:cNvPr id="5" name="TextBox 4" descr="&quot;&quot;">
            <a:extLst>
              <a:ext uri="{FF2B5EF4-FFF2-40B4-BE49-F238E27FC236}">
                <a16:creationId xmlns:a16="http://schemas.microsoft.com/office/drawing/2014/main" id="{83DA1E44-31CC-25AB-2DDB-6CCC4CB4BD97}"/>
              </a:ext>
            </a:extLst>
          </p:cNvPr>
          <p:cNvSpPr txBox="1">
            <a:spLocks noChangeArrowheads="1"/>
          </p:cNvSpPr>
          <p:nvPr/>
        </p:nvSpPr>
        <p:spPr bwMode="auto">
          <a:xfrm>
            <a:off x="76200" y="6373813"/>
            <a:ext cx="8859838" cy="400050"/>
          </a:xfrm>
          <a:prstGeom prst="rect">
            <a:avLst/>
          </a:prstGeom>
          <a:solidFill>
            <a:schemeClr val="tx2">
              <a:lumMod val="40000"/>
              <a:lumOff val="60000"/>
            </a:schemeClr>
          </a:solidFill>
          <a:ln>
            <a:noFill/>
          </a:ln>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NO CHATTING during LECTURE</a:t>
            </a:r>
            <a:endPar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6" name="TextBox 5">
            <a:extLst>
              <a:ext uri="{FF2B5EF4-FFF2-40B4-BE49-F238E27FC236}">
                <a16:creationId xmlns:a16="http://schemas.microsoft.com/office/drawing/2014/main" id="{9ACFC184-5A73-3C9B-B389-A3B5955A055D}"/>
              </a:ext>
            </a:extLst>
          </p:cNvPr>
          <p:cNvSpPr txBox="1">
            <a:spLocks noChangeArrowheads="1"/>
          </p:cNvSpPr>
          <p:nvPr/>
        </p:nvSpPr>
        <p:spPr bwMode="auto">
          <a:xfrm>
            <a:off x="76200" y="5859463"/>
            <a:ext cx="8859838" cy="400050"/>
          </a:xfrm>
          <a:prstGeom prst="rect">
            <a:avLst/>
          </a:prstGeom>
          <a:solidFill>
            <a:schemeClr val="tx2">
              <a:lumMod val="40000"/>
              <a:lumOff val="60000"/>
            </a:schemeClr>
          </a:solidFill>
          <a:ln>
            <a:noFill/>
          </a:ln>
        </p:spPr>
        <p:txBody>
          <a:bodyPr>
            <a:spAutoFit/>
          </a:bodyPr>
          <a:ls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PLEASE TURN your webcam ON</a:t>
            </a:r>
            <a:endPar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62" name="Rectangle 2">
            <a:extLst>
              <a:ext uri="{FF2B5EF4-FFF2-40B4-BE49-F238E27FC236}">
                <a16:creationId xmlns:a16="http://schemas.microsoft.com/office/drawing/2014/main" id="{26FAEE68-E338-7D6B-2019-EC448E54460B}"/>
              </a:ext>
            </a:extLst>
          </p:cNvPr>
          <p:cNvSpPr>
            <a:spLocks noGrp="1" noChangeArrowheads="1"/>
          </p:cNvSpPr>
          <p:nvPr>
            <p:ph type="title"/>
          </p:nvPr>
        </p:nvSpPr>
        <p:spPr>
          <a:xfrm>
            <a:off x="1371600" y="228600"/>
            <a:ext cx="7772400" cy="1066800"/>
          </a:xfrm>
        </p:spPr>
        <p:txBody>
          <a:bodyPr/>
          <a:lstStyle/>
          <a:p>
            <a:r>
              <a:rPr lang="en-US" altLang="en-US">
                <a:solidFill>
                  <a:schemeClr val="accent1"/>
                </a:solidFill>
                <a:ea typeface="ＭＳ Ｐゴシック" panose="020B0600070205080204" pitchFamily="34" charset="-128"/>
              </a:rPr>
              <a:t>Projective </a:t>
            </a:r>
            <a:r>
              <a:rPr lang="en-US" altLang="en-US">
                <a:solidFill>
                  <a:schemeClr val="tx1"/>
                </a:solidFill>
                <a:ea typeface="ＭＳ Ｐゴシック" panose="020B0600070205080204" pitchFamily="34" charset="-128"/>
              </a:rPr>
              <a:t>Transformations</a:t>
            </a:r>
          </a:p>
        </p:txBody>
      </p:sp>
      <p:sp>
        <p:nvSpPr>
          <p:cNvPr id="6147" name="Rectangle 3">
            <a:extLst>
              <a:ext uri="{FF2B5EF4-FFF2-40B4-BE49-F238E27FC236}">
                <a16:creationId xmlns:a16="http://schemas.microsoft.com/office/drawing/2014/main" id="{C1300792-EC5E-853C-FCBB-925AB2D1565E}"/>
              </a:ext>
            </a:extLst>
          </p:cNvPr>
          <p:cNvSpPr>
            <a:spLocks noGrp="1" noChangeArrowheads="1"/>
          </p:cNvSpPr>
          <p:nvPr>
            <p:ph type="body" idx="1"/>
          </p:nvPr>
        </p:nvSpPr>
        <p:spPr>
          <a:xfrm>
            <a:off x="457200" y="1473200"/>
            <a:ext cx="8686800" cy="4525963"/>
          </a:xfrm>
        </p:spPr>
        <p:txBody>
          <a:bodyPr/>
          <a:lstStyle/>
          <a:p>
            <a:pPr marL="0" indent="0"/>
            <a:r>
              <a:rPr lang="en-US" altLang="en-US">
                <a:ea typeface="ＭＳ Ｐゴシック" panose="020B0600070205080204" pitchFamily="34" charset="-128"/>
              </a:rPr>
              <a:t> transformation of space</a:t>
            </a:r>
          </a:p>
          <a:p>
            <a:pPr marL="457200" lvl="1" indent="-342900"/>
            <a:r>
              <a:rPr lang="en-US" altLang="en-US" b="1">
                <a:solidFill>
                  <a:srgbClr val="C00000"/>
                </a:solidFill>
                <a:ea typeface="ＭＳ Ｐゴシック" panose="020B0600070205080204" pitchFamily="34" charset="-128"/>
              </a:rPr>
              <a:t>center of projection (COP) </a:t>
            </a:r>
            <a:r>
              <a:rPr lang="en-US" altLang="en-US">
                <a:ea typeface="ＭＳ Ｐゴシック" panose="020B0600070205080204" pitchFamily="34" charset="-128"/>
              </a:rPr>
              <a:t>moves to infinity</a:t>
            </a:r>
          </a:p>
          <a:p>
            <a:pPr marL="457200" lvl="1" indent="-342900"/>
            <a:r>
              <a:rPr lang="en-US" altLang="en-US" b="1">
                <a:solidFill>
                  <a:srgbClr val="3333FF"/>
                </a:solidFill>
                <a:ea typeface="ＭＳ Ｐゴシック" panose="020B0600070205080204" pitchFamily="34" charset="-128"/>
              </a:rPr>
              <a:t>viewing frustum </a:t>
            </a:r>
            <a:r>
              <a:rPr lang="en-US" altLang="en-US">
                <a:ea typeface="ＭＳ Ｐゴシック" panose="020B0600070205080204" pitchFamily="34" charset="-128"/>
              </a:rPr>
              <a:t>transformed into a </a:t>
            </a:r>
            <a:r>
              <a:rPr lang="en-US" altLang="en-US" b="1">
                <a:solidFill>
                  <a:srgbClr val="3333FF"/>
                </a:solidFill>
                <a:ea typeface="ＭＳ Ｐゴシック" panose="020B0600070205080204" pitchFamily="34" charset="-128"/>
              </a:rPr>
              <a:t>parallelepiped</a:t>
            </a:r>
          </a:p>
        </p:txBody>
      </p:sp>
      <p:sp>
        <p:nvSpPr>
          <p:cNvPr id="6148" name="Line 4">
            <a:extLst>
              <a:ext uri="{FF2B5EF4-FFF2-40B4-BE49-F238E27FC236}">
                <a16:creationId xmlns:a16="http://schemas.microsoft.com/office/drawing/2014/main" id="{CDD88A66-8314-73B1-B2A4-DE57F41C853B}"/>
              </a:ext>
            </a:extLst>
          </p:cNvPr>
          <p:cNvSpPr>
            <a:spLocks noChangeShapeType="1"/>
          </p:cNvSpPr>
          <p:nvPr/>
        </p:nvSpPr>
        <p:spPr bwMode="auto">
          <a:xfrm flipV="1">
            <a:off x="1447800" y="3175000"/>
            <a:ext cx="0" cy="295910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9" name="Line 5">
            <a:extLst>
              <a:ext uri="{FF2B5EF4-FFF2-40B4-BE49-F238E27FC236}">
                <a16:creationId xmlns:a16="http://schemas.microsoft.com/office/drawing/2014/main" id="{8ED7B55A-25B4-B04F-F7A7-3F4FF38E5D61}"/>
              </a:ext>
            </a:extLst>
          </p:cNvPr>
          <p:cNvSpPr>
            <a:spLocks noChangeShapeType="1"/>
          </p:cNvSpPr>
          <p:nvPr/>
        </p:nvSpPr>
        <p:spPr bwMode="auto">
          <a:xfrm>
            <a:off x="596900" y="4648200"/>
            <a:ext cx="34671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66" name="Text Box 6">
            <a:extLst>
              <a:ext uri="{FF2B5EF4-FFF2-40B4-BE49-F238E27FC236}">
                <a16:creationId xmlns:a16="http://schemas.microsoft.com/office/drawing/2014/main" id="{2B1B5712-8617-AAE7-B23E-5C27408E16D8}"/>
              </a:ext>
            </a:extLst>
          </p:cNvPr>
          <p:cNvSpPr txBox="1">
            <a:spLocks noChangeArrowheads="1"/>
          </p:cNvSpPr>
          <p:nvPr/>
        </p:nvSpPr>
        <p:spPr bwMode="auto">
          <a:xfrm>
            <a:off x="3708400" y="4651375"/>
            <a:ext cx="40481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a:t>
            </a:r>
          </a:p>
        </p:txBody>
      </p:sp>
      <p:sp>
        <p:nvSpPr>
          <p:cNvPr id="6151" name="Line 7">
            <a:extLst>
              <a:ext uri="{FF2B5EF4-FFF2-40B4-BE49-F238E27FC236}">
                <a16:creationId xmlns:a16="http://schemas.microsoft.com/office/drawing/2014/main" id="{142449D6-B39E-D400-8DE4-ABDEED32A0C9}"/>
              </a:ext>
            </a:extLst>
          </p:cNvPr>
          <p:cNvSpPr>
            <a:spLocks noChangeShapeType="1"/>
          </p:cNvSpPr>
          <p:nvPr/>
        </p:nvSpPr>
        <p:spPr bwMode="auto">
          <a:xfrm flipV="1">
            <a:off x="1460500" y="3111500"/>
            <a:ext cx="2374900" cy="15240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2" name="Line 8">
            <a:extLst>
              <a:ext uri="{FF2B5EF4-FFF2-40B4-BE49-F238E27FC236}">
                <a16:creationId xmlns:a16="http://schemas.microsoft.com/office/drawing/2014/main" id="{6B7BC23B-586D-13E6-6A8C-EC1C3177B1A4}"/>
              </a:ext>
            </a:extLst>
          </p:cNvPr>
          <p:cNvSpPr>
            <a:spLocks noChangeShapeType="1"/>
          </p:cNvSpPr>
          <p:nvPr/>
        </p:nvSpPr>
        <p:spPr bwMode="auto">
          <a:xfrm>
            <a:off x="1447800" y="4622800"/>
            <a:ext cx="2349500" cy="15494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3" name="Line 9">
            <a:extLst>
              <a:ext uri="{FF2B5EF4-FFF2-40B4-BE49-F238E27FC236}">
                <a16:creationId xmlns:a16="http://schemas.microsoft.com/office/drawing/2014/main" id="{B32B864D-D75C-B05C-CDB4-E23977E6FF0E}"/>
              </a:ext>
            </a:extLst>
          </p:cNvPr>
          <p:cNvSpPr>
            <a:spLocks noChangeShapeType="1"/>
          </p:cNvSpPr>
          <p:nvPr/>
        </p:nvSpPr>
        <p:spPr bwMode="auto">
          <a:xfrm>
            <a:off x="2095500" y="4216400"/>
            <a:ext cx="0" cy="8382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4" name="Freeform 10">
            <a:extLst>
              <a:ext uri="{FF2B5EF4-FFF2-40B4-BE49-F238E27FC236}">
                <a16:creationId xmlns:a16="http://schemas.microsoft.com/office/drawing/2014/main" id="{2F1EB75C-2EA6-F685-9C7B-494C78337521}"/>
              </a:ext>
            </a:extLst>
          </p:cNvPr>
          <p:cNvSpPr>
            <a:spLocks/>
          </p:cNvSpPr>
          <p:nvPr/>
        </p:nvSpPr>
        <p:spPr bwMode="auto">
          <a:xfrm>
            <a:off x="2095500" y="3200400"/>
            <a:ext cx="1625600" cy="2895600"/>
          </a:xfrm>
          <a:custGeom>
            <a:avLst/>
            <a:gdLst>
              <a:gd name="T0" fmla="*/ 2147483647 w 1024"/>
              <a:gd name="T1" fmla="*/ 2147483647 h 1824"/>
              <a:gd name="T2" fmla="*/ 2147483647 w 1024"/>
              <a:gd name="T3" fmla="*/ 0 h 1824"/>
              <a:gd name="T4" fmla="*/ 2147483647 w 1024"/>
              <a:gd name="T5" fmla="*/ 2147483647 h 1824"/>
              <a:gd name="T6" fmla="*/ 0 w 1024"/>
              <a:gd name="T7" fmla="*/ 2147483647 h 1824"/>
              <a:gd name="T8" fmla="*/ 2147483647 w 1024"/>
              <a:gd name="T9" fmla="*/ 2147483647 h 18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4" h="1824">
                <a:moveTo>
                  <a:pt x="8" y="640"/>
                </a:moveTo>
                <a:lnTo>
                  <a:pt x="1024" y="0"/>
                </a:lnTo>
                <a:lnTo>
                  <a:pt x="1024" y="1824"/>
                </a:lnTo>
                <a:lnTo>
                  <a:pt x="0" y="1168"/>
                </a:lnTo>
                <a:lnTo>
                  <a:pt x="8" y="640"/>
                </a:lnTo>
                <a:close/>
              </a:path>
            </a:pathLst>
          </a:custGeom>
          <a:solidFill>
            <a:schemeClr val="accent2"/>
          </a:solidFill>
          <a:ln w="19050" cap="flat" cmpd="sng">
            <a:solidFill>
              <a:schemeClr val="tx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1" name="Text Box 11">
            <a:extLst>
              <a:ext uri="{FF2B5EF4-FFF2-40B4-BE49-F238E27FC236}">
                <a16:creationId xmlns:a16="http://schemas.microsoft.com/office/drawing/2014/main" id="{CD6B0A66-388C-505F-69B7-656F4ABDDE6B}"/>
              </a:ext>
            </a:extLst>
          </p:cNvPr>
          <p:cNvSpPr txBox="1">
            <a:spLocks noChangeArrowheads="1"/>
          </p:cNvSpPr>
          <p:nvPr/>
        </p:nvSpPr>
        <p:spPr bwMode="auto">
          <a:xfrm>
            <a:off x="1477963" y="2962275"/>
            <a:ext cx="319087"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a:t>
            </a:r>
          </a:p>
        </p:txBody>
      </p:sp>
      <p:sp>
        <p:nvSpPr>
          <p:cNvPr id="6156" name="Line 12">
            <a:extLst>
              <a:ext uri="{FF2B5EF4-FFF2-40B4-BE49-F238E27FC236}">
                <a16:creationId xmlns:a16="http://schemas.microsoft.com/office/drawing/2014/main" id="{52766D10-0BB1-8E24-0528-4E46EA49CE15}"/>
              </a:ext>
            </a:extLst>
          </p:cNvPr>
          <p:cNvSpPr>
            <a:spLocks noChangeShapeType="1"/>
          </p:cNvSpPr>
          <p:nvPr/>
        </p:nvSpPr>
        <p:spPr bwMode="auto">
          <a:xfrm flipV="1">
            <a:off x="5918200" y="3187700"/>
            <a:ext cx="0" cy="295910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7" name="Line 13">
            <a:extLst>
              <a:ext uri="{FF2B5EF4-FFF2-40B4-BE49-F238E27FC236}">
                <a16:creationId xmlns:a16="http://schemas.microsoft.com/office/drawing/2014/main" id="{C74C8C79-D1CD-88AC-9869-01FC1CBC989A}"/>
              </a:ext>
            </a:extLst>
          </p:cNvPr>
          <p:cNvSpPr>
            <a:spLocks noChangeShapeType="1"/>
          </p:cNvSpPr>
          <p:nvPr/>
        </p:nvSpPr>
        <p:spPr bwMode="auto">
          <a:xfrm>
            <a:off x="5067300" y="4660900"/>
            <a:ext cx="34671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4" name="Text Box 14">
            <a:extLst>
              <a:ext uri="{FF2B5EF4-FFF2-40B4-BE49-F238E27FC236}">
                <a16:creationId xmlns:a16="http://schemas.microsoft.com/office/drawing/2014/main" id="{31CC8E18-75D3-FFB4-7FF2-BE1350875C0A}"/>
              </a:ext>
            </a:extLst>
          </p:cNvPr>
          <p:cNvSpPr txBox="1">
            <a:spLocks noChangeArrowheads="1"/>
          </p:cNvSpPr>
          <p:nvPr/>
        </p:nvSpPr>
        <p:spPr bwMode="auto">
          <a:xfrm>
            <a:off x="8178800" y="4664075"/>
            <a:ext cx="40481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a:t>
            </a:r>
          </a:p>
        </p:txBody>
      </p:sp>
      <p:sp>
        <p:nvSpPr>
          <p:cNvPr id="6159" name="Freeform 15">
            <a:extLst>
              <a:ext uri="{FF2B5EF4-FFF2-40B4-BE49-F238E27FC236}">
                <a16:creationId xmlns:a16="http://schemas.microsoft.com/office/drawing/2014/main" id="{9FFC7CF3-6345-006E-A364-2487D9F5E86C}"/>
              </a:ext>
            </a:extLst>
          </p:cNvPr>
          <p:cNvSpPr>
            <a:spLocks/>
          </p:cNvSpPr>
          <p:nvPr/>
        </p:nvSpPr>
        <p:spPr bwMode="auto">
          <a:xfrm>
            <a:off x="5054600" y="4216400"/>
            <a:ext cx="3822700" cy="1588"/>
          </a:xfrm>
          <a:custGeom>
            <a:avLst/>
            <a:gdLst>
              <a:gd name="T0" fmla="*/ 0 w 2408"/>
              <a:gd name="T1" fmla="*/ 0 h 1"/>
              <a:gd name="T2" fmla="*/ 2147483647 w 2408"/>
              <a:gd name="T3" fmla="*/ 0 h 1"/>
              <a:gd name="T4" fmla="*/ 0 60000 65536"/>
              <a:gd name="T5" fmla="*/ 0 60000 65536"/>
            </a:gdLst>
            <a:ahLst/>
            <a:cxnLst>
              <a:cxn ang="T4">
                <a:pos x="T0" y="T1"/>
              </a:cxn>
              <a:cxn ang="T5">
                <a:pos x="T2" y="T3"/>
              </a:cxn>
            </a:cxnLst>
            <a:rect l="0" t="0" r="r" b="b"/>
            <a:pathLst>
              <a:path w="2408" h="1">
                <a:moveTo>
                  <a:pt x="0" y="0"/>
                </a:moveTo>
                <a:lnTo>
                  <a:pt x="2408" y="0"/>
                </a:lnTo>
              </a:path>
            </a:pathLst>
          </a:custGeom>
          <a:noFill/>
          <a:ln w="19050" cap="flat" cmpd="sng">
            <a:solidFill>
              <a:schemeClr val="tx1"/>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0" name="Line 16">
            <a:extLst>
              <a:ext uri="{FF2B5EF4-FFF2-40B4-BE49-F238E27FC236}">
                <a16:creationId xmlns:a16="http://schemas.microsoft.com/office/drawing/2014/main" id="{2D84FE66-32B3-3A1D-7328-5D18884FCF28}"/>
              </a:ext>
            </a:extLst>
          </p:cNvPr>
          <p:cNvSpPr>
            <a:spLocks noChangeShapeType="1"/>
          </p:cNvSpPr>
          <p:nvPr/>
        </p:nvSpPr>
        <p:spPr bwMode="auto">
          <a:xfrm>
            <a:off x="5067300" y="5067300"/>
            <a:ext cx="3848100" cy="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1" name="Line 17">
            <a:extLst>
              <a:ext uri="{FF2B5EF4-FFF2-40B4-BE49-F238E27FC236}">
                <a16:creationId xmlns:a16="http://schemas.microsoft.com/office/drawing/2014/main" id="{5AC2DC8B-829B-6677-F170-74F6C6CF112E}"/>
              </a:ext>
            </a:extLst>
          </p:cNvPr>
          <p:cNvSpPr>
            <a:spLocks noChangeShapeType="1"/>
          </p:cNvSpPr>
          <p:nvPr/>
        </p:nvSpPr>
        <p:spPr bwMode="auto">
          <a:xfrm>
            <a:off x="6565900" y="4229100"/>
            <a:ext cx="0" cy="8382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2" name="Freeform 18">
            <a:extLst>
              <a:ext uri="{FF2B5EF4-FFF2-40B4-BE49-F238E27FC236}">
                <a16:creationId xmlns:a16="http://schemas.microsoft.com/office/drawing/2014/main" id="{7AC9FD77-9E8B-2DF4-D2D6-3DBE10D90E66}"/>
              </a:ext>
            </a:extLst>
          </p:cNvPr>
          <p:cNvSpPr>
            <a:spLocks/>
          </p:cNvSpPr>
          <p:nvPr/>
        </p:nvSpPr>
        <p:spPr bwMode="auto">
          <a:xfrm>
            <a:off x="6565900" y="4229100"/>
            <a:ext cx="1625600" cy="838200"/>
          </a:xfrm>
          <a:custGeom>
            <a:avLst/>
            <a:gdLst>
              <a:gd name="T0" fmla="*/ 2147483647 w 1024"/>
              <a:gd name="T1" fmla="*/ 0 h 528"/>
              <a:gd name="T2" fmla="*/ 2147483647 w 1024"/>
              <a:gd name="T3" fmla="*/ 0 h 528"/>
              <a:gd name="T4" fmla="*/ 2147483647 w 1024"/>
              <a:gd name="T5" fmla="*/ 2147483647 h 528"/>
              <a:gd name="T6" fmla="*/ 0 w 1024"/>
              <a:gd name="T7" fmla="*/ 2147483647 h 528"/>
              <a:gd name="T8" fmla="*/ 2147483647 w 1024"/>
              <a:gd name="T9" fmla="*/ 0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4" h="528">
                <a:moveTo>
                  <a:pt x="8" y="0"/>
                </a:moveTo>
                <a:lnTo>
                  <a:pt x="1024" y="0"/>
                </a:lnTo>
                <a:lnTo>
                  <a:pt x="1024" y="528"/>
                </a:lnTo>
                <a:lnTo>
                  <a:pt x="0" y="528"/>
                </a:lnTo>
                <a:lnTo>
                  <a:pt x="8" y="0"/>
                </a:lnTo>
                <a:close/>
              </a:path>
            </a:pathLst>
          </a:custGeom>
          <a:solidFill>
            <a:schemeClr val="accent2"/>
          </a:solidFill>
          <a:ln w="19050" cap="flat" cmpd="sng">
            <a:solidFill>
              <a:schemeClr val="tx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179" name="Text Box 19">
            <a:extLst>
              <a:ext uri="{FF2B5EF4-FFF2-40B4-BE49-F238E27FC236}">
                <a16:creationId xmlns:a16="http://schemas.microsoft.com/office/drawing/2014/main" id="{66ADB310-6F05-7FE0-CD31-B16CA2786EDF}"/>
              </a:ext>
            </a:extLst>
          </p:cNvPr>
          <p:cNvSpPr txBox="1">
            <a:spLocks noChangeArrowheads="1"/>
          </p:cNvSpPr>
          <p:nvPr/>
        </p:nvSpPr>
        <p:spPr bwMode="auto">
          <a:xfrm>
            <a:off x="5948363" y="2974975"/>
            <a:ext cx="319087"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a:t>
            </a:r>
          </a:p>
        </p:txBody>
      </p:sp>
      <p:sp>
        <p:nvSpPr>
          <p:cNvPr id="348180" name="Text Box 20">
            <a:extLst>
              <a:ext uri="{FF2B5EF4-FFF2-40B4-BE49-F238E27FC236}">
                <a16:creationId xmlns:a16="http://schemas.microsoft.com/office/drawing/2014/main" id="{1E6659E0-5B9B-39BB-1BB3-43590A91C0C1}"/>
              </a:ext>
            </a:extLst>
          </p:cNvPr>
          <p:cNvSpPr txBox="1">
            <a:spLocks noChangeArrowheads="1"/>
          </p:cNvSpPr>
          <p:nvPr/>
        </p:nvSpPr>
        <p:spPr bwMode="auto">
          <a:xfrm>
            <a:off x="2211388" y="4433888"/>
            <a:ext cx="14033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effectLst>
                  <a:outerShdw blurRad="38100" dist="38100" dir="2700000" algn="tl">
                    <a:srgbClr val="C0C0C0"/>
                  </a:outerShdw>
                </a:effectLst>
                <a:latin typeface="Arial" pitchFamily="34" charset="0"/>
                <a:ea typeface="ＭＳ Ｐゴシック" charset="-128"/>
              </a:rPr>
              <a:t>Frustum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48162"/>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2"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070D73F0-8B1E-B080-A8FC-44C1562940DD}"/>
              </a:ext>
            </a:extLst>
          </p:cNvPr>
          <p:cNvSpPr>
            <a:spLocks noGrp="1" noChangeArrowheads="1"/>
          </p:cNvSpPr>
          <p:nvPr>
            <p:ph type="title"/>
          </p:nvPr>
        </p:nvSpPr>
        <p:spPr>
          <a:xfrm>
            <a:off x="1828800" y="228600"/>
            <a:ext cx="6248400" cy="1066800"/>
          </a:xfrm>
        </p:spPr>
        <p:txBody>
          <a:bodyPr/>
          <a:lstStyle/>
          <a:p>
            <a:r>
              <a:rPr lang="en-US" altLang="en-US">
                <a:ea typeface="ＭＳ Ｐゴシック" panose="020B0600070205080204" pitchFamily="34" charset="-128"/>
              </a:rPr>
              <a:t>OpenGL Graphics Pipeline</a:t>
            </a:r>
          </a:p>
        </p:txBody>
      </p:sp>
      <p:pic>
        <p:nvPicPr>
          <p:cNvPr id="94211" name="Picture 3">
            <a:extLst>
              <a:ext uri="{FF2B5EF4-FFF2-40B4-BE49-F238E27FC236}">
                <a16:creationId xmlns:a16="http://schemas.microsoft.com/office/drawing/2014/main" id="{1E86273C-AECE-A516-0FB0-1113B098620D}"/>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600200"/>
            <a:ext cx="9144000" cy="45593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7559" name="Rectangle 7">
            <a:extLst>
              <a:ext uri="{FF2B5EF4-FFF2-40B4-BE49-F238E27FC236}">
                <a16:creationId xmlns:a16="http://schemas.microsoft.com/office/drawing/2014/main" id="{9487457A-2BF8-24DF-2995-5604687DFC68}"/>
              </a:ext>
            </a:extLst>
          </p:cNvPr>
          <p:cNvSpPr>
            <a:spLocks noChangeArrowheads="1"/>
          </p:cNvSpPr>
          <p:nvPr/>
        </p:nvSpPr>
        <p:spPr bwMode="auto">
          <a:xfrm>
            <a:off x="7467600" y="3933825"/>
            <a:ext cx="1516063" cy="714375"/>
          </a:xfrm>
          <a:prstGeom prst="rect">
            <a:avLst/>
          </a:prstGeom>
          <a:solidFill>
            <a:srgbClr val="CCCC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solidFill>
                  <a:schemeClr val="accent2"/>
                </a:solidFill>
              </a:rPr>
              <a:t>Frame</a:t>
            </a:r>
          </a:p>
          <a:p>
            <a:r>
              <a:rPr lang="en-US" altLang="en-US" sz="2000" b="1">
                <a:solidFill>
                  <a:schemeClr val="accent2"/>
                </a:solidFill>
              </a:rPr>
              <a:t>Buffer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40755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407559"/>
                                        </p:tgtEl>
                                        <p:attrNameLst>
                                          <p:attrName>style.visibility</p:attrName>
                                        </p:attrNameLst>
                                      </p:cBhvr>
                                      <p:to>
                                        <p:strVal val="visible"/>
                                      </p:to>
                                    </p:set>
                                    <p:animEffect transition="in" filter="diamond(in)">
                                      <p:cBhvr>
                                        <p:cTn id="11" dur="2000"/>
                                        <p:tgtEl>
                                          <p:spTgt spid="407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554" grpId="0"/>
      <p:bldP spid="40755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3">
            <a:extLst>
              <a:ext uri="{FF2B5EF4-FFF2-40B4-BE49-F238E27FC236}">
                <a16:creationId xmlns:a16="http://schemas.microsoft.com/office/drawing/2014/main" id="{E9C9773C-9F2E-2C66-578C-9B543955E0D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AE99402C-237C-4146-9148-6AE2284AC71B}" type="slidenum">
              <a:rPr lang="es-ES" altLang="en-US" sz="1000">
                <a:latin typeface="Arial" panose="020B0604020202020204" pitchFamily="34" charset="0"/>
              </a:rPr>
              <a:pPr lvl="1" algn="r"/>
              <a:t>101</a:t>
            </a:fld>
            <a:endParaRPr lang="es-ES" altLang="en-US" sz="1000">
              <a:latin typeface="Arial" panose="020B0604020202020204" pitchFamily="34" charset="0"/>
            </a:endParaRPr>
          </a:p>
        </p:txBody>
      </p:sp>
      <p:sp>
        <p:nvSpPr>
          <p:cNvPr id="95235" name="Rectangle 2">
            <a:extLst>
              <a:ext uri="{FF2B5EF4-FFF2-40B4-BE49-F238E27FC236}">
                <a16:creationId xmlns:a16="http://schemas.microsoft.com/office/drawing/2014/main" id="{3C6902B0-7050-61D9-42CA-10833714131C}"/>
              </a:ext>
            </a:extLst>
          </p:cNvPr>
          <p:cNvSpPr>
            <a:spLocks noGrp="1" noChangeArrowheads="1"/>
          </p:cNvSpPr>
          <p:nvPr>
            <p:ph type="title" idx="4294967295"/>
          </p:nvPr>
        </p:nvSpPr>
        <p:spPr>
          <a:xfrm>
            <a:off x="1371600" y="0"/>
            <a:ext cx="6248400" cy="1066800"/>
          </a:xfrm>
        </p:spPr>
        <p:txBody>
          <a:bodyPr/>
          <a:lstStyle/>
          <a:p>
            <a:r>
              <a:rPr lang="en-US" altLang="en-US">
                <a:ea typeface="ＭＳ Ｐゴシック" panose="020B0600070205080204" pitchFamily="34" charset="-128"/>
              </a:rPr>
              <a:t>Filling in the Frame Buffer</a:t>
            </a:r>
          </a:p>
        </p:txBody>
      </p:sp>
      <p:sp>
        <p:nvSpPr>
          <p:cNvPr id="329733" name="Rectangle 3">
            <a:extLst>
              <a:ext uri="{FF2B5EF4-FFF2-40B4-BE49-F238E27FC236}">
                <a16:creationId xmlns:a16="http://schemas.microsoft.com/office/drawing/2014/main" id="{0E4E6705-E0BD-BF7A-5E59-7FD2C74789D8}"/>
              </a:ext>
            </a:extLst>
          </p:cNvPr>
          <p:cNvSpPr>
            <a:spLocks noGrp="1" noChangeArrowheads="1"/>
          </p:cNvSpPr>
          <p:nvPr>
            <p:ph type="body" idx="4294967295"/>
          </p:nvPr>
        </p:nvSpPr>
        <p:spPr>
          <a:xfrm>
            <a:off x="-190500" y="1409700"/>
            <a:ext cx="9525000" cy="5562600"/>
          </a:xfrm>
        </p:spPr>
        <p:txBody>
          <a:bodyPr/>
          <a:lstStyle/>
          <a:p>
            <a:pPr>
              <a:lnSpc>
                <a:spcPct val="90000"/>
              </a:lnSpc>
            </a:pPr>
            <a:r>
              <a:rPr lang="en-US" altLang="en-US" b="1">
                <a:solidFill>
                  <a:srgbClr val="3333FF"/>
                </a:solidFill>
                <a:ea typeface="ＭＳ Ｐゴシック" panose="020B0600070205080204" pitchFamily="34" charset="-128"/>
              </a:rPr>
              <a:t>Fill</a:t>
            </a:r>
            <a:r>
              <a:rPr lang="en-US" altLang="en-US">
                <a:ea typeface="ＭＳ Ｐゴシック" panose="020B0600070205080204" pitchFamily="34" charset="-128"/>
              </a:rPr>
              <a:t> at end of pipeline</a:t>
            </a:r>
          </a:p>
          <a:p>
            <a:pPr lvl="1">
              <a:lnSpc>
                <a:spcPct val="90000"/>
              </a:lnSpc>
            </a:pPr>
            <a:r>
              <a:rPr lang="en-US" altLang="en-US" b="1">
                <a:solidFill>
                  <a:srgbClr val="FF0000"/>
                </a:solidFill>
                <a:ea typeface="ＭＳ Ｐゴシック" panose="020B0600070205080204" pitchFamily="34" charset="-128"/>
              </a:rPr>
              <a:t>Convex </a:t>
            </a:r>
            <a:r>
              <a:rPr lang="en-US" altLang="en-US" b="1">
                <a:solidFill>
                  <a:srgbClr val="FFC000"/>
                </a:solidFill>
                <a:ea typeface="ＭＳ Ｐゴシック" panose="020B0600070205080204" pitchFamily="34" charset="-128"/>
              </a:rPr>
              <a:t>Polygons</a:t>
            </a:r>
            <a:r>
              <a:rPr lang="en-US" altLang="en-US" b="1">
                <a:solidFill>
                  <a:srgbClr val="FF0000"/>
                </a:solidFill>
                <a:ea typeface="ＭＳ Ｐゴシック" panose="020B0600070205080204" pitchFamily="34" charset="-128"/>
              </a:rPr>
              <a:t> only</a:t>
            </a:r>
          </a:p>
          <a:p>
            <a:pPr lvl="1">
              <a:lnSpc>
                <a:spcPct val="90000"/>
              </a:lnSpc>
              <a:buFontTx/>
              <a:buNone/>
            </a:pPr>
            <a:endParaRPr lang="en-US" altLang="en-US" b="1">
              <a:solidFill>
                <a:srgbClr val="FF0000"/>
              </a:solidFill>
              <a:ea typeface="ＭＳ Ｐゴシック" panose="020B0600070205080204" pitchFamily="34" charset="-128"/>
            </a:endParaRPr>
          </a:p>
          <a:p>
            <a:pPr lvl="1">
              <a:lnSpc>
                <a:spcPct val="90000"/>
              </a:lnSpc>
            </a:pPr>
            <a:r>
              <a:rPr lang="en-US" altLang="en-US" b="1">
                <a:solidFill>
                  <a:srgbClr val="FF0000"/>
                </a:solidFill>
                <a:ea typeface="ＭＳ Ｐゴシック" panose="020B0600070205080204" pitchFamily="34" charset="-128"/>
              </a:rPr>
              <a:t>Nonconvex </a:t>
            </a:r>
            <a:r>
              <a:rPr lang="en-US" altLang="en-US" b="1">
                <a:solidFill>
                  <a:srgbClr val="FFC000"/>
                </a:solidFill>
                <a:ea typeface="ＭＳ Ｐゴシック" panose="020B0600070205080204" pitchFamily="34" charset="-128"/>
              </a:rPr>
              <a:t>polygons</a:t>
            </a:r>
            <a:r>
              <a:rPr lang="en-US" altLang="en-US" b="1">
                <a:solidFill>
                  <a:srgbClr val="FF0000"/>
                </a:solidFill>
                <a:ea typeface="ＭＳ Ｐゴシック" panose="020B0600070205080204" pitchFamily="34" charset="-128"/>
              </a:rPr>
              <a:t> assumed to have been </a:t>
            </a:r>
            <a:r>
              <a:rPr lang="en-US" altLang="en-US" b="1">
                <a:solidFill>
                  <a:schemeClr val="accent2"/>
                </a:solidFill>
                <a:ea typeface="ＭＳ Ｐゴシック" panose="020B0600070205080204" pitchFamily="34" charset="-128"/>
              </a:rPr>
              <a:t>tessellated</a:t>
            </a:r>
          </a:p>
          <a:p>
            <a:pPr lvl="1">
              <a:lnSpc>
                <a:spcPct val="90000"/>
              </a:lnSpc>
              <a:buFontTx/>
              <a:buNone/>
            </a:pPr>
            <a:endParaRPr lang="en-US" altLang="en-US" b="1">
              <a:solidFill>
                <a:schemeClr val="accent2"/>
              </a:solidFill>
              <a:ea typeface="ＭＳ Ｐゴシック" panose="020B0600070205080204" pitchFamily="34" charset="-128"/>
            </a:endParaRPr>
          </a:p>
          <a:p>
            <a:pPr lvl="1">
              <a:lnSpc>
                <a:spcPct val="90000"/>
              </a:lnSpc>
            </a:pPr>
            <a:r>
              <a:rPr lang="en-US" altLang="en-US" b="1">
                <a:solidFill>
                  <a:srgbClr val="3333FF"/>
                </a:solidFill>
                <a:ea typeface="ＭＳ Ｐゴシック" panose="020B0600070205080204" pitchFamily="34" charset="-128"/>
              </a:rPr>
              <a:t>Shades</a:t>
            </a:r>
            <a:r>
              <a:rPr lang="en-US" altLang="en-US">
                <a:ea typeface="ＭＳ Ｐゴシック" panose="020B0600070205080204" pitchFamily="34" charset="-128"/>
              </a:rPr>
              <a:t> (colors) have been computed for </a:t>
            </a:r>
            <a:r>
              <a:rPr lang="en-US" altLang="en-US" b="1">
                <a:solidFill>
                  <a:srgbClr val="FFC000"/>
                </a:solidFill>
                <a:ea typeface="ＭＳ Ｐゴシック" panose="020B0600070205080204" pitchFamily="34" charset="-128"/>
              </a:rPr>
              <a:t>vertices</a:t>
            </a:r>
            <a:r>
              <a:rPr lang="en-US" altLang="en-US" b="1">
                <a:ea typeface="ＭＳ Ｐゴシック" panose="020B0600070205080204" pitchFamily="34" charset="-128"/>
              </a:rPr>
              <a:t> </a:t>
            </a:r>
            <a:r>
              <a:rPr lang="en-US" altLang="en-US">
                <a:ea typeface="ＭＳ Ｐゴシック" panose="020B0600070205080204" pitchFamily="34" charset="-128"/>
              </a:rPr>
              <a:t>(</a:t>
            </a:r>
            <a:r>
              <a:rPr lang="en-US" altLang="en-US" b="1">
                <a:solidFill>
                  <a:srgbClr val="FF33CC"/>
                </a:solidFill>
                <a:ea typeface="ＭＳ Ｐゴシック" panose="020B0600070205080204" pitchFamily="34" charset="-128"/>
              </a:rPr>
              <a:t>Gouraud </a:t>
            </a:r>
            <a:r>
              <a:rPr lang="en-US" altLang="en-US" b="1">
                <a:solidFill>
                  <a:schemeClr val="accent2"/>
                </a:solidFill>
                <a:ea typeface="ＭＳ Ｐゴシック" panose="020B0600070205080204" pitchFamily="34" charset="-128"/>
              </a:rPr>
              <a:t>shading</a:t>
            </a:r>
            <a:r>
              <a:rPr lang="en-US" altLang="en-US">
                <a:ea typeface="ＭＳ Ｐゴシック" panose="020B0600070205080204" pitchFamily="34" charset="-128"/>
              </a:rPr>
              <a:t>)</a:t>
            </a:r>
          </a:p>
          <a:p>
            <a:pPr lvl="1">
              <a:lnSpc>
                <a:spcPct val="90000"/>
              </a:lnSpc>
              <a:buFontTx/>
              <a:buNone/>
            </a:pPr>
            <a:endParaRPr lang="en-US" altLang="en-US">
              <a:ea typeface="ＭＳ Ｐゴシック" panose="020B0600070205080204" pitchFamily="34" charset="-128"/>
            </a:endParaRPr>
          </a:p>
          <a:p>
            <a:pPr lvl="1">
              <a:lnSpc>
                <a:spcPct val="90000"/>
              </a:lnSpc>
            </a:pPr>
            <a:r>
              <a:rPr lang="en-US" altLang="en-US">
                <a:ea typeface="ＭＳ Ｐゴシック" panose="020B0600070205080204" pitchFamily="34" charset="-128"/>
              </a:rPr>
              <a:t>Combine with </a:t>
            </a:r>
            <a:r>
              <a:rPr lang="en-US" altLang="en-US" b="1">
                <a:solidFill>
                  <a:schemeClr val="accent1"/>
                </a:solidFill>
                <a:ea typeface="ＭＳ Ｐゴシック" panose="020B0600070205080204" pitchFamily="34" charset="-128"/>
              </a:rPr>
              <a:t>z-buffer algorithm</a:t>
            </a:r>
          </a:p>
          <a:p>
            <a:pPr lvl="2">
              <a:lnSpc>
                <a:spcPct val="90000"/>
              </a:lnSpc>
            </a:pPr>
            <a:r>
              <a:rPr lang="en-US" altLang="en-US" sz="2400" b="1">
                <a:solidFill>
                  <a:srgbClr val="FF0000"/>
                </a:solidFill>
                <a:ea typeface="ＭＳ Ｐゴシック" panose="020B0600070205080204" pitchFamily="34" charset="-128"/>
              </a:rPr>
              <a:t>March across </a:t>
            </a:r>
            <a:r>
              <a:rPr lang="en-US" altLang="en-US" sz="2400" b="1">
                <a:solidFill>
                  <a:srgbClr val="FF33CC"/>
                </a:solidFill>
                <a:ea typeface="ＭＳ Ｐゴシック" panose="020B0600070205080204" pitchFamily="34" charset="-128"/>
              </a:rPr>
              <a:t>scan lines </a:t>
            </a:r>
            <a:r>
              <a:rPr lang="en-US" altLang="en-US" sz="2400" b="1">
                <a:solidFill>
                  <a:schemeClr val="accent1"/>
                </a:solidFill>
                <a:ea typeface="ＭＳ Ｐゴシック" panose="020B0600070205080204" pitchFamily="34" charset="-128"/>
              </a:rPr>
              <a:t>interpolating </a:t>
            </a:r>
            <a:r>
              <a:rPr lang="en-US" altLang="en-US" sz="2400" b="1">
                <a:solidFill>
                  <a:srgbClr val="3333FF"/>
                </a:solidFill>
                <a:ea typeface="ＭＳ Ｐゴシック" panose="020B0600070205080204" pitchFamily="34" charset="-128"/>
              </a:rPr>
              <a:t>shades</a:t>
            </a:r>
          </a:p>
          <a:p>
            <a:pPr lvl="2">
              <a:lnSpc>
                <a:spcPct val="90000"/>
              </a:lnSpc>
            </a:pPr>
            <a:r>
              <a:rPr lang="en-US" altLang="en-US" sz="2400" b="1">
                <a:solidFill>
                  <a:srgbClr val="FF0000"/>
                </a:solidFill>
                <a:ea typeface="ＭＳ Ｐゴシック" panose="020B0600070205080204" pitchFamily="34" charset="-128"/>
              </a:rPr>
              <a:t>Incremental work small</a:t>
            </a:r>
          </a:p>
        </p:txBody>
      </p:sp>
      <p:pic>
        <p:nvPicPr>
          <p:cNvPr id="95237" name="Picture 5">
            <a:extLst>
              <a:ext uri="{FF2B5EF4-FFF2-40B4-BE49-F238E27FC236}">
                <a16:creationId xmlns:a16="http://schemas.microsoft.com/office/drawing/2014/main" id="{4F377C19-5D5E-B050-8F97-CD5DF9E19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113" y="1066800"/>
            <a:ext cx="44259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29733">
                                            <p:txEl>
                                              <p:pRg st="8" end="8"/>
                                            </p:txEl>
                                          </p:spTgt>
                                        </p:tgtEl>
                                        <p:attrNameLst>
                                          <p:attrName>style.visibility</p:attrName>
                                        </p:attrNameLst>
                                      </p:cBhvr>
                                      <p:to>
                                        <p:strVal val="visible"/>
                                      </p:to>
                                    </p:set>
                                    <p:animEffect transition="in" filter="diamond(in)">
                                      <p:cBhvr>
                                        <p:cTn id="7" dur="2000"/>
                                        <p:tgtEl>
                                          <p:spTgt spid="329733">
                                            <p:txEl>
                                              <p:pRg st="8" end="8"/>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329733">
                                            <p:txEl>
                                              <p:pRg st="9" end="9"/>
                                            </p:txEl>
                                          </p:spTgt>
                                        </p:tgtEl>
                                        <p:attrNameLst>
                                          <p:attrName>style.visibility</p:attrName>
                                        </p:attrNameLst>
                                      </p:cBhvr>
                                      <p:to>
                                        <p:strVal val="visible"/>
                                      </p:to>
                                    </p:set>
                                    <p:animEffect transition="in" filter="diamond(in)">
                                      <p:cBhvr>
                                        <p:cTn id="10" dur="2000"/>
                                        <p:tgtEl>
                                          <p:spTgt spid="32973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3">
            <a:extLst>
              <a:ext uri="{FF2B5EF4-FFF2-40B4-BE49-F238E27FC236}">
                <a16:creationId xmlns:a16="http://schemas.microsoft.com/office/drawing/2014/main" id="{AEE8D5BA-86AE-B60E-F34B-16BE91BFB17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3AC83EFF-6841-4B4E-9D8E-C0258E3169B8}" type="slidenum">
              <a:rPr lang="es-ES" altLang="en-US" sz="1000">
                <a:latin typeface="Arial" panose="020B0604020202020204" pitchFamily="34" charset="0"/>
              </a:rPr>
              <a:pPr lvl="1" algn="r"/>
              <a:t>102</a:t>
            </a:fld>
            <a:endParaRPr lang="es-ES" altLang="en-US" sz="1000">
              <a:latin typeface="Arial" panose="020B0604020202020204" pitchFamily="34" charset="0"/>
            </a:endParaRPr>
          </a:p>
        </p:txBody>
      </p:sp>
      <p:sp>
        <p:nvSpPr>
          <p:cNvPr id="330756" name="Rectangle 2">
            <a:extLst>
              <a:ext uri="{FF2B5EF4-FFF2-40B4-BE49-F238E27FC236}">
                <a16:creationId xmlns:a16="http://schemas.microsoft.com/office/drawing/2014/main" id="{05015A5B-F93A-AB6B-BD93-4091305D8C9B}"/>
              </a:ext>
            </a:extLst>
          </p:cNvPr>
          <p:cNvSpPr>
            <a:spLocks noGrp="1" noChangeArrowheads="1"/>
          </p:cNvSpPr>
          <p:nvPr>
            <p:ph type="title" idx="4294967295"/>
          </p:nvPr>
        </p:nvSpPr>
        <p:spPr>
          <a:xfrm>
            <a:off x="1447800" y="0"/>
            <a:ext cx="6248400" cy="1066800"/>
          </a:xfrm>
        </p:spPr>
        <p:txBody>
          <a:bodyPr/>
          <a:lstStyle/>
          <a:p>
            <a:r>
              <a:rPr lang="en-US" altLang="en-US">
                <a:ea typeface="ＭＳ Ｐゴシック" panose="020B0600070205080204" pitchFamily="34" charset="-128"/>
              </a:rPr>
              <a:t>Using Interpolation</a:t>
            </a:r>
          </a:p>
        </p:txBody>
      </p:sp>
      <p:sp>
        <p:nvSpPr>
          <p:cNvPr id="96260" name="Freeform 4">
            <a:extLst>
              <a:ext uri="{FF2B5EF4-FFF2-40B4-BE49-F238E27FC236}">
                <a16:creationId xmlns:a16="http://schemas.microsoft.com/office/drawing/2014/main" id="{3330559A-EFFD-111B-4858-148A0F0CD095}"/>
              </a:ext>
            </a:extLst>
          </p:cNvPr>
          <p:cNvSpPr>
            <a:spLocks/>
          </p:cNvSpPr>
          <p:nvPr/>
        </p:nvSpPr>
        <p:spPr bwMode="auto">
          <a:xfrm>
            <a:off x="2895600" y="3429000"/>
            <a:ext cx="3352800" cy="2286000"/>
          </a:xfrm>
          <a:custGeom>
            <a:avLst/>
            <a:gdLst>
              <a:gd name="T0" fmla="*/ 0 w 2112"/>
              <a:gd name="T1" fmla="*/ 2147483647 h 1440"/>
              <a:gd name="T2" fmla="*/ 2147483647 w 2112"/>
              <a:gd name="T3" fmla="*/ 0 h 1440"/>
              <a:gd name="T4" fmla="*/ 2147483647 w 2112"/>
              <a:gd name="T5" fmla="*/ 2147483647 h 1440"/>
              <a:gd name="T6" fmla="*/ 0 w 2112"/>
              <a:gd name="T7" fmla="*/ 2147483647 h 1440"/>
              <a:gd name="T8" fmla="*/ 0 60000 65536"/>
              <a:gd name="T9" fmla="*/ 0 60000 65536"/>
              <a:gd name="T10" fmla="*/ 0 60000 65536"/>
              <a:gd name="T11" fmla="*/ 0 60000 65536"/>
              <a:gd name="T12" fmla="*/ 0 w 2112"/>
              <a:gd name="T13" fmla="*/ 0 h 1440"/>
              <a:gd name="T14" fmla="*/ 2112 w 2112"/>
              <a:gd name="T15" fmla="*/ 1440 h 1440"/>
            </a:gdLst>
            <a:ahLst/>
            <a:cxnLst>
              <a:cxn ang="T8">
                <a:pos x="T0" y="T1"/>
              </a:cxn>
              <a:cxn ang="T9">
                <a:pos x="T2" y="T3"/>
              </a:cxn>
              <a:cxn ang="T10">
                <a:pos x="T4" y="T5"/>
              </a:cxn>
              <a:cxn ang="T11">
                <a:pos x="T6" y="T7"/>
              </a:cxn>
            </a:cxnLst>
            <a:rect l="T12" t="T13" r="T14" b="T15"/>
            <a:pathLst>
              <a:path w="2112" h="1440">
                <a:moveTo>
                  <a:pt x="0" y="1440"/>
                </a:moveTo>
                <a:lnTo>
                  <a:pt x="672" y="0"/>
                </a:lnTo>
                <a:lnTo>
                  <a:pt x="2112" y="432"/>
                </a:lnTo>
                <a:lnTo>
                  <a:pt x="0" y="1440"/>
                </a:lnTo>
                <a:close/>
              </a:path>
            </a:pathLst>
          </a:custGeom>
          <a:gradFill rotWithShape="0">
            <a:gsLst>
              <a:gs pos="0">
                <a:schemeClr val="accent2"/>
              </a:gs>
              <a:gs pos="100000">
                <a:schemeClr val="hlink"/>
              </a:gs>
            </a:gsLst>
            <a:lin ang="18900000" scaled="1"/>
          </a:gradFill>
          <a:ln w="12700">
            <a:solidFill>
              <a:schemeClr val="tx1"/>
            </a:solidFill>
            <a:round/>
            <a:headEnd type="none" w="sm" len="sm"/>
            <a:tailEnd type="none" w="sm" len="sm"/>
          </a:ln>
        </p:spPr>
        <p:txBody>
          <a:bodyPr anchor="ctr" anchorCtr="1"/>
          <a:lstStyle/>
          <a:p>
            <a:endParaRPr lang="en-US"/>
          </a:p>
        </p:txBody>
      </p:sp>
      <p:sp>
        <p:nvSpPr>
          <p:cNvPr id="96261" name="Line 5">
            <a:extLst>
              <a:ext uri="{FF2B5EF4-FFF2-40B4-BE49-F238E27FC236}">
                <a16:creationId xmlns:a16="http://schemas.microsoft.com/office/drawing/2014/main" id="{289E00A3-AEF0-8333-9A66-141964221DCB}"/>
              </a:ext>
            </a:extLst>
          </p:cNvPr>
          <p:cNvSpPr>
            <a:spLocks noChangeShapeType="1"/>
          </p:cNvSpPr>
          <p:nvPr/>
        </p:nvSpPr>
        <p:spPr bwMode="auto">
          <a:xfrm>
            <a:off x="2438400" y="44196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30759" name="Line 6">
            <a:extLst>
              <a:ext uri="{FF2B5EF4-FFF2-40B4-BE49-F238E27FC236}">
                <a16:creationId xmlns:a16="http://schemas.microsoft.com/office/drawing/2014/main" id="{1FB17F00-ED82-072B-0A1A-7CFB12CC5183}"/>
              </a:ext>
            </a:extLst>
          </p:cNvPr>
          <p:cNvSpPr>
            <a:spLocks noChangeShapeType="1"/>
          </p:cNvSpPr>
          <p:nvPr/>
        </p:nvSpPr>
        <p:spPr bwMode="auto">
          <a:xfrm>
            <a:off x="3505200" y="4419600"/>
            <a:ext cx="2133600" cy="0"/>
          </a:xfrm>
          <a:prstGeom prst="line">
            <a:avLst/>
          </a:prstGeom>
          <a:noFill/>
          <a:ln w="76200">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96263" name="Line 7">
            <a:extLst>
              <a:ext uri="{FF2B5EF4-FFF2-40B4-BE49-F238E27FC236}">
                <a16:creationId xmlns:a16="http://schemas.microsoft.com/office/drawing/2014/main" id="{20D928C2-ECD4-F916-6664-2EF640181CF7}"/>
              </a:ext>
            </a:extLst>
          </p:cNvPr>
          <p:cNvSpPr>
            <a:spLocks noChangeShapeType="1"/>
          </p:cNvSpPr>
          <p:nvPr/>
        </p:nvSpPr>
        <p:spPr bwMode="auto">
          <a:xfrm flipH="1" flipV="1">
            <a:off x="5029200" y="4495800"/>
            <a:ext cx="685800" cy="1143000"/>
          </a:xfrm>
          <a:prstGeom prst="line">
            <a:avLst/>
          </a:prstGeom>
          <a:noFill/>
          <a:ln w="127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30761" name="Text Box 8">
            <a:extLst>
              <a:ext uri="{FF2B5EF4-FFF2-40B4-BE49-F238E27FC236}">
                <a16:creationId xmlns:a16="http://schemas.microsoft.com/office/drawing/2014/main" id="{3C176D0A-6049-DC62-10BC-A06B8A5F8E57}"/>
              </a:ext>
            </a:extLst>
          </p:cNvPr>
          <p:cNvSpPr txBox="1">
            <a:spLocks noChangeArrowheads="1"/>
          </p:cNvSpPr>
          <p:nvPr/>
        </p:nvSpPr>
        <p:spPr bwMode="auto">
          <a:xfrm>
            <a:off x="5843588" y="5334000"/>
            <a:ext cx="895350" cy="457200"/>
          </a:xfrm>
          <a:prstGeom prst="rect">
            <a:avLst/>
          </a:prstGeom>
          <a:noFill/>
          <a:ln w="12700">
            <a:solidFill>
              <a:srgbClr val="00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C00000"/>
                </a:solidFill>
                <a:latin typeface="Arial" panose="020B0604020202020204" pitchFamily="34" charset="0"/>
              </a:rPr>
              <a:t>span</a:t>
            </a:r>
          </a:p>
        </p:txBody>
      </p:sp>
      <p:sp>
        <p:nvSpPr>
          <p:cNvPr id="330762" name="Text Box 9">
            <a:extLst>
              <a:ext uri="{FF2B5EF4-FFF2-40B4-BE49-F238E27FC236}">
                <a16:creationId xmlns:a16="http://schemas.microsoft.com/office/drawing/2014/main" id="{C9DA41AA-4B31-C9BA-51CD-FFDE59D465A3}"/>
              </a:ext>
            </a:extLst>
          </p:cNvPr>
          <p:cNvSpPr txBox="1">
            <a:spLocks noChangeArrowheads="1"/>
          </p:cNvSpPr>
          <p:nvPr/>
        </p:nvSpPr>
        <p:spPr bwMode="auto">
          <a:xfrm>
            <a:off x="3581400" y="28956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C</a:t>
            </a:r>
            <a:r>
              <a:rPr lang="en-US" altLang="en-US" baseline="-25000"/>
              <a:t>1</a:t>
            </a:r>
          </a:p>
        </p:txBody>
      </p:sp>
      <p:sp>
        <p:nvSpPr>
          <p:cNvPr id="330763" name="Text Box 10">
            <a:extLst>
              <a:ext uri="{FF2B5EF4-FFF2-40B4-BE49-F238E27FC236}">
                <a16:creationId xmlns:a16="http://schemas.microsoft.com/office/drawing/2014/main" id="{CBCCA296-CCE4-ADCA-FE7F-82081C343EA8}"/>
              </a:ext>
            </a:extLst>
          </p:cNvPr>
          <p:cNvSpPr txBox="1">
            <a:spLocks noChangeArrowheads="1"/>
          </p:cNvSpPr>
          <p:nvPr/>
        </p:nvSpPr>
        <p:spPr bwMode="auto">
          <a:xfrm>
            <a:off x="2438400" y="58674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C</a:t>
            </a:r>
            <a:r>
              <a:rPr lang="en-US" altLang="en-US" baseline="-25000"/>
              <a:t>3</a:t>
            </a:r>
          </a:p>
        </p:txBody>
      </p:sp>
      <p:sp>
        <p:nvSpPr>
          <p:cNvPr id="330764" name="Text Box 11">
            <a:extLst>
              <a:ext uri="{FF2B5EF4-FFF2-40B4-BE49-F238E27FC236}">
                <a16:creationId xmlns:a16="http://schemas.microsoft.com/office/drawing/2014/main" id="{95A76691-127C-AE5C-FD80-A82CC350031A}"/>
              </a:ext>
            </a:extLst>
          </p:cNvPr>
          <p:cNvSpPr txBox="1">
            <a:spLocks noChangeArrowheads="1"/>
          </p:cNvSpPr>
          <p:nvPr/>
        </p:nvSpPr>
        <p:spPr bwMode="auto">
          <a:xfrm>
            <a:off x="6324600" y="38862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C</a:t>
            </a:r>
            <a:r>
              <a:rPr lang="en-US" altLang="en-US" baseline="-25000"/>
              <a:t>2</a:t>
            </a:r>
          </a:p>
        </p:txBody>
      </p:sp>
      <p:sp>
        <p:nvSpPr>
          <p:cNvPr id="330765" name="Text Box 12">
            <a:extLst>
              <a:ext uri="{FF2B5EF4-FFF2-40B4-BE49-F238E27FC236}">
                <a16:creationId xmlns:a16="http://schemas.microsoft.com/office/drawing/2014/main" id="{A609D60E-0A33-6BC8-ACA2-278A14C7A51B}"/>
              </a:ext>
            </a:extLst>
          </p:cNvPr>
          <p:cNvSpPr txBox="1">
            <a:spLocks noChangeArrowheads="1"/>
          </p:cNvSpPr>
          <p:nvPr/>
        </p:nvSpPr>
        <p:spPr bwMode="auto">
          <a:xfrm>
            <a:off x="5562600" y="4419600"/>
            <a:ext cx="50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C</a:t>
            </a:r>
            <a:r>
              <a:rPr lang="en-US" altLang="en-US" b="1" baseline="-25000">
                <a:solidFill>
                  <a:srgbClr val="FF0000"/>
                </a:solidFill>
              </a:rPr>
              <a:t>5</a:t>
            </a:r>
          </a:p>
        </p:txBody>
      </p:sp>
      <p:sp>
        <p:nvSpPr>
          <p:cNvPr id="330766" name="Text Box 13">
            <a:extLst>
              <a:ext uri="{FF2B5EF4-FFF2-40B4-BE49-F238E27FC236}">
                <a16:creationId xmlns:a16="http://schemas.microsoft.com/office/drawing/2014/main" id="{2DD2B04C-96FA-0E76-B998-635366D2E878}"/>
              </a:ext>
            </a:extLst>
          </p:cNvPr>
          <p:cNvSpPr txBox="1">
            <a:spLocks noChangeArrowheads="1"/>
          </p:cNvSpPr>
          <p:nvPr/>
        </p:nvSpPr>
        <p:spPr bwMode="auto">
          <a:xfrm>
            <a:off x="2963863" y="3886200"/>
            <a:ext cx="506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C</a:t>
            </a:r>
            <a:r>
              <a:rPr lang="en-US" altLang="en-US" b="1" baseline="-25000">
                <a:solidFill>
                  <a:srgbClr val="FF0000"/>
                </a:solidFill>
              </a:rPr>
              <a:t>4</a:t>
            </a:r>
          </a:p>
        </p:txBody>
      </p:sp>
      <p:sp>
        <p:nvSpPr>
          <p:cNvPr id="96270" name="Text Box 14">
            <a:extLst>
              <a:ext uri="{FF2B5EF4-FFF2-40B4-BE49-F238E27FC236}">
                <a16:creationId xmlns:a16="http://schemas.microsoft.com/office/drawing/2014/main" id="{E6F79DBF-E3D5-8835-1766-0BBC6886990E}"/>
              </a:ext>
            </a:extLst>
          </p:cNvPr>
          <p:cNvSpPr txBox="1">
            <a:spLocks noChangeArrowheads="1"/>
          </p:cNvSpPr>
          <p:nvPr/>
        </p:nvSpPr>
        <p:spPr bwMode="auto">
          <a:xfrm>
            <a:off x="941388" y="4191000"/>
            <a:ext cx="1487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u="sng">
                <a:solidFill>
                  <a:srgbClr val="FF33CC"/>
                </a:solidFill>
                <a:latin typeface="Arial" panose="020B0604020202020204" pitchFamily="34" charset="0"/>
              </a:rPr>
              <a:t>scan line</a:t>
            </a:r>
          </a:p>
        </p:txBody>
      </p:sp>
      <p:sp>
        <p:nvSpPr>
          <p:cNvPr id="330768" name="Text Box 15">
            <a:extLst>
              <a:ext uri="{FF2B5EF4-FFF2-40B4-BE49-F238E27FC236}">
                <a16:creationId xmlns:a16="http://schemas.microsoft.com/office/drawing/2014/main" id="{568281AC-960E-9E3B-5E52-96118AD2DA9C}"/>
              </a:ext>
            </a:extLst>
          </p:cNvPr>
          <p:cNvSpPr>
            <a:spLocks noGrp="1" noChangeArrowheads="1"/>
          </p:cNvSpPr>
          <p:nvPr>
            <p:ph type="body" idx="4294967295"/>
          </p:nvPr>
        </p:nvSpPr>
        <p:spPr>
          <a:xfrm>
            <a:off x="0" y="1066800"/>
            <a:ext cx="9144000" cy="1828800"/>
          </a:xfrm>
          <a:solidFill>
            <a:schemeClr val="bg1"/>
          </a:solidFill>
        </p:spPr>
        <p:txBody>
          <a:bodyPr/>
          <a:lstStyle/>
          <a:p>
            <a:pPr>
              <a:lnSpc>
                <a:spcPct val="90000"/>
              </a:lnSpc>
              <a:spcBef>
                <a:spcPct val="0"/>
              </a:spcBef>
              <a:buFontTx/>
              <a:buNone/>
            </a:pPr>
            <a:r>
              <a:rPr lang="en-US" altLang="en-US" sz="2400">
                <a:latin typeface="Times New Roman" panose="02020603050405020304" pitchFamily="18" charset="0"/>
                <a:ea typeface="ＭＳ Ｐゴシック" panose="020B0600070205080204" pitchFamily="34" charset="-128"/>
              </a:rPr>
              <a:t>C</a:t>
            </a:r>
            <a:r>
              <a:rPr lang="en-US" altLang="en-US" sz="2400" baseline="-25000">
                <a:latin typeface="Times New Roman" panose="02020603050405020304" pitchFamily="18" charset="0"/>
                <a:ea typeface="ＭＳ Ｐゴシック" panose="020B0600070205080204" pitchFamily="34" charset="-128"/>
              </a:rPr>
              <a:t>1 </a:t>
            </a:r>
            <a:r>
              <a:rPr lang="en-US" altLang="en-US" sz="2400">
                <a:latin typeface="Times New Roman" panose="02020603050405020304" pitchFamily="18" charset="0"/>
                <a:ea typeface="ＭＳ Ｐゴシック" panose="020B0600070205080204" pitchFamily="34" charset="-128"/>
              </a:rPr>
              <a:t>C</a:t>
            </a:r>
            <a:r>
              <a:rPr lang="en-US" altLang="en-US" sz="2400" baseline="-25000">
                <a:latin typeface="Times New Roman" panose="02020603050405020304" pitchFamily="18" charset="0"/>
                <a:ea typeface="ＭＳ Ｐゴシック" panose="020B0600070205080204" pitchFamily="34" charset="-128"/>
              </a:rPr>
              <a:t>2 </a:t>
            </a:r>
            <a:r>
              <a:rPr lang="en-US" altLang="en-US" sz="2400">
                <a:latin typeface="Times New Roman" panose="02020603050405020304" pitchFamily="18" charset="0"/>
                <a:ea typeface="ＭＳ Ｐゴシック" panose="020B0600070205080204" pitchFamily="34" charset="-128"/>
              </a:rPr>
              <a:t>C</a:t>
            </a:r>
            <a:r>
              <a:rPr lang="en-US" altLang="en-US" sz="2400" baseline="-25000">
                <a:latin typeface="Times New Roman" panose="02020603050405020304" pitchFamily="18" charset="0"/>
                <a:ea typeface="ＭＳ Ｐゴシック" panose="020B0600070205080204" pitchFamily="34" charset="-128"/>
              </a:rPr>
              <a:t>3 </a:t>
            </a:r>
            <a:r>
              <a:rPr lang="en-US" altLang="en-US" sz="2400">
                <a:ea typeface="ＭＳ Ｐゴシック" panose="020B0600070205080204" pitchFamily="34" charset="-128"/>
              </a:rPr>
              <a:t>specified by </a:t>
            </a:r>
            <a:r>
              <a:rPr lang="en-US" altLang="en-US" sz="2800" b="1">
                <a:solidFill>
                  <a:srgbClr val="FF33CC"/>
                </a:solidFill>
                <a:latin typeface="Courier New" panose="02070309020205020404" pitchFamily="49" charset="0"/>
                <a:ea typeface="ＭＳ Ｐゴシック" panose="020B0600070205080204" pitchFamily="34" charset="-128"/>
              </a:rPr>
              <a:t>glColor</a:t>
            </a:r>
            <a:r>
              <a:rPr lang="en-US" altLang="en-US" sz="2400">
                <a:solidFill>
                  <a:srgbClr val="FF33CC"/>
                </a:solidFill>
                <a:ea typeface="ＭＳ Ｐゴシック" panose="020B0600070205080204" pitchFamily="34" charset="-128"/>
              </a:rPr>
              <a:t> </a:t>
            </a:r>
            <a:r>
              <a:rPr lang="en-US" altLang="en-US" sz="2400">
                <a:ea typeface="ＭＳ Ｐゴシック" panose="020B0600070205080204" pitchFamily="34" charset="-128"/>
              </a:rPr>
              <a:t>or by </a:t>
            </a:r>
            <a:r>
              <a:rPr lang="en-US" altLang="en-US" sz="2800" b="1">
                <a:solidFill>
                  <a:srgbClr val="FFC000"/>
                </a:solidFill>
                <a:ea typeface="ＭＳ Ｐゴシック" panose="020B0600070205080204" pitchFamily="34" charset="-128"/>
              </a:rPr>
              <a:t>vertex</a:t>
            </a:r>
            <a:r>
              <a:rPr lang="en-US" altLang="en-US" sz="2800" b="1">
                <a:solidFill>
                  <a:srgbClr val="FF33CC"/>
                </a:solidFill>
                <a:ea typeface="ＭＳ Ｐゴシック" panose="020B0600070205080204" pitchFamily="34" charset="-128"/>
              </a:rPr>
              <a:t> </a:t>
            </a:r>
            <a:r>
              <a:rPr lang="en-US" altLang="en-US" sz="2800" b="1">
                <a:solidFill>
                  <a:srgbClr val="3333FF"/>
                </a:solidFill>
                <a:ea typeface="ＭＳ Ｐゴシック" panose="020B0600070205080204" pitchFamily="34" charset="-128"/>
              </a:rPr>
              <a:t>shading</a:t>
            </a:r>
          </a:p>
          <a:p>
            <a:pPr>
              <a:lnSpc>
                <a:spcPct val="90000"/>
              </a:lnSpc>
              <a:spcBef>
                <a:spcPct val="0"/>
              </a:spcBef>
              <a:buFontTx/>
              <a:buNone/>
            </a:pPr>
            <a:r>
              <a:rPr lang="en-US" altLang="en-US" sz="2400" b="1">
                <a:solidFill>
                  <a:srgbClr val="FF0000"/>
                </a:solidFill>
                <a:latin typeface="Times New Roman" panose="02020603050405020304" pitchFamily="18" charset="0"/>
                <a:ea typeface="ＭＳ Ｐゴシック" panose="020B0600070205080204" pitchFamily="34" charset="-128"/>
              </a:rPr>
              <a:t>C</a:t>
            </a:r>
            <a:r>
              <a:rPr lang="en-US" altLang="en-US" sz="2400" b="1" baseline="-25000">
                <a:solidFill>
                  <a:srgbClr val="FF0000"/>
                </a:solidFill>
                <a:latin typeface="Times New Roman" panose="02020603050405020304" pitchFamily="18" charset="0"/>
                <a:ea typeface="ＭＳ Ｐゴシック" panose="020B0600070205080204" pitchFamily="34" charset="-128"/>
              </a:rPr>
              <a:t>4 </a:t>
            </a:r>
            <a:r>
              <a:rPr lang="en-US" altLang="en-US" sz="2400" b="1">
                <a:solidFill>
                  <a:schemeClr val="accent2"/>
                </a:solidFill>
                <a:ea typeface="ＭＳ Ｐゴシック" panose="020B0600070205080204" pitchFamily="34" charset="-128"/>
              </a:rPr>
              <a:t>determined by interpolating</a:t>
            </a:r>
            <a:r>
              <a:rPr lang="en-US" altLang="en-US" sz="2400" b="1">
                <a:solidFill>
                  <a:srgbClr val="FF0000"/>
                </a:solidFill>
                <a:ea typeface="ＭＳ Ｐゴシック" panose="020B0600070205080204" pitchFamily="34" charset="-128"/>
              </a:rPr>
              <a:t> between </a:t>
            </a:r>
            <a:r>
              <a:rPr lang="en-US" altLang="en-US" sz="2400" b="1">
                <a:latin typeface="Times New Roman" panose="02020603050405020304" pitchFamily="18" charset="0"/>
                <a:ea typeface="ＭＳ Ｐゴシック" panose="020B0600070205080204" pitchFamily="34" charset="-128"/>
              </a:rPr>
              <a:t>C</a:t>
            </a:r>
            <a:r>
              <a:rPr lang="en-US" altLang="en-US" sz="2400" b="1" baseline="-25000">
                <a:latin typeface="Times New Roman" panose="02020603050405020304" pitchFamily="18" charset="0"/>
                <a:ea typeface="ＭＳ Ｐゴシック" panose="020B0600070205080204" pitchFamily="34" charset="-128"/>
              </a:rPr>
              <a:t>1</a:t>
            </a:r>
            <a:r>
              <a:rPr lang="en-US" altLang="en-US" sz="2400" b="1">
                <a:solidFill>
                  <a:srgbClr val="FF0000"/>
                </a:solidFill>
                <a:ea typeface="ＭＳ Ｐゴシック" panose="020B0600070205080204" pitchFamily="34" charset="-128"/>
              </a:rPr>
              <a:t> and </a:t>
            </a:r>
            <a:r>
              <a:rPr lang="en-US" altLang="en-US" sz="2400" b="1">
                <a:latin typeface="Times New Roman" panose="02020603050405020304" pitchFamily="18" charset="0"/>
                <a:ea typeface="ＭＳ Ｐゴシック" panose="020B0600070205080204" pitchFamily="34" charset="-128"/>
              </a:rPr>
              <a:t>C</a:t>
            </a:r>
            <a:r>
              <a:rPr lang="en-US" altLang="en-US" sz="2400" b="1" baseline="-25000">
                <a:latin typeface="Times New Roman" panose="02020603050405020304" pitchFamily="18" charset="0"/>
                <a:ea typeface="ＭＳ Ｐゴシック" panose="020B0600070205080204" pitchFamily="34" charset="-128"/>
              </a:rPr>
              <a:t>3</a:t>
            </a:r>
          </a:p>
          <a:p>
            <a:pPr>
              <a:lnSpc>
                <a:spcPct val="90000"/>
              </a:lnSpc>
              <a:spcBef>
                <a:spcPct val="0"/>
              </a:spcBef>
              <a:buFontTx/>
              <a:buNone/>
            </a:pPr>
            <a:r>
              <a:rPr lang="en-US" altLang="en-US" sz="2400" b="1">
                <a:solidFill>
                  <a:srgbClr val="FF0000"/>
                </a:solidFill>
                <a:latin typeface="Times New Roman" panose="02020603050405020304" pitchFamily="18" charset="0"/>
                <a:ea typeface="ＭＳ Ｐゴシック" panose="020B0600070205080204" pitchFamily="34" charset="-128"/>
              </a:rPr>
              <a:t>C</a:t>
            </a:r>
            <a:r>
              <a:rPr lang="en-US" altLang="en-US" sz="2400" b="1" baseline="-25000">
                <a:solidFill>
                  <a:srgbClr val="FF0000"/>
                </a:solidFill>
                <a:latin typeface="Times New Roman" panose="02020603050405020304" pitchFamily="18" charset="0"/>
                <a:ea typeface="ＭＳ Ｐゴシック" panose="020B0600070205080204" pitchFamily="34" charset="-128"/>
              </a:rPr>
              <a:t>5 </a:t>
            </a:r>
            <a:r>
              <a:rPr lang="en-US" altLang="en-US" sz="2400" b="1">
                <a:solidFill>
                  <a:schemeClr val="accent2"/>
                </a:solidFill>
                <a:ea typeface="ＭＳ Ｐゴシック" panose="020B0600070205080204" pitchFamily="34" charset="-128"/>
              </a:rPr>
              <a:t>determined by interpolating</a:t>
            </a:r>
            <a:r>
              <a:rPr lang="en-US" altLang="en-US" sz="2400" b="1">
                <a:solidFill>
                  <a:srgbClr val="FF0000"/>
                </a:solidFill>
                <a:ea typeface="ＭＳ Ｐゴシック" panose="020B0600070205080204" pitchFamily="34" charset="-128"/>
              </a:rPr>
              <a:t> between </a:t>
            </a:r>
            <a:r>
              <a:rPr lang="en-US" altLang="en-US" sz="2400" b="1">
                <a:latin typeface="Times New Roman" panose="02020603050405020304" pitchFamily="18" charset="0"/>
                <a:ea typeface="ＭＳ Ｐゴシック" panose="020B0600070205080204" pitchFamily="34" charset="-128"/>
              </a:rPr>
              <a:t>C</a:t>
            </a:r>
            <a:r>
              <a:rPr lang="en-US" altLang="en-US" sz="2400" b="1" baseline="-25000">
                <a:latin typeface="Times New Roman" panose="02020603050405020304" pitchFamily="18" charset="0"/>
                <a:ea typeface="ＭＳ Ｐゴシック" panose="020B0600070205080204" pitchFamily="34" charset="-128"/>
              </a:rPr>
              <a:t>2</a:t>
            </a:r>
            <a:r>
              <a:rPr lang="en-US" altLang="en-US" sz="2400" b="1">
                <a:ea typeface="ＭＳ Ｐゴシック" panose="020B0600070205080204" pitchFamily="34" charset="-128"/>
              </a:rPr>
              <a:t> </a:t>
            </a:r>
            <a:r>
              <a:rPr lang="en-US" altLang="en-US" sz="2400" b="1">
                <a:solidFill>
                  <a:srgbClr val="FF0000"/>
                </a:solidFill>
                <a:ea typeface="ＭＳ Ｐゴシック" panose="020B0600070205080204" pitchFamily="34" charset="-128"/>
              </a:rPr>
              <a:t>and </a:t>
            </a:r>
            <a:r>
              <a:rPr lang="en-US" altLang="en-US" sz="2400" b="1">
                <a:latin typeface="Times New Roman" panose="02020603050405020304" pitchFamily="18" charset="0"/>
                <a:ea typeface="ＭＳ Ｐゴシック" panose="020B0600070205080204" pitchFamily="34" charset="-128"/>
              </a:rPr>
              <a:t>C</a:t>
            </a:r>
            <a:r>
              <a:rPr lang="en-US" altLang="en-US" sz="2400" b="1" baseline="-25000">
                <a:latin typeface="Times New Roman" panose="02020603050405020304" pitchFamily="18" charset="0"/>
                <a:ea typeface="ＭＳ Ｐゴシック" panose="020B0600070205080204" pitchFamily="34" charset="-128"/>
              </a:rPr>
              <a:t>3</a:t>
            </a:r>
          </a:p>
          <a:p>
            <a:pPr>
              <a:lnSpc>
                <a:spcPct val="90000"/>
              </a:lnSpc>
              <a:spcBef>
                <a:spcPct val="0"/>
              </a:spcBef>
              <a:buFontTx/>
              <a:buNone/>
            </a:pPr>
            <a:endParaRPr lang="en-US" altLang="en-US" sz="2400" b="1">
              <a:solidFill>
                <a:schemeClr val="accent2"/>
              </a:solidFill>
              <a:ea typeface="ＭＳ Ｐゴシック" panose="020B0600070205080204" pitchFamily="34" charset="-128"/>
            </a:endParaRPr>
          </a:p>
          <a:p>
            <a:pPr>
              <a:lnSpc>
                <a:spcPct val="90000"/>
              </a:lnSpc>
              <a:spcBef>
                <a:spcPct val="0"/>
              </a:spcBef>
              <a:buFontTx/>
              <a:buNone/>
            </a:pPr>
            <a:r>
              <a:rPr lang="en-US" altLang="en-US" sz="2400" b="1">
                <a:solidFill>
                  <a:schemeClr val="accent2"/>
                </a:solidFill>
                <a:ea typeface="ＭＳ Ｐゴシック" panose="020B0600070205080204" pitchFamily="34" charset="-128"/>
              </a:rPr>
              <a:t>interpolate between </a:t>
            </a:r>
            <a:r>
              <a:rPr lang="en-US" altLang="en-US" sz="2400" b="1">
                <a:solidFill>
                  <a:srgbClr val="FF0000"/>
                </a:solidFill>
                <a:latin typeface="Times New Roman" panose="02020603050405020304" pitchFamily="18" charset="0"/>
                <a:ea typeface="ＭＳ Ｐゴシック" panose="020B0600070205080204" pitchFamily="34" charset="-128"/>
              </a:rPr>
              <a:t>C</a:t>
            </a:r>
            <a:r>
              <a:rPr lang="en-US" altLang="en-US" sz="2400" b="1" baseline="-25000">
                <a:solidFill>
                  <a:srgbClr val="FF0000"/>
                </a:solidFill>
                <a:latin typeface="Times New Roman" panose="02020603050405020304" pitchFamily="18" charset="0"/>
                <a:ea typeface="ＭＳ Ｐゴシック" panose="020B0600070205080204" pitchFamily="34" charset="-128"/>
              </a:rPr>
              <a:t>4</a:t>
            </a:r>
            <a:r>
              <a:rPr lang="en-US" altLang="en-US" sz="2400" b="1">
                <a:solidFill>
                  <a:srgbClr val="FF0000"/>
                </a:solidFill>
                <a:ea typeface="ＭＳ Ｐゴシック" panose="020B0600070205080204" pitchFamily="34" charset="-128"/>
              </a:rPr>
              <a:t> </a:t>
            </a:r>
            <a:r>
              <a:rPr lang="en-US" altLang="en-US" sz="2400" b="1">
                <a:solidFill>
                  <a:schemeClr val="accent2"/>
                </a:solidFill>
                <a:ea typeface="ＭＳ Ｐゴシック" panose="020B0600070205080204" pitchFamily="34" charset="-128"/>
              </a:rPr>
              <a:t>and </a:t>
            </a:r>
            <a:r>
              <a:rPr lang="en-US" altLang="en-US" sz="2400" b="1">
                <a:solidFill>
                  <a:srgbClr val="FF0000"/>
                </a:solidFill>
                <a:latin typeface="Times New Roman" panose="02020603050405020304" pitchFamily="18" charset="0"/>
                <a:ea typeface="ＭＳ Ｐゴシック" panose="020B0600070205080204" pitchFamily="34" charset="-128"/>
              </a:rPr>
              <a:t>C</a:t>
            </a:r>
            <a:r>
              <a:rPr lang="en-US" altLang="en-US" sz="2400" b="1" baseline="-25000">
                <a:solidFill>
                  <a:srgbClr val="FF0000"/>
                </a:solidFill>
                <a:latin typeface="Times New Roman" panose="02020603050405020304" pitchFamily="18" charset="0"/>
                <a:ea typeface="ＭＳ Ｐゴシック" panose="020B0600070205080204" pitchFamily="34" charset="-128"/>
              </a:rPr>
              <a:t>5 </a:t>
            </a:r>
            <a:r>
              <a:rPr lang="en-US" altLang="en-US" sz="2400" b="1">
                <a:solidFill>
                  <a:schemeClr val="accent2"/>
                </a:solidFill>
                <a:ea typeface="ＭＳ Ｐゴシック" panose="020B0600070205080204" pitchFamily="34" charset="-128"/>
              </a:rPr>
              <a:t>along </a:t>
            </a:r>
            <a:r>
              <a:rPr lang="en-US" altLang="en-US" sz="2400" b="1" u="sng">
                <a:solidFill>
                  <a:srgbClr val="C00000"/>
                </a:solidFill>
                <a:ea typeface="ＭＳ Ｐゴシック" panose="020B0600070205080204" pitchFamily="34" charset="-128"/>
              </a:rPr>
              <a:t>span</a:t>
            </a:r>
            <a:endParaRPr lang="en-US" altLang="en-US" sz="2400" b="1" u="sng" baseline="-25000">
              <a:solidFill>
                <a:srgbClr val="C00000"/>
              </a:solidFill>
              <a:latin typeface="Times New Roman" panose="02020603050405020304" pitchFamily="18" charset="0"/>
              <a:ea typeface="ＭＳ Ｐゴシック" panose="020B0600070205080204" pitchFamily="34" charset="-128"/>
            </a:endParaRPr>
          </a:p>
          <a:p>
            <a:pPr>
              <a:lnSpc>
                <a:spcPct val="90000"/>
              </a:lnSpc>
              <a:spcBef>
                <a:spcPct val="0"/>
              </a:spcBef>
              <a:buFontTx/>
              <a:buNone/>
            </a:pPr>
            <a:endParaRPr lang="en-US" altLang="en-US" sz="2400" b="1" baseline="-25000">
              <a:solidFill>
                <a:schemeClr val="accent2"/>
              </a:solidFill>
              <a:latin typeface="Times New Roman" panose="02020603050405020304" pitchFamily="18" charset="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3075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30766"/>
                                        </p:tgtEl>
                                        <p:attrNameLst>
                                          <p:attrName>style.visibility</p:attrName>
                                        </p:attrNameLst>
                                      </p:cBhvr>
                                      <p:to>
                                        <p:strVal val="visible"/>
                                      </p:to>
                                    </p:set>
                                    <p:animEffect transition="in" filter="diamond(in)">
                                      <p:cBhvr>
                                        <p:cTn id="11" dur="2000"/>
                                        <p:tgtEl>
                                          <p:spTgt spid="33076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30765"/>
                                        </p:tgtEl>
                                        <p:attrNameLst>
                                          <p:attrName>style.visibility</p:attrName>
                                        </p:attrNameLst>
                                      </p:cBhvr>
                                      <p:to>
                                        <p:strVal val="visible"/>
                                      </p:to>
                                    </p:set>
                                    <p:animEffect transition="in" filter="diamond(in)">
                                      <p:cBhvr>
                                        <p:cTn id="16" dur="2000"/>
                                        <p:tgtEl>
                                          <p:spTgt spid="33076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330768">
                                            <p:txEl>
                                              <p:pRg st="1" end="1"/>
                                            </p:txEl>
                                          </p:spTgt>
                                        </p:tgtEl>
                                        <p:attrNameLst>
                                          <p:attrName>style.visibility</p:attrName>
                                        </p:attrNameLst>
                                      </p:cBhvr>
                                      <p:to>
                                        <p:strVal val="visible"/>
                                      </p:to>
                                    </p:set>
                                    <p:animEffect transition="in" filter="diamond(in)">
                                      <p:cBhvr>
                                        <p:cTn id="21" dur="2000"/>
                                        <p:tgtEl>
                                          <p:spTgt spid="330768">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6" presetClass="emph" presetSubtype="0" fill="hold" nodeType="clickEffect">
                                  <p:stCondLst>
                                    <p:cond delay="0"/>
                                  </p:stCondLst>
                                  <p:childTnLst>
                                    <p:animScale>
                                      <p:cBhvr>
                                        <p:cTn id="25" dur="2000" fill="hold"/>
                                        <p:tgtEl>
                                          <p:spTgt spid="330762"/>
                                        </p:tgtEl>
                                      </p:cBhvr>
                                      <p:by x="100000" y="150000"/>
                                    </p:animScale>
                                  </p:childTnLst>
                                </p:cTn>
                              </p:par>
                              <p:par>
                                <p:cTn id="26" presetID="6" presetClass="emph" presetSubtype="0" fill="hold" nodeType="withEffect">
                                  <p:stCondLst>
                                    <p:cond delay="0"/>
                                  </p:stCondLst>
                                  <p:childTnLst>
                                    <p:animScale>
                                      <p:cBhvr>
                                        <p:cTn id="27" dur="2000" fill="hold"/>
                                        <p:tgtEl>
                                          <p:spTgt spid="330763"/>
                                        </p:tgtEl>
                                      </p:cBhvr>
                                      <p:by x="100000" y="150000"/>
                                    </p:animScale>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330768">
                                            <p:txEl>
                                              <p:pRg st="2" end="2"/>
                                            </p:txEl>
                                          </p:spTgt>
                                        </p:tgtEl>
                                        <p:attrNameLst>
                                          <p:attrName>style.visibility</p:attrName>
                                        </p:attrNameLst>
                                      </p:cBhvr>
                                      <p:to>
                                        <p:strVal val="visible"/>
                                      </p:to>
                                    </p:set>
                                    <p:animEffect transition="in" filter="diamond(in)">
                                      <p:cBhvr>
                                        <p:cTn id="32" dur="2000"/>
                                        <p:tgtEl>
                                          <p:spTgt spid="330768">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6" presetClass="emph" presetSubtype="0" fill="hold" nodeType="clickEffect">
                                  <p:stCondLst>
                                    <p:cond delay="0"/>
                                  </p:stCondLst>
                                  <p:childTnLst>
                                    <p:animScale>
                                      <p:cBhvr>
                                        <p:cTn id="36" dur="2000" fill="hold"/>
                                        <p:tgtEl>
                                          <p:spTgt spid="330764"/>
                                        </p:tgtEl>
                                      </p:cBhvr>
                                      <p:by x="100000" y="150000"/>
                                    </p:animScale>
                                  </p:childTnLst>
                                </p:cTn>
                              </p:par>
                              <p:par>
                                <p:cTn id="37" presetID="6" presetClass="emph" presetSubtype="0" fill="hold" nodeType="withEffect">
                                  <p:stCondLst>
                                    <p:cond delay="0"/>
                                  </p:stCondLst>
                                  <p:childTnLst>
                                    <p:animScale>
                                      <p:cBhvr>
                                        <p:cTn id="38" dur="2000" fill="hold"/>
                                        <p:tgtEl>
                                          <p:spTgt spid="330763"/>
                                        </p:tgtEl>
                                      </p:cBhvr>
                                      <p:by x="100000" y="15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nodeType="clickEffect">
                                  <p:stCondLst>
                                    <p:cond delay="0"/>
                                  </p:stCondLst>
                                  <p:childTnLst>
                                    <p:set>
                                      <p:cBhvr>
                                        <p:cTn id="42" dur="1" fill="hold">
                                          <p:stCondLst>
                                            <p:cond delay="0"/>
                                          </p:stCondLst>
                                        </p:cTn>
                                        <p:tgtEl>
                                          <p:spTgt spid="330768">
                                            <p:txEl>
                                              <p:pRg st="4" end="4"/>
                                            </p:txEl>
                                          </p:spTgt>
                                        </p:tgtEl>
                                        <p:attrNameLst>
                                          <p:attrName>style.visibility</p:attrName>
                                        </p:attrNameLst>
                                      </p:cBhvr>
                                      <p:to>
                                        <p:strVal val="visible"/>
                                      </p:to>
                                    </p:set>
                                    <p:animEffect transition="in" filter="checkerboard(across)">
                                      <p:cBhvr>
                                        <p:cTn id="43" dur="500"/>
                                        <p:tgtEl>
                                          <p:spTgt spid="330768">
                                            <p:txEl>
                                              <p:pRg st="4" end="4"/>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6" presetClass="emph" presetSubtype="0" fill="hold" nodeType="clickEffect">
                                  <p:stCondLst>
                                    <p:cond delay="0"/>
                                  </p:stCondLst>
                                  <p:childTnLst>
                                    <p:animScale>
                                      <p:cBhvr>
                                        <p:cTn id="47" dur="2000" fill="hold"/>
                                        <p:tgtEl>
                                          <p:spTgt spid="330766"/>
                                        </p:tgtEl>
                                      </p:cBhvr>
                                      <p:by x="100000" y="150000"/>
                                    </p:animScale>
                                  </p:childTnLst>
                                </p:cTn>
                              </p:par>
                              <p:par>
                                <p:cTn id="48" presetID="6" presetClass="emph" presetSubtype="0" fill="hold" nodeType="withEffect">
                                  <p:stCondLst>
                                    <p:cond delay="0"/>
                                  </p:stCondLst>
                                  <p:childTnLst>
                                    <p:animScale>
                                      <p:cBhvr>
                                        <p:cTn id="49" dur="2000" fill="hold"/>
                                        <p:tgtEl>
                                          <p:spTgt spid="330765"/>
                                        </p:tgtEl>
                                      </p:cBhvr>
                                      <p:by x="100000" y="150000"/>
                                    </p:animScale>
                                  </p:childTnLst>
                                </p:cTn>
                              </p:par>
                            </p:childTnLst>
                          </p:cTn>
                        </p:par>
                      </p:childTnLst>
                    </p:cTn>
                  </p:par>
                  <p:par>
                    <p:cTn id="50" fill="hold" nodeType="clickPar">
                      <p:stCondLst>
                        <p:cond delay="indefinite"/>
                      </p:stCondLst>
                      <p:childTnLst>
                        <p:par>
                          <p:cTn id="51" fill="hold" nodeType="withGroup">
                            <p:stCondLst>
                              <p:cond delay="0"/>
                            </p:stCondLst>
                            <p:childTnLst>
                              <p:par>
                                <p:cTn id="52" presetID="5" presetClass="entr" presetSubtype="10" fill="hold" nodeType="clickEffect">
                                  <p:stCondLst>
                                    <p:cond delay="0"/>
                                  </p:stCondLst>
                                  <p:childTnLst>
                                    <p:set>
                                      <p:cBhvr>
                                        <p:cTn id="53" dur="1" fill="hold">
                                          <p:stCondLst>
                                            <p:cond delay="0"/>
                                          </p:stCondLst>
                                        </p:cTn>
                                        <p:tgtEl>
                                          <p:spTgt spid="330761"/>
                                        </p:tgtEl>
                                        <p:attrNameLst>
                                          <p:attrName>style.visibility</p:attrName>
                                        </p:attrNameLst>
                                      </p:cBhvr>
                                      <p:to>
                                        <p:strVal val="visible"/>
                                      </p:to>
                                    </p:set>
                                    <p:animEffect transition="in" filter="checkerboard(across)">
                                      <p:cBhvr>
                                        <p:cTn id="54" dur="500"/>
                                        <p:tgtEl>
                                          <p:spTgt spid="33076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330759"/>
                                        </p:tgtEl>
                                        <p:attrNameLst>
                                          <p:attrName>style.visibility</p:attrName>
                                        </p:attrNameLst>
                                      </p:cBhvr>
                                      <p:to>
                                        <p:strVal val="visible"/>
                                      </p:to>
                                    </p:set>
                                    <p:animEffect transition="in" filter="checkerboard(across)">
                                      <p:cBhvr>
                                        <p:cTn id="59" dur="500"/>
                                        <p:tgtEl>
                                          <p:spTgt spid="330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p:bldP spid="330761" grpId="0" animBg="1"/>
      <p:bldP spid="330762" grpId="0"/>
      <p:bldP spid="330763" grpId="0"/>
      <p:bldP spid="330763" grpId="1"/>
      <p:bldP spid="330764" grpId="0"/>
      <p:bldP spid="330765" grpId="0"/>
      <p:bldP spid="330765" grpId="1"/>
      <p:bldP spid="330766" grpId="0"/>
      <p:bldP spid="330766"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a:extLst>
              <a:ext uri="{FF2B5EF4-FFF2-40B4-BE49-F238E27FC236}">
                <a16:creationId xmlns:a16="http://schemas.microsoft.com/office/drawing/2014/main" id="{B65578E7-7924-4954-8C19-77C3DEC1979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C653E68E-A1FF-4556-A230-AA233044247F}" type="slidenum">
              <a:rPr lang="es-ES" altLang="en-US" sz="1000">
                <a:latin typeface="Arial" panose="020B0604020202020204" pitchFamily="34" charset="0"/>
              </a:rPr>
              <a:pPr lvl="1" algn="r"/>
              <a:t>103</a:t>
            </a:fld>
            <a:endParaRPr lang="es-ES" altLang="en-US" sz="1000">
              <a:latin typeface="Arial" panose="020B0604020202020204" pitchFamily="34" charset="0"/>
            </a:endParaRPr>
          </a:p>
        </p:txBody>
      </p:sp>
      <p:sp>
        <p:nvSpPr>
          <p:cNvPr id="97283" name="Text Box 4">
            <a:extLst>
              <a:ext uri="{FF2B5EF4-FFF2-40B4-BE49-F238E27FC236}">
                <a16:creationId xmlns:a16="http://schemas.microsoft.com/office/drawing/2014/main" id="{864C04E6-BAF3-DAA6-071E-7888E5E60F1E}"/>
              </a:ext>
            </a:extLst>
          </p:cNvPr>
          <p:cNvSpPr txBox="1">
            <a:spLocks noChangeArrowheads="1"/>
          </p:cNvSpPr>
          <p:nvPr/>
        </p:nvSpPr>
        <p:spPr bwMode="auto">
          <a:xfrm>
            <a:off x="3810000" y="35052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pic>
        <p:nvPicPr>
          <p:cNvPr id="97284" name="Picture 8">
            <a:extLst>
              <a:ext uri="{FF2B5EF4-FFF2-40B4-BE49-F238E27FC236}">
                <a16:creationId xmlns:a16="http://schemas.microsoft.com/office/drawing/2014/main" id="{C6B85906-5573-6D76-27F7-34DE61CED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334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1780" name="Rectangle 2">
            <a:extLst>
              <a:ext uri="{FF2B5EF4-FFF2-40B4-BE49-F238E27FC236}">
                <a16:creationId xmlns:a16="http://schemas.microsoft.com/office/drawing/2014/main" id="{80FB4686-55AA-D22F-3006-7C7E0FE2CBF1}"/>
              </a:ext>
            </a:extLst>
          </p:cNvPr>
          <p:cNvSpPr>
            <a:spLocks noGrp="1" noChangeArrowheads="1"/>
          </p:cNvSpPr>
          <p:nvPr>
            <p:ph type="title" idx="4294967295"/>
          </p:nvPr>
        </p:nvSpPr>
        <p:spPr>
          <a:xfrm>
            <a:off x="0" y="0"/>
            <a:ext cx="9144000" cy="1219200"/>
          </a:xfrm>
          <a:solidFill>
            <a:schemeClr val="bg1"/>
          </a:solidFill>
        </p:spPr>
        <p:txBody>
          <a:bodyPr/>
          <a:lstStyle/>
          <a:p>
            <a:r>
              <a:rPr lang="en-US" altLang="en-US">
                <a:ea typeface="ＭＳ Ｐゴシック" panose="020B0600070205080204" pitchFamily="34" charset="-128"/>
              </a:rPr>
              <a:t>Flood Fill</a:t>
            </a:r>
          </a:p>
        </p:txBody>
      </p:sp>
      <p:sp>
        <p:nvSpPr>
          <p:cNvPr id="331783" name="Text Box 5">
            <a:extLst>
              <a:ext uri="{FF2B5EF4-FFF2-40B4-BE49-F238E27FC236}">
                <a16:creationId xmlns:a16="http://schemas.microsoft.com/office/drawing/2014/main" id="{AFC55B05-6187-CB51-AE8F-7F0F5D125B66}"/>
              </a:ext>
            </a:extLst>
          </p:cNvPr>
          <p:cNvSpPr txBox="1">
            <a:spLocks noChangeArrowheads="1"/>
          </p:cNvSpPr>
          <p:nvPr/>
        </p:nvSpPr>
        <p:spPr bwMode="auto">
          <a:xfrm>
            <a:off x="0" y="3114675"/>
            <a:ext cx="6267450" cy="37861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Courier New" panose="02070309020205020404" pitchFamily="49" charset="0"/>
              </a:rPr>
              <a:t>flood_</a:t>
            </a:r>
            <a:r>
              <a:rPr lang="en-US" altLang="en-US" b="1">
                <a:solidFill>
                  <a:srgbClr val="3333FF"/>
                </a:solidFill>
                <a:latin typeface="Courier New" panose="02070309020205020404" pitchFamily="49" charset="0"/>
              </a:rPr>
              <a:t>fill</a:t>
            </a:r>
            <a:r>
              <a:rPr lang="en-US" altLang="en-US" b="1">
                <a:latin typeface="Courier New" panose="02070309020205020404" pitchFamily="49" charset="0"/>
              </a:rPr>
              <a:t>(int x, int y) </a:t>
            </a:r>
          </a:p>
          <a:p>
            <a:r>
              <a:rPr lang="en-US" altLang="en-US" b="1">
                <a:latin typeface="Courier New" panose="02070309020205020404" pitchFamily="49" charset="0"/>
              </a:rPr>
              <a:t>{</a:t>
            </a:r>
          </a:p>
          <a:p>
            <a:r>
              <a:rPr lang="en-US" altLang="en-US" b="1">
                <a:latin typeface="Courier New" panose="02070309020205020404" pitchFamily="49" charset="0"/>
              </a:rPr>
              <a:t>    if(read_pixel(x,y)= = WHITE) </a:t>
            </a:r>
          </a:p>
          <a:p>
            <a:r>
              <a:rPr lang="en-US" altLang="en-US" b="1">
                <a:latin typeface="Courier New" panose="02070309020205020404" pitchFamily="49" charset="0"/>
              </a:rPr>
              <a:t>    {</a:t>
            </a:r>
          </a:p>
          <a:p>
            <a:r>
              <a:rPr lang="en-US" altLang="en-US" b="1">
                <a:latin typeface="Courier New" panose="02070309020205020404" pitchFamily="49" charset="0"/>
              </a:rPr>
              <a:t>       write_pixel(x,   y,BLACK);</a:t>
            </a:r>
          </a:p>
          <a:p>
            <a:r>
              <a:rPr lang="en-US" altLang="en-US" b="1">
                <a:latin typeface="Courier New" panose="02070309020205020404" pitchFamily="49" charset="0"/>
              </a:rPr>
              <a:t>       flood_fill (x-1, y);</a:t>
            </a:r>
          </a:p>
          <a:p>
            <a:r>
              <a:rPr lang="en-US" altLang="en-US" b="1">
                <a:latin typeface="Courier New" panose="02070309020205020404" pitchFamily="49" charset="0"/>
              </a:rPr>
              <a:t>       flood_fill (x+1, y);</a:t>
            </a:r>
          </a:p>
          <a:p>
            <a:r>
              <a:rPr lang="en-US" altLang="en-US" b="1">
                <a:latin typeface="Courier New" panose="02070309020205020404" pitchFamily="49" charset="0"/>
              </a:rPr>
              <a:t>       flood_fill (x,   y+1);</a:t>
            </a:r>
          </a:p>
          <a:p>
            <a:r>
              <a:rPr lang="en-US" altLang="en-US" b="1">
                <a:latin typeface="Courier New" panose="02070309020205020404" pitchFamily="49" charset="0"/>
              </a:rPr>
              <a:t>       flood_fill (x,   y-1);</a:t>
            </a:r>
          </a:p>
          <a:p>
            <a:r>
              <a:rPr lang="en-US" altLang="en-US" b="1">
                <a:latin typeface="Courier New" panose="02070309020205020404" pitchFamily="49" charset="0"/>
              </a:rPr>
              <a:t>}   }</a:t>
            </a:r>
          </a:p>
        </p:txBody>
      </p:sp>
      <p:sp>
        <p:nvSpPr>
          <p:cNvPr id="97287" name="Rectangle 3">
            <a:extLst>
              <a:ext uri="{FF2B5EF4-FFF2-40B4-BE49-F238E27FC236}">
                <a16:creationId xmlns:a16="http://schemas.microsoft.com/office/drawing/2014/main" id="{96E0BAD1-9FE7-0923-6E5C-17B78E736DEF}"/>
              </a:ext>
            </a:extLst>
          </p:cNvPr>
          <p:cNvSpPr>
            <a:spLocks noGrp="1" noChangeArrowheads="1"/>
          </p:cNvSpPr>
          <p:nvPr>
            <p:ph type="body" idx="4294967295"/>
          </p:nvPr>
        </p:nvSpPr>
        <p:spPr>
          <a:xfrm>
            <a:off x="-247650" y="1295400"/>
            <a:ext cx="9391650" cy="1828800"/>
          </a:xfrm>
          <a:solidFill>
            <a:schemeClr val="bg1"/>
          </a:solidFill>
        </p:spPr>
        <p:txBody>
          <a:bodyPr/>
          <a:lstStyle/>
          <a:p>
            <a:r>
              <a:rPr lang="en-US" altLang="en-US" sz="2700" b="1">
                <a:solidFill>
                  <a:srgbClr val="3333FF"/>
                </a:solidFill>
                <a:ea typeface="ＭＳ Ｐゴシック" panose="020B0600070205080204" pitchFamily="34" charset="-128"/>
              </a:rPr>
              <a:t>Fill </a:t>
            </a:r>
            <a:r>
              <a:rPr lang="en-US" altLang="en-US" sz="2700">
                <a:ea typeface="ＭＳ Ｐゴシック" panose="020B0600070205080204" pitchFamily="34" charset="-128"/>
              </a:rPr>
              <a:t>can be done recursively if we know a </a:t>
            </a:r>
            <a:r>
              <a:rPr lang="en-US" altLang="en-US" sz="2700" b="1" u="sng">
                <a:solidFill>
                  <a:srgbClr val="FF0000"/>
                </a:solidFill>
                <a:ea typeface="ＭＳ Ｐゴシック" panose="020B0600070205080204" pitchFamily="34" charset="-128"/>
              </a:rPr>
              <a:t>seed point</a:t>
            </a:r>
            <a:r>
              <a:rPr lang="en-US" altLang="en-US" sz="2700" b="1">
                <a:solidFill>
                  <a:srgbClr val="FF0000"/>
                </a:solidFill>
                <a:ea typeface="ＭＳ Ｐゴシック" panose="020B0600070205080204" pitchFamily="34" charset="-128"/>
              </a:rPr>
              <a:t> located inside</a:t>
            </a:r>
            <a:r>
              <a:rPr lang="en-US" altLang="en-US" sz="2700">
                <a:ea typeface="ＭＳ Ｐゴシック" panose="020B0600070205080204" pitchFamily="34" charset="-128"/>
              </a:rPr>
              <a:t> (WHITE)</a:t>
            </a:r>
          </a:p>
          <a:p>
            <a:r>
              <a:rPr lang="en-US" altLang="en-US" sz="2700" b="1">
                <a:solidFill>
                  <a:schemeClr val="accent2"/>
                </a:solidFill>
                <a:ea typeface="ＭＳ Ｐゴシック" panose="020B0600070205080204" pitchFamily="34" charset="-128"/>
              </a:rPr>
              <a:t>Scan convert edges</a:t>
            </a:r>
            <a:r>
              <a:rPr lang="en-US" altLang="en-US" sz="2700">
                <a:ea typeface="ＭＳ Ｐゴシック" panose="020B0600070205080204" pitchFamily="34" charset="-128"/>
              </a:rPr>
              <a:t> into buffer in edge/inside color (BLACK)</a:t>
            </a:r>
          </a:p>
        </p:txBody>
      </p:sp>
      <p:sp>
        <p:nvSpPr>
          <p:cNvPr id="331785" name="Line 9">
            <a:extLst>
              <a:ext uri="{FF2B5EF4-FFF2-40B4-BE49-F238E27FC236}">
                <a16:creationId xmlns:a16="http://schemas.microsoft.com/office/drawing/2014/main" id="{6B35F10F-4F21-994A-8B80-0604C8A50996}"/>
              </a:ext>
            </a:extLst>
          </p:cNvPr>
          <p:cNvSpPr>
            <a:spLocks noChangeShapeType="1"/>
          </p:cNvSpPr>
          <p:nvPr/>
        </p:nvSpPr>
        <p:spPr bwMode="auto">
          <a:xfrm flipH="1">
            <a:off x="6629400" y="1752600"/>
            <a:ext cx="304800" cy="205740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31780"/>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31785"/>
                                        </p:tgtEl>
                                        <p:attrNameLst>
                                          <p:attrName>style.visibility</p:attrName>
                                        </p:attrNameLst>
                                      </p:cBhvr>
                                      <p:to>
                                        <p:strVal val="visible"/>
                                      </p:to>
                                    </p:set>
                                    <p:animEffect transition="in" filter="checkerboard(across)">
                                      <p:cBhvr>
                                        <p:cTn id="11" dur="500"/>
                                        <p:tgtEl>
                                          <p:spTgt spid="33178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xit" presetSubtype="10" fill="hold" nodeType="clickEffect">
                                  <p:stCondLst>
                                    <p:cond delay="0"/>
                                  </p:stCondLst>
                                  <p:childTnLst>
                                    <p:animEffect transition="out" filter="blinds(horizontal)">
                                      <p:cBhvr>
                                        <p:cTn id="15" dur="500"/>
                                        <p:tgtEl>
                                          <p:spTgt spid="331785"/>
                                        </p:tgtEl>
                                      </p:cBhvr>
                                    </p:animEffect>
                                    <p:set>
                                      <p:cBhvr>
                                        <p:cTn id="16" dur="1" fill="hold">
                                          <p:stCondLst>
                                            <p:cond delay="499"/>
                                          </p:stCondLst>
                                        </p:cTn>
                                        <p:tgtEl>
                                          <p:spTgt spid="3317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mph" presetSubtype="1" nodeType="clickEffect">
                                  <p:stCondLst>
                                    <p:cond delay="0"/>
                                  </p:stCondLst>
                                  <p:childTnLst>
                                    <p:set>
                                      <p:cBhvr override="childStyle">
                                        <p:cTn id="20" dur="indefinite"/>
                                        <p:tgtEl>
                                          <p:spTgt spid="331783">
                                            <p:txEl>
                                              <p:charRg st="0" end="0"/>
                                            </p:txEl>
                                          </p:spTgt>
                                        </p:tgtEl>
                                        <p:attrNameLst>
                                          <p:attrName>style.fontStyle</p:attrName>
                                        </p:attrNameLst>
                                      </p:cBhvr>
                                      <p:to>
                                        <p:strVal val="normal"/>
                                      </p:to>
                                    </p:set>
                                    <p:set>
                                      <p:cBhvr override="childStyle">
                                        <p:cTn id="21" dur="indefinite"/>
                                        <p:tgtEl>
                                          <p:spTgt spid="331783">
                                            <p:txEl>
                                              <p:charRg st="0" end="0"/>
                                            </p:txEl>
                                          </p:spTgt>
                                        </p:tgtEl>
                                        <p:attrNameLst>
                                          <p:attrName>style.fontWeight</p:attrName>
                                        </p:attrNameLst>
                                      </p:cBhvr>
                                      <p:to>
                                        <p:strVal val="bold"/>
                                      </p:to>
                                    </p:set>
                                    <p:set>
                                      <p:cBhvr override="childStyle">
                                        <p:cTn id="22" dur="indefinite"/>
                                        <p:tgtEl>
                                          <p:spTgt spid="331783">
                                            <p:txEl>
                                              <p:charRg st="0" end="0"/>
                                            </p:txEl>
                                          </p:spTgt>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animBg="1"/>
      <p:bldP spid="33178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3">
            <a:extLst>
              <a:ext uri="{FF2B5EF4-FFF2-40B4-BE49-F238E27FC236}">
                <a16:creationId xmlns:a16="http://schemas.microsoft.com/office/drawing/2014/main" id="{FECE61C4-94BD-CD90-0824-6F3E5A8D039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66B7175-E42D-4E94-92C0-5DCA6825BABF}" type="slidenum">
              <a:rPr lang="es-ES" altLang="en-US" sz="1000">
                <a:latin typeface="Arial" panose="020B0604020202020204" pitchFamily="34" charset="0"/>
              </a:rPr>
              <a:pPr lvl="1" algn="r"/>
              <a:t>104</a:t>
            </a:fld>
            <a:endParaRPr lang="es-ES" altLang="en-US" sz="1000">
              <a:latin typeface="Arial" panose="020B0604020202020204" pitchFamily="34" charset="0"/>
            </a:endParaRPr>
          </a:p>
        </p:txBody>
      </p:sp>
      <p:sp>
        <p:nvSpPr>
          <p:cNvPr id="332804" name="Rectangle 2">
            <a:extLst>
              <a:ext uri="{FF2B5EF4-FFF2-40B4-BE49-F238E27FC236}">
                <a16:creationId xmlns:a16="http://schemas.microsoft.com/office/drawing/2014/main" id="{DA05C804-4CB7-0635-6F88-B6C73DE363D4}"/>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Scan </a:t>
            </a:r>
            <a:r>
              <a:rPr lang="en-US" altLang="en-US">
                <a:solidFill>
                  <a:srgbClr val="3333FF"/>
                </a:solidFill>
                <a:ea typeface="ＭＳ Ｐゴシック" panose="020B0600070205080204" pitchFamily="34" charset="-128"/>
              </a:rPr>
              <a:t>Line</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Fill</a:t>
            </a:r>
            <a:r>
              <a:rPr lang="en-US" altLang="en-US">
                <a:ea typeface="ＭＳ Ｐゴシック" panose="020B0600070205080204" pitchFamily="34" charset="-128"/>
              </a:rPr>
              <a:t> </a:t>
            </a:r>
          </a:p>
        </p:txBody>
      </p:sp>
      <p:sp>
        <p:nvSpPr>
          <p:cNvPr id="332805" name="Rectangle 3">
            <a:extLst>
              <a:ext uri="{FF2B5EF4-FFF2-40B4-BE49-F238E27FC236}">
                <a16:creationId xmlns:a16="http://schemas.microsoft.com/office/drawing/2014/main" id="{AB37CA34-02E9-265E-A9E5-630A92791B92}"/>
              </a:ext>
            </a:extLst>
          </p:cNvPr>
          <p:cNvSpPr>
            <a:spLocks noGrp="1" noChangeArrowheads="1"/>
          </p:cNvSpPr>
          <p:nvPr>
            <p:ph type="body" idx="4294967295"/>
          </p:nvPr>
        </p:nvSpPr>
        <p:spPr>
          <a:xfrm>
            <a:off x="-228600" y="1524000"/>
            <a:ext cx="9372600" cy="4724400"/>
          </a:xfrm>
        </p:spPr>
        <p:txBody>
          <a:bodyPr/>
          <a:lstStyle/>
          <a:p>
            <a:r>
              <a:rPr lang="en-US" altLang="en-US" sz="2700">
                <a:ea typeface="ＭＳ Ｐゴシック" panose="020B0600070205080204" pitchFamily="34" charset="-128"/>
              </a:rPr>
              <a:t>Can also </a:t>
            </a:r>
            <a:r>
              <a:rPr lang="en-US" altLang="en-US" sz="2700">
                <a:solidFill>
                  <a:srgbClr val="FF0000"/>
                </a:solidFill>
                <a:ea typeface="ＭＳ Ｐゴシック" panose="020B0600070205080204" pitchFamily="34" charset="-128"/>
              </a:rPr>
              <a:t>fill</a:t>
            </a:r>
            <a:r>
              <a:rPr lang="en-US" altLang="en-US" sz="2700">
                <a:ea typeface="ＭＳ Ｐゴシック" panose="020B0600070205080204" pitchFamily="34" charset="-128"/>
              </a:rPr>
              <a:t> by maintaining a data structure of </a:t>
            </a:r>
            <a:r>
              <a:rPr lang="en-US" altLang="en-US" sz="2000" b="1">
                <a:solidFill>
                  <a:srgbClr val="FF0000"/>
                </a:solidFill>
                <a:ea typeface="ＭＳ Ｐゴシック" panose="020B0600070205080204" pitchFamily="34" charset="-128"/>
              </a:rPr>
              <a:t>all intersections</a:t>
            </a:r>
            <a:r>
              <a:rPr lang="en-US" altLang="en-US" sz="2700">
                <a:ea typeface="ＭＳ Ｐゴシック" panose="020B0600070205080204" pitchFamily="34" charset="-128"/>
              </a:rPr>
              <a:t> of</a:t>
            </a:r>
            <a:r>
              <a:rPr lang="en-US" altLang="en-US" sz="2700">
                <a:solidFill>
                  <a:schemeClr val="accent2"/>
                </a:solidFill>
                <a:ea typeface="ＭＳ Ｐゴシック" panose="020B0600070205080204" pitchFamily="34" charset="-128"/>
              </a:rPr>
              <a:t> </a:t>
            </a:r>
            <a:r>
              <a:rPr lang="en-US" altLang="en-US" sz="2700">
                <a:solidFill>
                  <a:srgbClr val="FFC000"/>
                </a:solidFill>
                <a:ea typeface="ＭＳ Ｐゴシック" panose="020B0600070205080204" pitchFamily="34" charset="-128"/>
              </a:rPr>
              <a:t>polygons</a:t>
            </a:r>
            <a:r>
              <a:rPr lang="en-US" altLang="en-US" sz="2700">
                <a:ea typeface="ＭＳ Ｐゴシック" panose="020B0600070205080204" pitchFamily="34" charset="-128"/>
              </a:rPr>
              <a:t> with </a:t>
            </a:r>
            <a:r>
              <a:rPr lang="en-US" altLang="en-US" sz="2700" b="1" u="sng">
                <a:solidFill>
                  <a:srgbClr val="FF0000"/>
                </a:solidFill>
                <a:ea typeface="ＭＳ Ｐゴシック" panose="020B0600070205080204" pitchFamily="34" charset="-128"/>
              </a:rPr>
              <a:t>scan lines</a:t>
            </a:r>
          </a:p>
          <a:p>
            <a:pPr lvl="1"/>
            <a:r>
              <a:rPr lang="en-US" altLang="en-US">
                <a:solidFill>
                  <a:srgbClr val="FF0000"/>
                </a:solidFill>
                <a:ea typeface="ＭＳ Ｐゴシック" panose="020B0600070205080204" pitchFamily="34" charset="-128"/>
              </a:rPr>
              <a:t>Sort by </a:t>
            </a:r>
            <a:r>
              <a:rPr lang="en-US" altLang="en-US" b="1" u="sng">
                <a:solidFill>
                  <a:srgbClr val="FF0000"/>
                </a:solidFill>
                <a:ea typeface="ＭＳ Ｐゴシック" panose="020B0600070205080204" pitchFamily="34" charset="-128"/>
              </a:rPr>
              <a:t>scan line</a:t>
            </a:r>
          </a:p>
          <a:p>
            <a:pPr lvl="1"/>
            <a:r>
              <a:rPr lang="en-US" altLang="en-US">
                <a:solidFill>
                  <a:srgbClr val="FF0000"/>
                </a:solidFill>
                <a:ea typeface="ＭＳ Ｐゴシック" panose="020B0600070205080204" pitchFamily="34" charset="-128"/>
              </a:rPr>
              <a:t>Fill each </a:t>
            </a:r>
            <a:r>
              <a:rPr lang="en-US" altLang="en-US" b="1" u="sng">
                <a:solidFill>
                  <a:schemeClr val="accent2"/>
                </a:solidFill>
                <a:ea typeface="ＭＳ Ｐゴシック" panose="020B0600070205080204" pitchFamily="34" charset="-128"/>
              </a:rPr>
              <a:t>span</a:t>
            </a:r>
          </a:p>
        </p:txBody>
      </p:sp>
      <p:pic>
        <p:nvPicPr>
          <p:cNvPr id="98309" name="Picture 4" descr="C:\BOOK\OpenGL\Paul Final\jpeg_new\AN08F55.jpg">
            <a:extLst>
              <a:ext uri="{FF2B5EF4-FFF2-40B4-BE49-F238E27FC236}">
                <a16:creationId xmlns:a16="http://schemas.microsoft.com/office/drawing/2014/main" id="{9D86D9A4-B3F9-F9BA-2001-8B23F5E9D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0"/>
            <a:ext cx="251460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2807" name="Picture 5" descr="C:\BOOK\OpenGL\Paul Final\jpeg_new\AN08F56.jpg">
            <a:extLst>
              <a:ext uri="{FF2B5EF4-FFF2-40B4-BE49-F238E27FC236}">
                <a16:creationId xmlns:a16="http://schemas.microsoft.com/office/drawing/2014/main" id="{16B34309-C71E-23C1-F2C0-4F21A6DFD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3581400"/>
            <a:ext cx="25908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1" name="Text Box 6">
            <a:extLst>
              <a:ext uri="{FF2B5EF4-FFF2-40B4-BE49-F238E27FC236}">
                <a16:creationId xmlns:a16="http://schemas.microsoft.com/office/drawing/2014/main" id="{AC3E41E1-BA9A-E9BE-1663-BF594B97814F}"/>
              </a:ext>
            </a:extLst>
          </p:cNvPr>
          <p:cNvSpPr txBox="1">
            <a:spLocks noChangeArrowheads="1"/>
          </p:cNvSpPr>
          <p:nvPr/>
        </p:nvSpPr>
        <p:spPr bwMode="auto">
          <a:xfrm>
            <a:off x="922338" y="5562600"/>
            <a:ext cx="3524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C000"/>
                </a:solidFill>
                <a:latin typeface="Arial" panose="020B0604020202020204" pitchFamily="34" charset="0"/>
              </a:rPr>
              <a:t>vertex</a:t>
            </a:r>
            <a:r>
              <a:rPr lang="en-US" altLang="en-US" b="1">
                <a:solidFill>
                  <a:srgbClr val="FF0000"/>
                </a:solidFill>
                <a:latin typeface="Arial" panose="020B0604020202020204" pitchFamily="34" charset="0"/>
              </a:rPr>
              <a:t> order</a:t>
            </a:r>
            <a:r>
              <a:rPr lang="en-US" altLang="en-US">
                <a:latin typeface="Arial" panose="020B0604020202020204" pitchFamily="34" charset="0"/>
              </a:rPr>
              <a:t> generated </a:t>
            </a:r>
          </a:p>
          <a:p>
            <a:r>
              <a:rPr lang="en-US" altLang="en-US">
                <a:latin typeface="Arial" panose="020B0604020202020204" pitchFamily="34" charset="0"/>
              </a:rPr>
              <a:t>      by </a:t>
            </a:r>
            <a:r>
              <a:rPr lang="en-US" altLang="en-US" b="1">
                <a:solidFill>
                  <a:srgbClr val="FF0000"/>
                </a:solidFill>
                <a:latin typeface="Arial" panose="020B0604020202020204" pitchFamily="34" charset="0"/>
              </a:rPr>
              <a:t>vertex list</a:t>
            </a:r>
          </a:p>
        </p:txBody>
      </p:sp>
      <p:sp>
        <p:nvSpPr>
          <p:cNvPr id="332809" name="Text Box 7">
            <a:extLst>
              <a:ext uri="{FF2B5EF4-FFF2-40B4-BE49-F238E27FC236}">
                <a16:creationId xmlns:a16="http://schemas.microsoft.com/office/drawing/2014/main" id="{092EFD57-7AA3-4466-24A8-5BFF807166EF}"/>
              </a:ext>
            </a:extLst>
          </p:cNvPr>
          <p:cNvSpPr txBox="1">
            <a:spLocks noChangeArrowheads="1"/>
          </p:cNvSpPr>
          <p:nvPr/>
        </p:nvSpPr>
        <p:spPr bwMode="auto">
          <a:xfrm>
            <a:off x="5638800" y="5943600"/>
            <a:ext cx="213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latin typeface="Arial" panose="020B0604020202020204" pitchFamily="34" charset="0"/>
              </a:rPr>
              <a:t>desired order</a:t>
            </a:r>
          </a:p>
        </p:txBody>
      </p:sp>
      <p:sp>
        <p:nvSpPr>
          <p:cNvPr id="9" name="Line 6">
            <a:extLst>
              <a:ext uri="{FF2B5EF4-FFF2-40B4-BE49-F238E27FC236}">
                <a16:creationId xmlns:a16="http://schemas.microsoft.com/office/drawing/2014/main" id="{1DC4D119-08A0-67A3-C5B5-D2C7542B119B}"/>
              </a:ext>
            </a:extLst>
          </p:cNvPr>
          <p:cNvSpPr>
            <a:spLocks noChangeShapeType="1"/>
          </p:cNvSpPr>
          <p:nvPr/>
        </p:nvSpPr>
        <p:spPr bwMode="auto">
          <a:xfrm>
            <a:off x="6324600" y="4114800"/>
            <a:ext cx="238125" cy="0"/>
          </a:xfrm>
          <a:prstGeom prst="line">
            <a:avLst/>
          </a:prstGeom>
          <a:noFill/>
          <a:ln w="76200">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0" name="Line 6">
            <a:extLst>
              <a:ext uri="{FF2B5EF4-FFF2-40B4-BE49-F238E27FC236}">
                <a16:creationId xmlns:a16="http://schemas.microsoft.com/office/drawing/2014/main" id="{84D77756-8403-26AD-0F52-AE73E98336F6}"/>
              </a:ext>
            </a:extLst>
          </p:cNvPr>
          <p:cNvSpPr>
            <a:spLocks noChangeShapeType="1"/>
          </p:cNvSpPr>
          <p:nvPr/>
        </p:nvSpPr>
        <p:spPr bwMode="auto">
          <a:xfrm flipV="1">
            <a:off x="6257925" y="4367213"/>
            <a:ext cx="571500" cy="4762"/>
          </a:xfrm>
          <a:prstGeom prst="line">
            <a:avLst/>
          </a:prstGeom>
          <a:noFill/>
          <a:ln w="76200">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1" name="Line 6">
            <a:extLst>
              <a:ext uri="{FF2B5EF4-FFF2-40B4-BE49-F238E27FC236}">
                <a16:creationId xmlns:a16="http://schemas.microsoft.com/office/drawing/2014/main" id="{27BBE2FA-1C98-8CD8-8AC9-829A04FC0F25}"/>
              </a:ext>
            </a:extLst>
          </p:cNvPr>
          <p:cNvSpPr>
            <a:spLocks noChangeShapeType="1"/>
          </p:cNvSpPr>
          <p:nvPr/>
        </p:nvSpPr>
        <p:spPr bwMode="auto">
          <a:xfrm>
            <a:off x="6238875" y="4622800"/>
            <a:ext cx="847725" cy="0"/>
          </a:xfrm>
          <a:prstGeom prst="line">
            <a:avLst/>
          </a:prstGeom>
          <a:noFill/>
          <a:ln w="76200">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2" name="Line 6">
            <a:extLst>
              <a:ext uri="{FF2B5EF4-FFF2-40B4-BE49-F238E27FC236}">
                <a16:creationId xmlns:a16="http://schemas.microsoft.com/office/drawing/2014/main" id="{DE16A8F7-A5BD-45FA-D42A-326A91182FE1}"/>
              </a:ext>
            </a:extLst>
          </p:cNvPr>
          <p:cNvSpPr>
            <a:spLocks noChangeShapeType="1"/>
          </p:cNvSpPr>
          <p:nvPr/>
        </p:nvSpPr>
        <p:spPr bwMode="auto">
          <a:xfrm>
            <a:off x="6138863" y="4876800"/>
            <a:ext cx="847725" cy="0"/>
          </a:xfrm>
          <a:prstGeom prst="line">
            <a:avLst/>
          </a:prstGeom>
          <a:noFill/>
          <a:ln w="76200">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3" name="Line 6">
            <a:extLst>
              <a:ext uri="{FF2B5EF4-FFF2-40B4-BE49-F238E27FC236}">
                <a16:creationId xmlns:a16="http://schemas.microsoft.com/office/drawing/2014/main" id="{B8FECAC3-6DF5-8749-C4AA-886856B0625F}"/>
              </a:ext>
            </a:extLst>
          </p:cNvPr>
          <p:cNvSpPr>
            <a:spLocks noChangeShapeType="1"/>
          </p:cNvSpPr>
          <p:nvPr/>
        </p:nvSpPr>
        <p:spPr bwMode="auto">
          <a:xfrm flipV="1">
            <a:off x="6072188" y="5133975"/>
            <a:ext cx="523875" cy="9525"/>
          </a:xfrm>
          <a:prstGeom prst="line">
            <a:avLst/>
          </a:prstGeom>
          <a:noFill/>
          <a:ln w="76200">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4" name="Line 6">
            <a:extLst>
              <a:ext uri="{FF2B5EF4-FFF2-40B4-BE49-F238E27FC236}">
                <a16:creationId xmlns:a16="http://schemas.microsoft.com/office/drawing/2014/main" id="{823FB64F-1FC2-1490-F246-C179CB48A3CB}"/>
              </a:ext>
            </a:extLst>
          </p:cNvPr>
          <p:cNvSpPr>
            <a:spLocks noChangeShapeType="1"/>
          </p:cNvSpPr>
          <p:nvPr/>
        </p:nvSpPr>
        <p:spPr bwMode="auto">
          <a:xfrm flipV="1">
            <a:off x="5981700" y="5395913"/>
            <a:ext cx="228600" cy="0"/>
          </a:xfrm>
          <a:prstGeom prst="line">
            <a:avLst/>
          </a:prstGeom>
          <a:noFill/>
          <a:ln w="76200">
            <a:solidFill>
              <a:srgbClr val="C0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3280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32805">
                                            <p:txEl>
                                              <p:pRg st="1" end="1"/>
                                            </p:txEl>
                                          </p:spTgt>
                                        </p:tgtEl>
                                        <p:attrNameLst>
                                          <p:attrName>style.visibility</p:attrName>
                                        </p:attrNameLst>
                                      </p:cBhvr>
                                      <p:to>
                                        <p:strVal val="visible"/>
                                      </p:to>
                                    </p:set>
                                    <p:animEffect transition="in" filter="diamond(in)">
                                      <p:cBhvr>
                                        <p:cTn id="11" dur="2000"/>
                                        <p:tgtEl>
                                          <p:spTgt spid="332805">
                                            <p:txEl>
                                              <p:pRg st="1" end="1"/>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332805">
                                            <p:txEl>
                                              <p:pRg st="2" end="2"/>
                                            </p:txEl>
                                          </p:spTgt>
                                        </p:tgtEl>
                                        <p:attrNameLst>
                                          <p:attrName>style.visibility</p:attrName>
                                        </p:attrNameLst>
                                      </p:cBhvr>
                                      <p:to>
                                        <p:strVal val="visible"/>
                                      </p:to>
                                    </p:set>
                                    <p:animEffect transition="in" filter="diamond(in)">
                                      <p:cBhvr>
                                        <p:cTn id="14" dur="2000"/>
                                        <p:tgtEl>
                                          <p:spTgt spid="332805">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332807"/>
                                        </p:tgtEl>
                                        <p:attrNameLst>
                                          <p:attrName>style.visibility</p:attrName>
                                        </p:attrNameLst>
                                      </p:cBhvr>
                                      <p:to>
                                        <p:strVal val="visible"/>
                                      </p:to>
                                    </p:set>
                                    <p:animEffect transition="in" filter="diamond(in)">
                                      <p:cBhvr>
                                        <p:cTn id="19" dur="2000"/>
                                        <p:tgtEl>
                                          <p:spTgt spid="332807"/>
                                        </p:tgtEl>
                                      </p:cBhvr>
                                    </p:animEffect>
                                  </p:childTnLst>
                                </p:cTn>
                              </p:par>
                              <p:par>
                                <p:cTn id="20" presetID="8" presetClass="entr" presetSubtype="16" fill="hold" nodeType="withEffect">
                                  <p:stCondLst>
                                    <p:cond delay="0"/>
                                  </p:stCondLst>
                                  <p:childTnLst>
                                    <p:set>
                                      <p:cBhvr>
                                        <p:cTn id="21" dur="1" fill="hold">
                                          <p:stCondLst>
                                            <p:cond delay="0"/>
                                          </p:stCondLst>
                                        </p:cTn>
                                        <p:tgtEl>
                                          <p:spTgt spid="332809"/>
                                        </p:tgtEl>
                                        <p:attrNameLst>
                                          <p:attrName>style.visibility</p:attrName>
                                        </p:attrNameLst>
                                      </p:cBhvr>
                                      <p:to>
                                        <p:strVal val="visible"/>
                                      </p:to>
                                    </p:set>
                                    <p:animEffect transition="in" filter="diamond(in)">
                                      <p:cBhvr>
                                        <p:cTn id="22" dur="2000"/>
                                        <p:tgtEl>
                                          <p:spTgt spid="33280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checkerboard(across)">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checkerboard(across)">
                                      <p:cBhvr>
                                        <p:cTn id="42" dur="5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checkerboard(across)">
                                      <p:cBhvr>
                                        <p:cTn id="47" dur="500"/>
                                        <p:tgtEl>
                                          <p:spTgt spid="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checkerboard(across)">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4" grpId="0"/>
      <p:bldP spid="33280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a:extLst>
              <a:ext uri="{FF2B5EF4-FFF2-40B4-BE49-F238E27FC236}">
                <a16:creationId xmlns:a16="http://schemas.microsoft.com/office/drawing/2014/main" id="{4FCBBEA1-53EB-6FEF-DF51-0F7CE050E55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5A5F2EA9-67CF-4A49-AD57-BEFC6837897E}" type="slidenum">
              <a:rPr lang="es-ES" altLang="en-US" sz="1000">
                <a:latin typeface="Arial" panose="020B0604020202020204" pitchFamily="34" charset="0"/>
              </a:rPr>
              <a:pPr lvl="1" algn="r"/>
              <a:t>105</a:t>
            </a:fld>
            <a:endParaRPr lang="es-ES" altLang="en-US" sz="1000">
              <a:latin typeface="Arial" panose="020B0604020202020204" pitchFamily="34" charset="0"/>
            </a:endParaRPr>
          </a:p>
        </p:txBody>
      </p:sp>
      <p:sp>
        <p:nvSpPr>
          <p:cNvPr id="99331" name="Rectangle 2">
            <a:extLst>
              <a:ext uri="{FF2B5EF4-FFF2-40B4-BE49-F238E27FC236}">
                <a16:creationId xmlns:a16="http://schemas.microsoft.com/office/drawing/2014/main" id="{AD05B867-541C-A3D9-3117-681E9EDF5C91}"/>
              </a:ext>
            </a:extLst>
          </p:cNvPr>
          <p:cNvSpPr>
            <a:spLocks noGrp="1" noChangeArrowheads="1"/>
          </p:cNvSpPr>
          <p:nvPr>
            <p:ph type="title" idx="4294967295"/>
          </p:nvPr>
        </p:nvSpPr>
        <p:spPr>
          <a:xfrm>
            <a:off x="-76200" y="-23756"/>
            <a:ext cx="6248400" cy="1066800"/>
          </a:xfrm>
        </p:spPr>
        <p:txBody>
          <a:bodyPr/>
          <a:lstStyle/>
          <a:p>
            <a:r>
              <a:rPr lang="en-US" altLang="en-US" dirty="0">
                <a:ea typeface="ＭＳ Ｐゴシック" panose="020B0600070205080204" pitchFamily="34" charset="-128"/>
              </a:rPr>
              <a:t>Data Structure</a:t>
            </a:r>
          </a:p>
        </p:txBody>
      </p:sp>
      <p:pic>
        <p:nvPicPr>
          <p:cNvPr id="99332" name="Picture 4" descr="C:\BOOK\OpenGL\Paul Final\jpeg_new\AN08F57.jpg">
            <a:extLst>
              <a:ext uri="{FF2B5EF4-FFF2-40B4-BE49-F238E27FC236}">
                <a16:creationId xmlns:a16="http://schemas.microsoft.com/office/drawing/2014/main" id="{D3CECD28-62A6-C710-6564-44CF22054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48974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5">
            <a:extLst>
              <a:ext uri="{FF2B5EF4-FFF2-40B4-BE49-F238E27FC236}">
                <a16:creationId xmlns:a16="http://schemas.microsoft.com/office/drawing/2014/main" id="{7F0F0691-65EC-75A4-6C83-E25585346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488" y="0"/>
            <a:ext cx="39735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6">
            <a:extLst>
              <a:ext uri="{FF2B5EF4-FFF2-40B4-BE49-F238E27FC236}">
                <a16:creationId xmlns:a16="http://schemas.microsoft.com/office/drawing/2014/main" id="{E56DBA62-0DA9-3770-D298-0DCD36D503F2}"/>
              </a:ext>
            </a:extLst>
          </p:cNvPr>
          <p:cNvSpPr>
            <a:spLocks noChangeShapeType="1"/>
          </p:cNvSpPr>
          <p:nvPr/>
        </p:nvSpPr>
        <p:spPr bwMode="auto">
          <a:xfrm>
            <a:off x="3352800" y="1676400"/>
            <a:ext cx="1817688" cy="0"/>
          </a:xfrm>
          <a:prstGeom prst="line">
            <a:avLst/>
          </a:prstGeom>
          <a:noFill/>
          <a:ln w="76200">
            <a:solidFill>
              <a:srgbClr val="3333FF"/>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7" name="Line 6">
            <a:extLst>
              <a:ext uri="{FF2B5EF4-FFF2-40B4-BE49-F238E27FC236}">
                <a16:creationId xmlns:a16="http://schemas.microsoft.com/office/drawing/2014/main" id="{AC50EFB9-1F5C-13C2-5735-07A9705B4D69}"/>
              </a:ext>
            </a:extLst>
          </p:cNvPr>
          <p:cNvSpPr>
            <a:spLocks noChangeShapeType="1"/>
          </p:cNvSpPr>
          <p:nvPr/>
        </p:nvSpPr>
        <p:spPr bwMode="auto">
          <a:xfrm>
            <a:off x="3505200" y="2522538"/>
            <a:ext cx="1817688" cy="0"/>
          </a:xfrm>
          <a:prstGeom prst="line">
            <a:avLst/>
          </a:prstGeom>
          <a:noFill/>
          <a:ln w="76200">
            <a:solidFill>
              <a:srgbClr val="3333FF"/>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8" name="Line 6">
            <a:extLst>
              <a:ext uri="{FF2B5EF4-FFF2-40B4-BE49-F238E27FC236}">
                <a16:creationId xmlns:a16="http://schemas.microsoft.com/office/drawing/2014/main" id="{2AA3B153-BF71-DF1F-9334-9FD1D9707EAA}"/>
              </a:ext>
            </a:extLst>
          </p:cNvPr>
          <p:cNvSpPr>
            <a:spLocks noChangeShapeType="1"/>
          </p:cNvSpPr>
          <p:nvPr/>
        </p:nvSpPr>
        <p:spPr bwMode="auto">
          <a:xfrm>
            <a:off x="5000625" y="3429000"/>
            <a:ext cx="908050" cy="0"/>
          </a:xfrm>
          <a:prstGeom prst="line">
            <a:avLst/>
          </a:prstGeom>
          <a:noFill/>
          <a:ln w="762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5"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0"/>
                                        <p:tgtEl>
                                          <p:spTgt spid="8"/>
                                        </p:tgtEl>
                                      </p:cBhvr>
                                    </p:animEffect>
                                    <p:anim calcmode="lin" valueType="num">
                                      <p:cBhvr>
                                        <p:cTn id="23" dur="2000" fill="hold"/>
                                        <p:tgtEl>
                                          <p:spTgt spid="8"/>
                                        </p:tgtEl>
                                        <p:attrNameLst>
                                          <p:attrName>ppt_w</p:attrName>
                                        </p:attrNameLst>
                                      </p:cBhvr>
                                      <p:tavLst>
                                        <p:tav tm="0" fmla="#ppt_w*sin(2.5*pi*$)">
                                          <p:val>
                                            <p:fltVal val="0"/>
                                          </p:val>
                                        </p:tav>
                                        <p:tav tm="100000">
                                          <p:val>
                                            <p:fltVal val="1"/>
                                          </p:val>
                                        </p:tav>
                                      </p:tavLst>
                                    </p:anim>
                                    <p:anim calcmode="lin" valueType="num">
                                      <p:cBhvr>
                                        <p:cTn id="24"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3">
            <a:extLst>
              <a:ext uri="{FF2B5EF4-FFF2-40B4-BE49-F238E27FC236}">
                <a16:creationId xmlns:a16="http://schemas.microsoft.com/office/drawing/2014/main" id="{E38C26E7-52DB-46F4-0055-9FDCD1FC0F6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FA877C7D-EB2F-43E0-BA4C-04537886ED0C}" type="slidenum">
              <a:rPr lang="es-ES" altLang="en-US" sz="1000">
                <a:latin typeface="Arial" panose="020B0604020202020204" pitchFamily="34" charset="0"/>
              </a:rPr>
              <a:pPr lvl="1" algn="r"/>
              <a:t>106</a:t>
            </a:fld>
            <a:endParaRPr lang="es-ES" altLang="en-US" sz="1000">
              <a:latin typeface="Arial" panose="020B0604020202020204" pitchFamily="34" charset="0"/>
            </a:endParaRPr>
          </a:p>
        </p:txBody>
      </p:sp>
      <p:sp>
        <p:nvSpPr>
          <p:cNvPr id="334852" name="Rectangle 2">
            <a:extLst>
              <a:ext uri="{FF2B5EF4-FFF2-40B4-BE49-F238E27FC236}">
                <a16:creationId xmlns:a16="http://schemas.microsoft.com/office/drawing/2014/main" id="{876864D2-9D22-77F5-A981-1882A2D48695}"/>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Aliasing</a:t>
            </a:r>
          </a:p>
        </p:txBody>
      </p:sp>
      <p:sp>
        <p:nvSpPr>
          <p:cNvPr id="334853" name="Rectangle 3">
            <a:extLst>
              <a:ext uri="{FF2B5EF4-FFF2-40B4-BE49-F238E27FC236}">
                <a16:creationId xmlns:a16="http://schemas.microsoft.com/office/drawing/2014/main" id="{2E04BA14-62E7-97A4-FE81-DC3D662364A7}"/>
              </a:ext>
            </a:extLst>
          </p:cNvPr>
          <p:cNvSpPr>
            <a:spLocks noGrp="1" noChangeArrowheads="1"/>
          </p:cNvSpPr>
          <p:nvPr>
            <p:ph type="body" idx="4294967295"/>
          </p:nvPr>
        </p:nvSpPr>
        <p:spPr>
          <a:xfrm>
            <a:off x="-190500" y="1600200"/>
            <a:ext cx="9753600" cy="5257800"/>
          </a:xfrm>
        </p:spPr>
        <p:txBody>
          <a:bodyPr/>
          <a:lstStyle/>
          <a:p>
            <a:r>
              <a:rPr lang="en-US" altLang="en-US">
                <a:solidFill>
                  <a:srgbClr val="FF0000"/>
                </a:solidFill>
                <a:ea typeface="ＭＳ Ｐゴシック" panose="020B0600070205080204" pitchFamily="34" charset="-128"/>
              </a:rPr>
              <a:t>Ideal </a:t>
            </a:r>
            <a:r>
              <a:rPr lang="en-US" altLang="en-US" b="1">
                <a:solidFill>
                  <a:schemeClr val="accent2"/>
                </a:solidFill>
                <a:ea typeface="ＭＳ Ｐゴシック" panose="020B0600070205080204" pitchFamily="34" charset="-128"/>
              </a:rPr>
              <a:t>rasterized</a:t>
            </a:r>
            <a:r>
              <a:rPr lang="en-US" altLang="en-US">
                <a:solidFill>
                  <a:srgbClr val="FF0000"/>
                </a:solidFill>
                <a:ea typeface="ＭＳ Ｐゴシック" panose="020B0600070205080204" pitchFamily="34" charset="-128"/>
              </a:rPr>
              <a:t> </a:t>
            </a:r>
            <a:r>
              <a:rPr lang="en-US" altLang="en-US">
                <a:solidFill>
                  <a:srgbClr val="FFC000"/>
                </a:solidFill>
                <a:ea typeface="ＭＳ Ｐゴシック" panose="020B0600070205080204" pitchFamily="34" charset="-128"/>
              </a:rPr>
              <a:t>line</a:t>
            </a:r>
            <a:r>
              <a:rPr lang="en-US" altLang="en-US">
                <a:solidFill>
                  <a:srgbClr val="FF0000"/>
                </a:solidFill>
                <a:ea typeface="ＭＳ Ｐゴシック" panose="020B0600070205080204" pitchFamily="34" charset="-128"/>
              </a:rPr>
              <a:t> should be </a:t>
            </a:r>
            <a:r>
              <a:rPr lang="en-US" altLang="en-US">
                <a:solidFill>
                  <a:schemeClr val="accent2"/>
                </a:solidFill>
                <a:ea typeface="ＭＳ Ｐゴシック" panose="020B0600070205080204" pitchFamily="34" charset="-128"/>
              </a:rPr>
              <a:t>1 pixel</a:t>
            </a:r>
            <a:r>
              <a:rPr lang="en-US" altLang="en-US">
                <a:solidFill>
                  <a:srgbClr val="FF0000"/>
                </a:solidFill>
                <a:ea typeface="ＭＳ Ｐゴシック" panose="020B0600070205080204" pitchFamily="34" charset="-128"/>
              </a:rPr>
              <a:t> wide</a:t>
            </a:r>
          </a:p>
          <a:p>
            <a:endParaRPr lang="en-US" altLang="en-US">
              <a:solidFill>
                <a:srgbClr val="FF0000"/>
              </a:solidFill>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Choosing </a:t>
            </a:r>
            <a:r>
              <a:rPr lang="en-US" altLang="en-US">
                <a:solidFill>
                  <a:srgbClr val="FF0000"/>
                </a:solidFill>
                <a:ea typeface="ＭＳ Ｐゴシック" panose="020B0600070205080204" pitchFamily="34" charset="-128"/>
              </a:rPr>
              <a:t>best </a:t>
            </a:r>
            <a:r>
              <a:rPr lang="en-US" altLang="en-US">
                <a:solidFill>
                  <a:schemeClr val="accent1"/>
                </a:solidFill>
                <a:ea typeface="ＭＳ Ｐゴシック" panose="020B0600070205080204" pitchFamily="34" charset="-128"/>
              </a:rPr>
              <a:t>y</a:t>
            </a:r>
            <a:r>
              <a:rPr lang="en-US" altLang="en-US">
                <a:solidFill>
                  <a:srgbClr val="FF0000"/>
                </a:solidFill>
                <a:ea typeface="ＭＳ Ｐゴシック" panose="020B0600070205080204" pitchFamily="34" charset="-128"/>
              </a:rPr>
              <a:t> for each </a:t>
            </a:r>
            <a:r>
              <a:rPr lang="en-US" altLang="en-US">
                <a:solidFill>
                  <a:schemeClr val="accent2"/>
                </a:solidFill>
                <a:ea typeface="ＭＳ Ｐゴシック" panose="020B0600070205080204" pitchFamily="34" charset="-128"/>
              </a:rPr>
              <a:t>x</a:t>
            </a:r>
            <a:r>
              <a:rPr lang="en-US" altLang="en-US">
                <a:ea typeface="ＭＳ Ｐゴシック" panose="020B0600070205080204" pitchFamily="34" charset="-128"/>
              </a:rPr>
              <a:t> (or </a:t>
            </a:r>
            <a:r>
              <a:rPr lang="en-US" altLang="en-US">
                <a:solidFill>
                  <a:srgbClr val="FF0000"/>
                </a:solidFill>
                <a:ea typeface="ＭＳ Ｐゴシック" panose="020B0600070205080204" pitchFamily="34" charset="-128"/>
              </a:rPr>
              <a:t>vice versa</a:t>
            </a:r>
            <a:r>
              <a:rPr lang="en-US" altLang="en-US">
                <a:ea typeface="ＭＳ Ｐゴシック" panose="020B0600070205080204" pitchFamily="34" charset="-128"/>
              </a:rPr>
              <a:t>) produces </a:t>
            </a:r>
            <a:r>
              <a:rPr lang="en-US" altLang="en-US" b="1">
                <a:solidFill>
                  <a:schemeClr val="accent2"/>
                </a:solidFill>
                <a:ea typeface="ＭＳ Ｐゴシック" panose="020B0600070205080204" pitchFamily="34" charset="-128"/>
              </a:rPr>
              <a:t>aliased raster </a:t>
            </a:r>
            <a:r>
              <a:rPr lang="en-US" altLang="en-US" b="1">
                <a:solidFill>
                  <a:srgbClr val="FFC000"/>
                </a:solidFill>
                <a:ea typeface="ＭＳ Ｐゴシック" panose="020B0600070205080204" pitchFamily="34" charset="-128"/>
              </a:rPr>
              <a:t>lines</a:t>
            </a:r>
          </a:p>
        </p:txBody>
      </p:sp>
      <p:pic>
        <p:nvPicPr>
          <p:cNvPr id="100357" name="Picture 4" descr="C:\BOOK\OpenGL\Paul Final\jpeg_new\AN08F59.jpg">
            <a:extLst>
              <a:ext uri="{FF2B5EF4-FFF2-40B4-BE49-F238E27FC236}">
                <a16:creationId xmlns:a16="http://schemas.microsoft.com/office/drawing/2014/main" id="{793C0DA9-BF66-7232-E573-830FA5C1C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88" y="2622550"/>
            <a:ext cx="2352675"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6">
            <a:extLst>
              <a:ext uri="{FF2B5EF4-FFF2-40B4-BE49-F238E27FC236}">
                <a16:creationId xmlns:a16="http://schemas.microsoft.com/office/drawing/2014/main" id="{1CA99200-CB96-15AF-899B-FF19B285B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0" y="2541588"/>
            <a:ext cx="2343150" cy="2344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0674878A-83AD-06F2-9D91-464B86298DA9}"/>
              </a:ext>
            </a:extLst>
          </p:cNvPr>
          <p:cNvSpPr>
            <a:spLocks noChangeArrowheads="1"/>
          </p:cNvSpPr>
          <p:nvPr/>
        </p:nvSpPr>
        <p:spPr bwMode="auto">
          <a:xfrm>
            <a:off x="4191000" y="2362200"/>
            <a:ext cx="9906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 name="Rectangle 7">
            <a:extLst>
              <a:ext uri="{FF2B5EF4-FFF2-40B4-BE49-F238E27FC236}">
                <a16:creationId xmlns:a16="http://schemas.microsoft.com/office/drawing/2014/main" id="{1E487DA1-90E7-3466-D7ED-B613754D88D4}"/>
              </a:ext>
            </a:extLst>
          </p:cNvPr>
          <p:cNvSpPr>
            <a:spLocks noChangeArrowheads="1"/>
          </p:cNvSpPr>
          <p:nvPr/>
        </p:nvSpPr>
        <p:spPr bwMode="auto">
          <a:xfrm>
            <a:off x="3873500" y="2836863"/>
            <a:ext cx="990600" cy="17526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3485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34853">
                                            <p:txEl>
                                              <p:pRg st="0" end="0"/>
                                            </p:txEl>
                                          </p:spTgt>
                                        </p:tgtEl>
                                        <p:attrNameLst>
                                          <p:attrName>style.visibility</p:attrName>
                                        </p:attrNameLst>
                                      </p:cBhvr>
                                      <p:to>
                                        <p:strVal val="visible"/>
                                      </p:to>
                                    </p:set>
                                    <p:animEffect transition="in" filter="diamond(in)">
                                      <p:cBhvr>
                                        <p:cTn id="11" dur="2000"/>
                                        <p:tgtEl>
                                          <p:spTgt spid="33485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34853">
                                            <p:txEl>
                                              <p:pRg st="7" end="7"/>
                                            </p:txEl>
                                          </p:spTgt>
                                        </p:tgtEl>
                                        <p:attrNameLst>
                                          <p:attrName>style.visibility</p:attrName>
                                        </p:attrNameLst>
                                      </p:cBhvr>
                                      <p:to>
                                        <p:strVal val="visible"/>
                                      </p:to>
                                    </p:set>
                                    <p:animEffect transition="in" filter="diamond(in)">
                                      <p:cBhvr>
                                        <p:cTn id="16" dur="2000"/>
                                        <p:tgtEl>
                                          <p:spTgt spid="334853">
                                            <p:txEl>
                                              <p:pRg st="7" end="7"/>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6"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80">
                                          <p:stCondLst>
                                            <p:cond delay="0"/>
                                          </p:stCondLst>
                                        </p:cTn>
                                        <p:tgtEl>
                                          <p:spTgt spid="8"/>
                                        </p:tgtEl>
                                      </p:cBhvr>
                                    </p:animEffect>
                                    <p:anim calcmode="lin" valueType="num">
                                      <p:cBhvr>
                                        <p:cTn id="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7" dur="26">
                                          <p:stCondLst>
                                            <p:cond delay="650"/>
                                          </p:stCondLst>
                                        </p:cTn>
                                        <p:tgtEl>
                                          <p:spTgt spid="8"/>
                                        </p:tgtEl>
                                      </p:cBhvr>
                                      <p:to x="100000" y="60000"/>
                                    </p:animScale>
                                    <p:animScale>
                                      <p:cBhvr>
                                        <p:cTn id="28" dur="166" decel="50000">
                                          <p:stCondLst>
                                            <p:cond delay="676"/>
                                          </p:stCondLst>
                                        </p:cTn>
                                        <p:tgtEl>
                                          <p:spTgt spid="8"/>
                                        </p:tgtEl>
                                      </p:cBhvr>
                                      <p:to x="100000" y="100000"/>
                                    </p:animScale>
                                    <p:animScale>
                                      <p:cBhvr>
                                        <p:cTn id="29" dur="26">
                                          <p:stCondLst>
                                            <p:cond delay="1312"/>
                                          </p:stCondLst>
                                        </p:cTn>
                                        <p:tgtEl>
                                          <p:spTgt spid="8"/>
                                        </p:tgtEl>
                                      </p:cBhvr>
                                      <p:to x="100000" y="80000"/>
                                    </p:animScale>
                                    <p:animScale>
                                      <p:cBhvr>
                                        <p:cTn id="30" dur="166" decel="50000">
                                          <p:stCondLst>
                                            <p:cond delay="1338"/>
                                          </p:stCondLst>
                                        </p:cTn>
                                        <p:tgtEl>
                                          <p:spTgt spid="8"/>
                                        </p:tgtEl>
                                      </p:cBhvr>
                                      <p:to x="100000" y="100000"/>
                                    </p:animScale>
                                    <p:animScale>
                                      <p:cBhvr>
                                        <p:cTn id="31" dur="26">
                                          <p:stCondLst>
                                            <p:cond delay="1642"/>
                                          </p:stCondLst>
                                        </p:cTn>
                                        <p:tgtEl>
                                          <p:spTgt spid="8"/>
                                        </p:tgtEl>
                                      </p:cBhvr>
                                      <p:to x="100000" y="90000"/>
                                    </p:animScale>
                                    <p:animScale>
                                      <p:cBhvr>
                                        <p:cTn id="32" dur="166" decel="50000">
                                          <p:stCondLst>
                                            <p:cond delay="1668"/>
                                          </p:stCondLst>
                                        </p:cTn>
                                        <p:tgtEl>
                                          <p:spTgt spid="8"/>
                                        </p:tgtEl>
                                      </p:cBhvr>
                                      <p:to x="100000" y="100000"/>
                                    </p:animScale>
                                    <p:animScale>
                                      <p:cBhvr>
                                        <p:cTn id="33" dur="26">
                                          <p:stCondLst>
                                            <p:cond delay="1808"/>
                                          </p:stCondLst>
                                        </p:cTn>
                                        <p:tgtEl>
                                          <p:spTgt spid="8"/>
                                        </p:tgtEl>
                                      </p:cBhvr>
                                      <p:to x="100000" y="95000"/>
                                    </p:animScale>
                                    <p:animScale>
                                      <p:cBhvr>
                                        <p:cTn id="34" dur="166" decel="50000">
                                          <p:stCondLst>
                                            <p:cond delay="1834"/>
                                          </p:stCondLst>
                                        </p:cTn>
                                        <p:tgtEl>
                                          <p:spTgt spid="8"/>
                                        </p:tgtEl>
                                      </p:cBhvr>
                                      <p:to x="100000" y="100000"/>
                                    </p:animScale>
                                  </p:childTnLst>
                                </p:cTn>
                              </p:par>
                              <p:par>
                                <p:cTn id="35" presetID="26"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down)">
                                      <p:cBhvr>
                                        <p:cTn id="37" dur="580">
                                          <p:stCondLst>
                                            <p:cond delay="0"/>
                                          </p:stCondLst>
                                        </p:cTn>
                                        <p:tgtEl>
                                          <p:spTgt spid="2"/>
                                        </p:tgtEl>
                                      </p:cBhvr>
                                    </p:animEffect>
                                    <p:anim calcmode="lin" valueType="num">
                                      <p:cBhvr>
                                        <p:cTn id="3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3" dur="26">
                                          <p:stCondLst>
                                            <p:cond delay="650"/>
                                          </p:stCondLst>
                                        </p:cTn>
                                        <p:tgtEl>
                                          <p:spTgt spid="2"/>
                                        </p:tgtEl>
                                      </p:cBhvr>
                                      <p:to x="100000" y="60000"/>
                                    </p:animScale>
                                    <p:animScale>
                                      <p:cBhvr>
                                        <p:cTn id="44" dur="166" decel="50000">
                                          <p:stCondLst>
                                            <p:cond delay="676"/>
                                          </p:stCondLst>
                                        </p:cTn>
                                        <p:tgtEl>
                                          <p:spTgt spid="2"/>
                                        </p:tgtEl>
                                      </p:cBhvr>
                                      <p:to x="100000" y="100000"/>
                                    </p:animScale>
                                    <p:animScale>
                                      <p:cBhvr>
                                        <p:cTn id="45" dur="26">
                                          <p:stCondLst>
                                            <p:cond delay="1312"/>
                                          </p:stCondLst>
                                        </p:cTn>
                                        <p:tgtEl>
                                          <p:spTgt spid="2"/>
                                        </p:tgtEl>
                                      </p:cBhvr>
                                      <p:to x="100000" y="80000"/>
                                    </p:animScale>
                                    <p:animScale>
                                      <p:cBhvr>
                                        <p:cTn id="46" dur="166" decel="50000">
                                          <p:stCondLst>
                                            <p:cond delay="1338"/>
                                          </p:stCondLst>
                                        </p:cTn>
                                        <p:tgtEl>
                                          <p:spTgt spid="2"/>
                                        </p:tgtEl>
                                      </p:cBhvr>
                                      <p:to x="100000" y="100000"/>
                                    </p:animScale>
                                    <p:animScale>
                                      <p:cBhvr>
                                        <p:cTn id="47" dur="26">
                                          <p:stCondLst>
                                            <p:cond delay="1642"/>
                                          </p:stCondLst>
                                        </p:cTn>
                                        <p:tgtEl>
                                          <p:spTgt spid="2"/>
                                        </p:tgtEl>
                                      </p:cBhvr>
                                      <p:to x="100000" y="90000"/>
                                    </p:animScale>
                                    <p:animScale>
                                      <p:cBhvr>
                                        <p:cTn id="48" dur="166" decel="50000">
                                          <p:stCondLst>
                                            <p:cond delay="1668"/>
                                          </p:stCondLst>
                                        </p:cTn>
                                        <p:tgtEl>
                                          <p:spTgt spid="2"/>
                                        </p:tgtEl>
                                      </p:cBhvr>
                                      <p:to x="100000" y="100000"/>
                                    </p:animScale>
                                    <p:animScale>
                                      <p:cBhvr>
                                        <p:cTn id="49" dur="26">
                                          <p:stCondLst>
                                            <p:cond delay="1808"/>
                                          </p:stCondLst>
                                        </p:cTn>
                                        <p:tgtEl>
                                          <p:spTgt spid="2"/>
                                        </p:tgtEl>
                                      </p:cBhvr>
                                      <p:to x="100000" y="95000"/>
                                    </p:animScale>
                                    <p:animScale>
                                      <p:cBhvr>
                                        <p:cTn id="50" dur="166" decel="50000">
                                          <p:stCondLst>
                                            <p:cond delay="1834"/>
                                          </p:stCondLst>
                                        </p:cTn>
                                        <p:tgtEl>
                                          <p:spTgt spid="2"/>
                                        </p:tgtEl>
                                      </p:cBhvr>
                                      <p:to x="100000" y="100000"/>
                                    </p:animScale>
                                  </p:childTnLst>
                                </p:cTn>
                              </p:par>
                              <p:par>
                                <p:cTn id="51" presetID="26" presetClass="entr" presetSubtype="0" fill="hold" nodeType="withEffect">
                                  <p:stCondLst>
                                    <p:cond delay="0"/>
                                  </p:stCondLst>
                                  <p:childTnLst>
                                    <p:set>
                                      <p:cBhvr>
                                        <p:cTn id="52" dur="1" fill="hold">
                                          <p:stCondLst>
                                            <p:cond delay="0"/>
                                          </p:stCondLst>
                                        </p:cTn>
                                        <p:tgtEl>
                                          <p:spTgt spid="99334"/>
                                        </p:tgtEl>
                                        <p:attrNameLst>
                                          <p:attrName>style.visibility</p:attrName>
                                        </p:attrNameLst>
                                      </p:cBhvr>
                                      <p:to>
                                        <p:strVal val="visible"/>
                                      </p:to>
                                    </p:set>
                                    <p:animEffect transition="in" filter="wipe(down)">
                                      <p:cBhvr>
                                        <p:cTn id="53" dur="580">
                                          <p:stCondLst>
                                            <p:cond delay="0"/>
                                          </p:stCondLst>
                                        </p:cTn>
                                        <p:tgtEl>
                                          <p:spTgt spid="99334"/>
                                        </p:tgtEl>
                                      </p:cBhvr>
                                    </p:animEffect>
                                    <p:anim calcmode="lin" valueType="num">
                                      <p:cBhvr>
                                        <p:cTn id="54" dur="1822" tmFilter="0,0; 0.14,0.36; 0.43,0.73; 0.71,0.91; 1.0,1.0">
                                          <p:stCondLst>
                                            <p:cond delay="0"/>
                                          </p:stCondLst>
                                        </p:cTn>
                                        <p:tgtEl>
                                          <p:spTgt spid="99334"/>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99334"/>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99334"/>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99334"/>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99334"/>
                                        </p:tgtEl>
                                        <p:attrNameLst>
                                          <p:attrName>ppt_y</p:attrName>
                                        </p:attrNameLst>
                                      </p:cBhvr>
                                      <p:tavLst>
                                        <p:tav tm="0" fmla="#ppt_y-sin(pi*$)/81">
                                          <p:val>
                                            <p:fltVal val="0"/>
                                          </p:val>
                                        </p:tav>
                                        <p:tav tm="100000">
                                          <p:val>
                                            <p:fltVal val="1"/>
                                          </p:val>
                                        </p:tav>
                                      </p:tavLst>
                                    </p:anim>
                                    <p:animScale>
                                      <p:cBhvr>
                                        <p:cTn id="59" dur="26">
                                          <p:stCondLst>
                                            <p:cond delay="650"/>
                                          </p:stCondLst>
                                        </p:cTn>
                                        <p:tgtEl>
                                          <p:spTgt spid="99334"/>
                                        </p:tgtEl>
                                      </p:cBhvr>
                                      <p:to x="100000" y="60000"/>
                                    </p:animScale>
                                    <p:animScale>
                                      <p:cBhvr>
                                        <p:cTn id="60" dur="166" decel="50000">
                                          <p:stCondLst>
                                            <p:cond delay="676"/>
                                          </p:stCondLst>
                                        </p:cTn>
                                        <p:tgtEl>
                                          <p:spTgt spid="99334"/>
                                        </p:tgtEl>
                                      </p:cBhvr>
                                      <p:to x="100000" y="100000"/>
                                    </p:animScale>
                                    <p:animScale>
                                      <p:cBhvr>
                                        <p:cTn id="61" dur="26">
                                          <p:stCondLst>
                                            <p:cond delay="1312"/>
                                          </p:stCondLst>
                                        </p:cTn>
                                        <p:tgtEl>
                                          <p:spTgt spid="99334"/>
                                        </p:tgtEl>
                                      </p:cBhvr>
                                      <p:to x="100000" y="80000"/>
                                    </p:animScale>
                                    <p:animScale>
                                      <p:cBhvr>
                                        <p:cTn id="62" dur="166" decel="50000">
                                          <p:stCondLst>
                                            <p:cond delay="1338"/>
                                          </p:stCondLst>
                                        </p:cTn>
                                        <p:tgtEl>
                                          <p:spTgt spid="99334"/>
                                        </p:tgtEl>
                                      </p:cBhvr>
                                      <p:to x="100000" y="100000"/>
                                    </p:animScale>
                                    <p:animScale>
                                      <p:cBhvr>
                                        <p:cTn id="63" dur="26">
                                          <p:stCondLst>
                                            <p:cond delay="1642"/>
                                          </p:stCondLst>
                                        </p:cTn>
                                        <p:tgtEl>
                                          <p:spTgt spid="99334"/>
                                        </p:tgtEl>
                                      </p:cBhvr>
                                      <p:to x="100000" y="90000"/>
                                    </p:animScale>
                                    <p:animScale>
                                      <p:cBhvr>
                                        <p:cTn id="64" dur="166" decel="50000">
                                          <p:stCondLst>
                                            <p:cond delay="1668"/>
                                          </p:stCondLst>
                                        </p:cTn>
                                        <p:tgtEl>
                                          <p:spTgt spid="99334"/>
                                        </p:tgtEl>
                                      </p:cBhvr>
                                      <p:to x="100000" y="100000"/>
                                    </p:animScale>
                                    <p:animScale>
                                      <p:cBhvr>
                                        <p:cTn id="65" dur="26">
                                          <p:stCondLst>
                                            <p:cond delay="1808"/>
                                          </p:stCondLst>
                                        </p:cTn>
                                        <p:tgtEl>
                                          <p:spTgt spid="99334"/>
                                        </p:tgtEl>
                                      </p:cBhvr>
                                      <p:to x="100000" y="95000"/>
                                    </p:animScale>
                                    <p:animScale>
                                      <p:cBhvr>
                                        <p:cTn id="66" dur="166" decel="50000">
                                          <p:stCondLst>
                                            <p:cond delay="1834"/>
                                          </p:stCondLst>
                                        </p:cTn>
                                        <p:tgtEl>
                                          <p:spTgt spid="9933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2" grpId="0"/>
      <p:bldP spid="2" grpId="0" animBg="1"/>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a:extLst>
              <a:ext uri="{FF2B5EF4-FFF2-40B4-BE49-F238E27FC236}">
                <a16:creationId xmlns:a16="http://schemas.microsoft.com/office/drawing/2014/main" id="{2E10A3B6-EC94-8FBB-55DF-0F477D2E4E5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7FE66484-0742-4C9E-95F3-C66FA8EDA045}" type="slidenum">
              <a:rPr lang="es-ES" altLang="en-US" sz="1000">
                <a:latin typeface="Arial" panose="020B0604020202020204" pitchFamily="34" charset="0"/>
              </a:rPr>
              <a:pPr lvl="1" algn="r"/>
              <a:t>107</a:t>
            </a:fld>
            <a:endParaRPr lang="es-ES" altLang="en-US" sz="1000">
              <a:latin typeface="Arial" panose="020B0604020202020204" pitchFamily="34" charset="0"/>
            </a:endParaRPr>
          </a:p>
        </p:txBody>
      </p:sp>
      <p:sp>
        <p:nvSpPr>
          <p:cNvPr id="335876" name="Rectangle 2">
            <a:extLst>
              <a:ext uri="{FF2B5EF4-FFF2-40B4-BE49-F238E27FC236}">
                <a16:creationId xmlns:a16="http://schemas.microsoft.com/office/drawing/2014/main" id="{F937C8D2-F8B5-3A1C-1243-AD55EC6593A4}"/>
              </a:ext>
            </a:extLst>
          </p:cNvPr>
          <p:cNvSpPr>
            <a:spLocks noGrp="1" noChangeArrowheads="1"/>
          </p:cNvSpPr>
          <p:nvPr>
            <p:ph type="title" idx="4294967295"/>
          </p:nvPr>
        </p:nvSpPr>
        <p:spPr>
          <a:xfrm>
            <a:off x="1828800" y="228600"/>
            <a:ext cx="7315200" cy="1066800"/>
          </a:xfrm>
        </p:spPr>
        <p:txBody>
          <a:bodyPr/>
          <a:lstStyle/>
          <a:p>
            <a:r>
              <a:rPr lang="en-US" altLang="en-US">
                <a:solidFill>
                  <a:srgbClr val="FF0000"/>
                </a:solidFill>
                <a:ea typeface="ＭＳ Ｐゴシック" panose="020B0600070205080204" pitchFamily="34" charset="-128"/>
              </a:rPr>
              <a:t>Antialiasing </a:t>
            </a:r>
            <a:r>
              <a:rPr lang="en-US" altLang="en-US">
                <a:ea typeface="ＭＳ Ｐゴシック" panose="020B0600070205080204" pitchFamily="34" charset="-128"/>
              </a:rPr>
              <a:t>by Area Averaging</a:t>
            </a:r>
          </a:p>
        </p:txBody>
      </p:sp>
      <p:sp>
        <p:nvSpPr>
          <p:cNvPr id="101380" name="Rectangle 3">
            <a:extLst>
              <a:ext uri="{FF2B5EF4-FFF2-40B4-BE49-F238E27FC236}">
                <a16:creationId xmlns:a16="http://schemas.microsoft.com/office/drawing/2014/main" id="{22EC5066-5FA1-DABF-C8CC-6FA540B31FE1}"/>
              </a:ext>
            </a:extLst>
          </p:cNvPr>
          <p:cNvSpPr>
            <a:spLocks noGrp="1" noChangeArrowheads="1"/>
          </p:cNvSpPr>
          <p:nvPr>
            <p:ph type="body" idx="4294967295"/>
          </p:nvPr>
        </p:nvSpPr>
        <p:spPr>
          <a:xfrm>
            <a:off x="0" y="1524000"/>
            <a:ext cx="9144000" cy="4724400"/>
          </a:xfrm>
        </p:spPr>
        <p:txBody>
          <a:bodyPr/>
          <a:lstStyle/>
          <a:p>
            <a:r>
              <a:rPr lang="en-US" altLang="en-US" sz="2700" b="1">
                <a:solidFill>
                  <a:srgbClr val="FF0000"/>
                </a:solidFill>
                <a:ea typeface="ＭＳ Ｐゴシック" panose="020B0600070205080204" pitchFamily="34" charset="-128"/>
              </a:rPr>
              <a:t>Color multiple pixels </a:t>
            </a:r>
            <a:r>
              <a:rPr lang="en-US" altLang="en-US" sz="2700" b="1">
                <a:solidFill>
                  <a:schemeClr val="accent2"/>
                </a:solidFill>
                <a:ea typeface="ＭＳ Ｐゴシック" panose="020B0600070205080204" pitchFamily="34" charset="-128"/>
              </a:rPr>
              <a:t>for each</a:t>
            </a:r>
            <a:r>
              <a:rPr lang="en-US" altLang="en-US" sz="2700" b="1">
                <a:solidFill>
                  <a:srgbClr val="FF0000"/>
                </a:solidFill>
                <a:ea typeface="ＭＳ Ｐゴシック" panose="020B0600070205080204" pitchFamily="34" charset="-128"/>
              </a:rPr>
              <a:t> </a:t>
            </a:r>
            <a:r>
              <a:rPr lang="en-US" altLang="en-US" sz="2700" b="1">
                <a:solidFill>
                  <a:schemeClr val="accent2"/>
                </a:solidFill>
                <a:ea typeface="ＭＳ Ｐゴシック" panose="020B0600070205080204" pitchFamily="34" charset="-128"/>
              </a:rPr>
              <a:t>x</a:t>
            </a:r>
            <a:r>
              <a:rPr lang="en-US" altLang="en-US" sz="2700">
                <a:ea typeface="ＭＳ Ｐゴシック" panose="020B0600070205080204" pitchFamily="34" charset="-128"/>
              </a:rPr>
              <a:t> depending on coverage by </a:t>
            </a:r>
            <a:r>
              <a:rPr lang="en-US" altLang="en-US" sz="2700" b="1">
                <a:solidFill>
                  <a:schemeClr val="accent2"/>
                </a:solidFill>
                <a:ea typeface="ＭＳ Ｐゴシック" panose="020B0600070205080204" pitchFamily="34" charset="-128"/>
              </a:rPr>
              <a:t>ideal line</a:t>
            </a:r>
          </a:p>
        </p:txBody>
      </p:sp>
      <p:pic>
        <p:nvPicPr>
          <p:cNvPr id="101381" name="Picture 4" descr="C:\BOOK\OpenGL\Paul Final\jpeg_new\AN08F60.jpg">
            <a:extLst>
              <a:ext uri="{FF2B5EF4-FFF2-40B4-BE49-F238E27FC236}">
                <a16:creationId xmlns:a16="http://schemas.microsoft.com/office/drawing/2014/main" id="{B9ECF493-8EA9-3AC0-6DB2-5CDB84148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301" b="20909"/>
          <a:stretch>
            <a:fillRect/>
          </a:stretch>
        </p:blipFill>
        <p:spPr bwMode="auto">
          <a:xfrm>
            <a:off x="1676400" y="4038600"/>
            <a:ext cx="5527675"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5" descr="C:\BOOK\OpenGL\Paul Final\jpeg_new\AN08F60.jpg">
            <a:extLst>
              <a:ext uri="{FF2B5EF4-FFF2-40B4-BE49-F238E27FC236}">
                <a16:creationId xmlns:a16="http://schemas.microsoft.com/office/drawing/2014/main" id="{A0BC3B6B-B26B-4A51-55ED-FA8A4078D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18" r="50000" b="20909"/>
          <a:stretch>
            <a:fillRect/>
          </a:stretch>
        </p:blipFill>
        <p:spPr bwMode="auto">
          <a:xfrm>
            <a:off x="2667000" y="2514600"/>
            <a:ext cx="3962400"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3" name="Text Box 6">
            <a:extLst>
              <a:ext uri="{FF2B5EF4-FFF2-40B4-BE49-F238E27FC236}">
                <a16:creationId xmlns:a16="http://schemas.microsoft.com/office/drawing/2014/main" id="{21199BAD-0D1B-B92C-B3CD-320872CA8C34}"/>
              </a:ext>
            </a:extLst>
          </p:cNvPr>
          <p:cNvSpPr txBox="1">
            <a:spLocks noChangeArrowheads="1"/>
          </p:cNvSpPr>
          <p:nvPr/>
        </p:nvSpPr>
        <p:spPr bwMode="auto">
          <a:xfrm>
            <a:off x="1295400" y="2895600"/>
            <a:ext cx="1169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original</a:t>
            </a:r>
          </a:p>
        </p:txBody>
      </p:sp>
      <p:sp>
        <p:nvSpPr>
          <p:cNvPr id="101384" name="Text Box 7">
            <a:extLst>
              <a:ext uri="{FF2B5EF4-FFF2-40B4-BE49-F238E27FC236}">
                <a16:creationId xmlns:a16="http://schemas.microsoft.com/office/drawing/2014/main" id="{E40A3DC7-17E1-28A0-3E70-D2BD999DFEE3}"/>
              </a:ext>
            </a:extLst>
          </p:cNvPr>
          <p:cNvSpPr txBox="1">
            <a:spLocks noChangeArrowheads="1"/>
          </p:cNvSpPr>
          <p:nvPr/>
        </p:nvSpPr>
        <p:spPr bwMode="auto">
          <a:xfrm>
            <a:off x="6800850" y="2819400"/>
            <a:ext cx="175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latin typeface="Arial" panose="020B0604020202020204" pitchFamily="34" charset="0"/>
              </a:rPr>
              <a:t>antialiased</a:t>
            </a:r>
          </a:p>
        </p:txBody>
      </p:sp>
      <p:sp>
        <p:nvSpPr>
          <p:cNvPr id="101385" name="Text Box 8">
            <a:extLst>
              <a:ext uri="{FF2B5EF4-FFF2-40B4-BE49-F238E27FC236}">
                <a16:creationId xmlns:a16="http://schemas.microsoft.com/office/drawing/2014/main" id="{F714730D-BD70-0D0F-7CF3-180F847B1661}"/>
              </a:ext>
            </a:extLst>
          </p:cNvPr>
          <p:cNvSpPr txBox="1">
            <a:spLocks noChangeArrowheads="1"/>
          </p:cNvSpPr>
          <p:nvPr/>
        </p:nvSpPr>
        <p:spPr bwMode="auto">
          <a:xfrm>
            <a:off x="3794125" y="5943600"/>
            <a:ext cx="1508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magnified</a:t>
            </a:r>
          </a:p>
        </p:txBody>
      </p:sp>
      <p:sp>
        <p:nvSpPr>
          <p:cNvPr id="10" name="Rectangle 9">
            <a:extLst>
              <a:ext uri="{FF2B5EF4-FFF2-40B4-BE49-F238E27FC236}">
                <a16:creationId xmlns:a16="http://schemas.microsoft.com/office/drawing/2014/main" id="{581C3D61-563C-DF71-8DC4-0AB3A21DD854}"/>
              </a:ext>
            </a:extLst>
          </p:cNvPr>
          <p:cNvSpPr>
            <a:spLocks noChangeArrowheads="1"/>
          </p:cNvSpPr>
          <p:nvPr/>
        </p:nvSpPr>
        <p:spPr bwMode="auto">
          <a:xfrm>
            <a:off x="4648200" y="2362200"/>
            <a:ext cx="3911600" cy="35814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3587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14" presetClass="exit" presetSubtype="10" fill="hold" nodeType="clickEffect">
                                  <p:stCondLst>
                                    <p:cond delay="0"/>
                                  </p:stCondLst>
                                  <p:childTnLst>
                                    <p:animEffect transition="out" filter="randombar(horizontal)">
                                      <p:cBhvr>
                                        <p:cTn id="10" dur="500"/>
                                        <p:tgtEl>
                                          <p:spTgt spid="10"/>
                                        </p:tgtEl>
                                      </p:cBhvr>
                                    </p:animEffect>
                                    <p:set>
                                      <p:cBhvr>
                                        <p:cTn id="11"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6" grpId="0"/>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a:extLst>
              <a:ext uri="{FF2B5EF4-FFF2-40B4-BE49-F238E27FC236}">
                <a16:creationId xmlns:a16="http://schemas.microsoft.com/office/drawing/2014/main" id="{55EBF974-EC72-CD6C-C2E5-C969C7DA09A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BFB88B17-65CA-4CC2-BE1A-7B97C1314821}" type="slidenum">
              <a:rPr lang="es-ES" altLang="en-US" sz="1000">
                <a:latin typeface="Arial" panose="020B0604020202020204" pitchFamily="34" charset="0"/>
              </a:rPr>
              <a:pPr lvl="1" algn="r"/>
              <a:t>108</a:t>
            </a:fld>
            <a:endParaRPr lang="es-ES" altLang="en-US" sz="1000">
              <a:latin typeface="Arial" panose="020B0604020202020204" pitchFamily="34" charset="0"/>
            </a:endParaRPr>
          </a:p>
        </p:txBody>
      </p:sp>
      <p:sp>
        <p:nvSpPr>
          <p:cNvPr id="336900" name="Rectangle 2">
            <a:extLst>
              <a:ext uri="{FF2B5EF4-FFF2-40B4-BE49-F238E27FC236}">
                <a16:creationId xmlns:a16="http://schemas.microsoft.com/office/drawing/2014/main" id="{8559B71C-1C81-757A-2530-7F4422522115}"/>
              </a:ext>
            </a:extLst>
          </p:cNvPr>
          <p:cNvSpPr>
            <a:spLocks noGrp="1" noChangeArrowheads="1"/>
          </p:cNvSpPr>
          <p:nvPr>
            <p:ph type="title" idx="4294967295"/>
          </p:nvPr>
        </p:nvSpPr>
        <p:spPr>
          <a:xfrm>
            <a:off x="685800" y="330200"/>
            <a:ext cx="6248400" cy="1066800"/>
          </a:xfrm>
        </p:spPr>
        <p:txBody>
          <a:bodyPr/>
          <a:lstStyle/>
          <a:p>
            <a:r>
              <a:rPr lang="en-US" altLang="en-US">
                <a:solidFill>
                  <a:srgbClr val="FFC000"/>
                </a:solidFill>
                <a:ea typeface="ＭＳ Ｐゴシック" panose="020B0600070205080204" pitchFamily="34" charset="-128"/>
              </a:rPr>
              <a:t>Polygon</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Aliasing</a:t>
            </a:r>
          </a:p>
        </p:txBody>
      </p:sp>
      <p:sp>
        <p:nvSpPr>
          <p:cNvPr id="336901" name="Rectangle 3">
            <a:extLst>
              <a:ext uri="{FF2B5EF4-FFF2-40B4-BE49-F238E27FC236}">
                <a16:creationId xmlns:a16="http://schemas.microsoft.com/office/drawing/2014/main" id="{79203D1B-3704-D732-6D40-76EB83789945}"/>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Aliasing problems can be </a:t>
            </a:r>
            <a:r>
              <a:rPr lang="en-US" altLang="en-US" b="1">
                <a:solidFill>
                  <a:srgbClr val="FF0000"/>
                </a:solidFill>
                <a:ea typeface="ＭＳ Ｐゴシック" panose="020B0600070205080204" pitchFamily="34" charset="-128"/>
              </a:rPr>
              <a:t>serious</a:t>
            </a:r>
            <a:r>
              <a:rPr lang="en-US" altLang="en-US">
                <a:ea typeface="ＭＳ Ｐゴシック" panose="020B0600070205080204" pitchFamily="34" charset="-128"/>
              </a:rPr>
              <a:t> for </a:t>
            </a:r>
            <a:r>
              <a:rPr lang="en-US" altLang="en-US" b="1">
                <a:solidFill>
                  <a:srgbClr val="FFC000"/>
                </a:solidFill>
                <a:ea typeface="ＭＳ Ｐゴシック" panose="020B0600070205080204" pitchFamily="34" charset="-128"/>
              </a:rPr>
              <a:t>polygons</a:t>
            </a:r>
          </a:p>
          <a:p>
            <a:pPr lvl="1"/>
            <a:r>
              <a:rPr lang="en-US" altLang="en-US" b="1">
                <a:solidFill>
                  <a:srgbClr val="FF0000"/>
                </a:solidFill>
                <a:ea typeface="ＭＳ Ｐゴシック" panose="020B0600070205080204" pitchFamily="34" charset="-128"/>
              </a:rPr>
              <a:t>Jaggedness of edges</a:t>
            </a:r>
          </a:p>
          <a:p>
            <a:pPr lvl="1"/>
            <a:r>
              <a:rPr lang="en-US" altLang="en-US" b="1">
                <a:solidFill>
                  <a:srgbClr val="FF0000"/>
                </a:solidFill>
                <a:ea typeface="ＭＳ Ｐゴシック" panose="020B0600070205080204" pitchFamily="34" charset="-128"/>
              </a:rPr>
              <a:t>Small</a:t>
            </a:r>
            <a:r>
              <a:rPr lang="en-US" altLang="en-US" b="1">
                <a:solidFill>
                  <a:schemeClr val="accent2"/>
                </a:solidFill>
                <a:ea typeface="ＭＳ Ｐゴシック" panose="020B0600070205080204" pitchFamily="34" charset="-128"/>
              </a:rPr>
              <a:t> </a:t>
            </a:r>
            <a:r>
              <a:rPr lang="en-US" altLang="en-US" b="1">
                <a:solidFill>
                  <a:srgbClr val="FFC000"/>
                </a:solidFill>
                <a:ea typeface="ＭＳ Ｐゴシック" panose="020B0600070205080204" pitchFamily="34" charset="-128"/>
              </a:rPr>
              <a:t>polygons</a:t>
            </a:r>
            <a:r>
              <a:rPr lang="en-US" altLang="en-US" b="1">
                <a:solidFill>
                  <a:srgbClr val="FF0000"/>
                </a:solidFill>
                <a:ea typeface="ＭＳ Ｐゴシック" panose="020B0600070205080204" pitchFamily="34" charset="-128"/>
              </a:rPr>
              <a:t> neglected</a:t>
            </a:r>
          </a:p>
          <a:p>
            <a:pPr lvl="1"/>
            <a:r>
              <a:rPr lang="en-US" altLang="en-US">
                <a:ea typeface="ＭＳ Ｐゴシック" panose="020B0600070205080204" pitchFamily="34" charset="-128"/>
              </a:rPr>
              <a:t>Need </a:t>
            </a:r>
            <a:r>
              <a:rPr lang="en-US" altLang="en-US" b="1">
                <a:solidFill>
                  <a:srgbClr val="FF33CC"/>
                </a:solidFill>
                <a:ea typeface="ＭＳ Ｐゴシック" panose="020B0600070205080204" pitchFamily="34" charset="-128"/>
              </a:rPr>
              <a:t>compositing</a:t>
            </a:r>
            <a:r>
              <a:rPr lang="en-US" altLang="en-US" b="1">
                <a:solidFill>
                  <a:srgbClr val="FF0000"/>
                </a:solidFill>
                <a:ea typeface="ＭＳ Ｐゴシック" panose="020B0600070205080204" pitchFamily="34" charset="-128"/>
              </a:rPr>
              <a:t> so color</a:t>
            </a:r>
          </a:p>
          <a:p>
            <a:pPr lvl="1">
              <a:buFontTx/>
              <a:buNone/>
            </a:pPr>
            <a:r>
              <a:rPr lang="en-US" altLang="en-US">
                <a:ea typeface="ＭＳ Ｐゴシック" panose="020B0600070205080204" pitchFamily="34" charset="-128"/>
              </a:rPr>
              <a:t>  of </a:t>
            </a:r>
            <a:r>
              <a:rPr lang="en-US" altLang="en-US" b="1">
                <a:solidFill>
                  <a:srgbClr val="FFC000"/>
                </a:solidFill>
                <a:ea typeface="ＭＳ Ｐゴシック" panose="020B0600070205080204" pitchFamily="34" charset="-128"/>
              </a:rPr>
              <a:t>one polygon</a:t>
            </a:r>
            <a:r>
              <a:rPr lang="en-US" altLang="en-US">
                <a:solidFill>
                  <a:srgbClr val="FFC000"/>
                </a:solidFill>
                <a:ea typeface="ＭＳ Ｐゴシック" panose="020B0600070205080204" pitchFamily="34" charset="-128"/>
              </a:rPr>
              <a:t> </a:t>
            </a:r>
            <a:r>
              <a:rPr lang="en-US" altLang="en-US">
                <a:ea typeface="ＭＳ Ｐゴシック" panose="020B0600070205080204" pitchFamily="34" charset="-128"/>
              </a:rPr>
              <a:t>does not</a:t>
            </a:r>
          </a:p>
          <a:p>
            <a:pPr lvl="1">
              <a:buFontTx/>
              <a:buNone/>
            </a:pPr>
            <a:r>
              <a:rPr lang="en-US" altLang="en-US">
                <a:ea typeface="ＭＳ Ｐゴシック" panose="020B0600070205080204" pitchFamily="34" charset="-128"/>
              </a:rPr>
              <a:t>  totally determine </a:t>
            </a:r>
            <a:r>
              <a:rPr lang="en-US" altLang="en-US" b="1">
                <a:solidFill>
                  <a:schemeClr val="accent2"/>
                </a:solidFill>
                <a:ea typeface="ＭＳ Ｐゴシック" panose="020B0600070205080204" pitchFamily="34" charset="-128"/>
              </a:rPr>
              <a:t>color of</a:t>
            </a:r>
          </a:p>
          <a:p>
            <a:pPr lvl="1">
              <a:buFontTx/>
              <a:buNone/>
            </a:pPr>
            <a:r>
              <a:rPr lang="en-US" altLang="en-US" b="1">
                <a:solidFill>
                  <a:schemeClr val="accent2"/>
                </a:solidFill>
                <a:ea typeface="ＭＳ Ｐゴシック" panose="020B0600070205080204" pitchFamily="34" charset="-128"/>
              </a:rPr>
              <a:t>  pixel</a:t>
            </a:r>
          </a:p>
          <a:p>
            <a:pPr lvl="1"/>
            <a:endParaRPr lang="en-US" altLang="en-US" b="1">
              <a:solidFill>
                <a:schemeClr val="accent2"/>
              </a:solidFill>
              <a:ea typeface="ＭＳ Ｐゴシック" panose="020B0600070205080204" pitchFamily="34" charset="-128"/>
            </a:endParaRPr>
          </a:p>
        </p:txBody>
      </p:sp>
      <p:pic>
        <p:nvPicPr>
          <p:cNvPr id="102405" name="Picture 4" descr="C:\BOOK\OpenGL\Paul Final\jpeg_new\AN08F61.jpg">
            <a:extLst>
              <a:ext uri="{FF2B5EF4-FFF2-40B4-BE49-F238E27FC236}">
                <a16:creationId xmlns:a16="http://schemas.microsoft.com/office/drawing/2014/main" id="{4BB618C8-4A74-ABA8-D2DB-C9A797D7D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514600"/>
            <a:ext cx="3089275"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Line 5">
            <a:extLst>
              <a:ext uri="{FF2B5EF4-FFF2-40B4-BE49-F238E27FC236}">
                <a16:creationId xmlns:a16="http://schemas.microsoft.com/office/drawing/2014/main" id="{88258A42-132A-3BF4-C23B-E7F84771E0D2}"/>
              </a:ext>
            </a:extLst>
          </p:cNvPr>
          <p:cNvSpPr>
            <a:spLocks noChangeShapeType="1"/>
          </p:cNvSpPr>
          <p:nvPr/>
        </p:nvSpPr>
        <p:spPr bwMode="auto">
          <a:xfrm flipV="1">
            <a:off x="4648200" y="4114800"/>
            <a:ext cx="2286000" cy="16764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336904" name="Text Box 6">
            <a:extLst>
              <a:ext uri="{FF2B5EF4-FFF2-40B4-BE49-F238E27FC236}">
                <a16:creationId xmlns:a16="http://schemas.microsoft.com/office/drawing/2014/main" id="{A9083BDD-9752-A6A3-C98D-C365D1A3921F}"/>
              </a:ext>
            </a:extLst>
          </p:cNvPr>
          <p:cNvSpPr txBox="1">
            <a:spLocks noChangeArrowheads="1"/>
          </p:cNvSpPr>
          <p:nvPr/>
        </p:nvSpPr>
        <p:spPr bwMode="auto">
          <a:xfrm>
            <a:off x="2601913" y="5886450"/>
            <a:ext cx="6477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C000"/>
                </a:solidFill>
                <a:latin typeface="Arial" panose="020B0604020202020204" pitchFamily="34" charset="0"/>
              </a:rPr>
              <a:t>All three polygons</a:t>
            </a:r>
            <a:r>
              <a:rPr lang="en-US" altLang="en-US">
                <a:solidFill>
                  <a:srgbClr val="FFC000"/>
                </a:solidFill>
                <a:latin typeface="Arial" panose="020B0604020202020204" pitchFamily="34" charset="0"/>
              </a:rPr>
              <a:t> </a:t>
            </a:r>
            <a:r>
              <a:rPr lang="en-US" altLang="en-US">
                <a:solidFill>
                  <a:srgbClr val="FF0000"/>
                </a:solidFill>
                <a:latin typeface="Arial" panose="020B0604020202020204" pitchFamily="34" charset="0"/>
              </a:rPr>
              <a:t>should contribute to </a:t>
            </a:r>
            <a:r>
              <a:rPr lang="en-US" altLang="en-US" b="1">
                <a:solidFill>
                  <a:srgbClr val="FF33CC"/>
                </a:solidFill>
                <a:latin typeface="Arial" panose="020B0604020202020204" pitchFamily="34" charset="0"/>
              </a:rPr>
              <a:t>color</a:t>
            </a:r>
          </a:p>
        </p:txBody>
      </p:sp>
      <p:pic>
        <p:nvPicPr>
          <p:cNvPr id="102408" name="Picture 8">
            <a:extLst>
              <a:ext uri="{FF2B5EF4-FFF2-40B4-BE49-F238E27FC236}">
                <a16:creationId xmlns:a16="http://schemas.microsoft.com/office/drawing/2014/main" id="{A95C862C-AAF7-7A05-3803-302E1F73A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580" t="26006" r="26608" b="29128"/>
          <a:stretch>
            <a:fillRect/>
          </a:stretch>
        </p:blipFill>
        <p:spPr bwMode="auto">
          <a:xfrm>
            <a:off x="7143750" y="0"/>
            <a:ext cx="2000250" cy="160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3690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36901">
                                            <p:txEl>
                                              <p:pRg st="1" end="1"/>
                                            </p:txEl>
                                          </p:spTgt>
                                        </p:tgtEl>
                                        <p:attrNameLst>
                                          <p:attrName>style.visibility</p:attrName>
                                        </p:attrNameLst>
                                      </p:cBhvr>
                                      <p:to>
                                        <p:strVal val="visible"/>
                                      </p:to>
                                    </p:set>
                                    <p:animEffect transition="in" filter="diamond(in)">
                                      <p:cBhvr>
                                        <p:cTn id="11" dur="2000"/>
                                        <p:tgtEl>
                                          <p:spTgt spid="336901">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36901">
                                            <p:txEl>
                                              <p:pRg st="2" end="2"/>
                                            </p:txEl>
                                          </p:spTgt>
                                        </p:tgtEl>
                                        <p:attrNameLst>
                                          <p:attrName>style.visibility</p:attrName>
                                        </p:attrNameLst>
                                      </p:cBhvr>
                                      <p:to>
                                        <p:strVal val="visible"/>
                                      </p:to>
                                    </p:set>
                                    <p:animEffect transition="in" filter="diamond(in)">
                                      <p:cBhvr>
                                        <p:cTn id="16" dur="2000"/>
                                        <p:tgtEl>
                                          <p:spTgt spid="336901">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336901">
                                            <p:txEl>
                                              <p:pRg st="3" end="3"/>
                                            </p:txEl>
                                          </p:spTgt>
                                        </p:tgtEl>
                                        <p:attrNameLst>
                                          <p:attrName>style.visibility</p:attrName>
                                        </p:attrNameLst>
                                      </p:cBhvr>
                                      <p:to>
                                        <p:strVal val="visible"/>
                                      </p:to>
                                    </p:set>
                                    <p:animEffect transition="in" filter="diamond(in)">
                                      <p:cBhvr>
                                        <p:cTn id="21" dur="2000"/>
                                        <p:tgtEl>
                                          <p:spTgt spid="336901">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336901">
                                            <p:txEl>
                                              <p:pRg st="4" end="4"/>
                                            </p:txEl>
                                          </p:spTgt>
                                        </p:tgtEl>
                                        <p:attrNameLst>
                                          <p:attrName>style.visibility</p:attrName>
                                        </p:attrNameLst>
                                      </p:cBhvr>
                                      <p:to>
                                        <p:strVal val="visible"/>
                                      </p:to>
                                    </p:set>
                                    <p:animEffect transition="in" filter="diamond(in)">
                                      <p:cBhvr>
                                        <p:cTn id="26" dur="2000"/>
                                        <p:tgtEl>
                                          <p:spTgt spid="336901">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nodeType="clickEffect">
                                  <p:stCondLst>
                                    <p:cond delay="0"/>
                                  </p:stCondLst>
                                  <p:childTnLst>
                                    <p:set>
                                      <p:cBhvr>
                                        <p:cTn id="30" dur="1" fill="hold">
                                          <p:stCondLst>
                                            <p:cond delay="0"/>
                                          </p:stCondLst>
                                        </p:cTn>
                                        <p:tgtEl>
                                          <p:spTgt spid="336901">
                                            <p:txEl>
                                              <p:pRg st="5" end="5"/>
                                            </p:txEl>
                                          </p:spTgt>
                                        </p:tgtEl>
                                        <p:attrNameLst>
                                          <p:attrName>style.visibility</p:attrName>
                                        </p:attrNameLst>
                                      </p:cBhvr>
                                      <p:to>
                                        <p:strVal val="visible"/>
                                      </p:to>
                                    </p:set>
                                    <p:animEffect transition="in" filter="diamond(in)">
                                      <p:cBhvr>
                                        <p:cTn id="31" dur="2000"/>
                                        <p:tgtEl>
                                          <p:spTgt spid="336901">
                                            <p:txEl>
                                              <p:pRg st="5" end="5"/>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nodeType="clickEffect">
                                  <p:stCondLst>
                                    <p:cond delay="0"/>
                                  </p:stCondLst>
                                  <p:childTnLst>
                                    <p:set>
                                      <p:cBhvr>
                                        <p:cTn id="35" dur="1" fill="hold">
                                          <p:stCondLst>
                                            <p:cond delay="0"/>
                                          </p:stCondLst>
                                        </p:cTn>
                                        <p:tgtEl>
                                          <p:spTgt spid="336901">
                                            <p:txEl>
                                              <p:pRg st="6" end="6"/>
                                            </p:txEl>
                                          </p:spTgt>
                                        </p:tgtEl>
                                        <p:attrNameLst>
                                          <p:attrName>style.visibility</p:attrName>
                                        </p:attrNameLst>
                                      </p:cBhvr>
                                      <p:to>
                                        <p:strVal val="visible"/>
                                      </p:to>
                                    </p:set>
                                    <p:animEffect transition="in" filter="diamond(in)">
                                      <p:cBhvr>
                                        <p:cTn id="36" dur="2000"/>
                                        <p:tgtEl>
                                          <p:spTgt spid="336901">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5" presetClass="entr" presetSubtype="0" fill="hold" nodeType="clickEffect">
                                  <p:stCondLst>
                                    <p:cond delay="0"/>
                                  </p:stCondLst>
                                  <p:childTnLst>
                                    <p:set>
                                      <p:cBhvr>
                                        <p:cTn id="40" dur="1" fill="hold">
                                          <p:stCondLst>
                                            <p:cond delay="0"/>
                                          </p:stCondLst>
                                        </p:cTn>
                                        <p:tgtEl>
                                          <p:spTgt spid="336904">
                                            <p:txEl>
                                              <p:pRg st="0" end="0"/>
                                            </p:txEl>
                                          </p:spTgt>
                                        </p:tgtEl>
                                        <p:attrNameLst>
                                          <p:attrName>style.visibility</p:attrName>
                                        </p:attrNameLst>
                                      </p:cBhvr>
                                      <p:to>
                                        <p:strVal val="visible"/>
                                      </p:to>
                                    </p:set>
                                    <p:anim calcmode="lin" valueType="num">
                                      <p:cBhvr>
                                        <p:cTn id="41" dur="1000" fill="hold"/>
                                        <p:tgtEl>
                                          <p:spTgt spid="336904">
                                            <p:txEl>
                                              <p:pRg st="0" end="0"/>
                                            </p:txEl>
                                          </p:spTgt>
                                        </p:tgtEl>
                                        <p:attrNameLst>
                                          <p:attrName>ppt_w</p:attrName>
                                        </p:attrNameLst>
                                      </p:cBhvr>
                                      <p:tavLst>
                                        <p:tav tm="0">
                                          <p:val>
                                            <p:strVal val="#ppt_w*0.70"/>
                                          </p:val>
                                        </p:tav>
                                        <p:tav tm="100000">
                                          <p:val>
                                            <p:strVal val="#ppt_w"/>
                                          </p:val>
                                        </p:tav>
                                      </p:tavLst>
                                    </p:anim>
                                    <p:anim calcmode="lin" valueType="num">
                                      <p:cBhvr>
                                        <p:cTn id="42" dur="1000" fill="hold"/>
                                        <p:tgtEl>
                                          <p:spTgt spid="336904">
                                            <p:txEl>
                                              <p:pRg st="0" end="0"/>
                                            </p:txEl>
                                          </p:spTgt>
                                        </p:tgtEl>
                                        <p:attrNameLst>
                                          <p:attrName>ppt_h</p:attrName>
                                        </p:attrNameLst>
                                      </p:cBhvr>
                                      <p:tavLst>
                                        <p:tav tm="0">
                                          <p:val>
                                            <p:strVal val="#ppt_h"/>
                                          </p:val>
                                        </p:tav>
                                        <p:tav tm="100000">
                                          <p:val>
                                            <p:strVal val="#ppt_h"/>
                                          </p:val>
                                        </p:tav>
                                      </p:tavLst>
                                    </p:anim>
                                    <p:animEffect transition="in" filter="fade">
                                      <p:cBhvr>
                                        <p:cTn id="43" dur="1000"/>
                                        <p:tgtEl>
                                          <p:spTgt spid="3369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B7FA688D-45D3-79E3-B1BE-1F1193E2F8C3}"/>
              </a:ext>
            </a:extLst>
          </p:cNvPr>
          <p:cNvSpPr>
            <a:spLocks noGrp="1" noChangeArrowheads="1"/>
          </p:cNvSpPr>
          <p:nvPr>
            <p:ph type="title"/>
          </p:nvPr>
        </p:nvSpPr>
        <p:spPr>
          <a:xfrm>
            <a:off x="1371600" y="0"/>
            <a:ext cx="7315200" cy="1066800"/>
          </a:xfrm>
        </p:spPr>
        <p:txBody>
          <a:bodyPr/>
          <a:lstStyle/>
          <a:p>
            <a:endParaRPr lang="en-US" altLang="en-US">
              <a:ea typeface="ＭＳ Ｐゴシック" panose="020B0600070205080204" pitchFamily="34" charset="-128"/>
            </a:endParaRPr>
          </a:p>
        </p:txBody>
      </p:sp>
      <p:pic>
        <p:nvPicPr>
          <p:cNvPr id="103427" name="Picture 6">
            <a:extLst>
              <a:ext uri="{FF2B5EF4-FFF2-40B4-BE49-F238E27FC236}">
                <a16:creationId xmlns:a16="http://schemas.microsoft.com/office/drawing/2014/main" id="{D9322C45-EE38-EDB9-8EED-495C66647D56}"/>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2B677D60-08B6-B0E5-D733-285AB7A36513}"/>
              </a:ext>
            </a:extLst>
          </p:cNvPr>
          <p:cNvSpPr>
            <a:spLocks noChangeArrowheads="1"/>
          </p:cNvSpPr>
          <p:nvPr/>
        </p:nvSpPr>
        <p:spPr bwMode="auto">
          <a:xfrm>
            <a:off x="4800600" y="554038"/>
            <a:ext cx="4191000" cy="6151562"/>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xit" presetSubtype="10" fill="hold" nodeType="clickEffect">
                                  <p:stCondLst>
                                    <p:cond delay="0"/>
                                  </p:stCondLst>
                                  <p:childTnLst>
                                    <p:animEffect transition="out" filter="randombar(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580DD15B-9863-AB69-74BE-8A3BE179D08A}"/>
              </a:ext>
            </a:extLst>
          </p:cNvPr>
          <p:cNvSpPr>
            <a:spLocks noGrp="1" noChangeArrowheads="1"/>
          </p:cNvSpPr>
          <p:nvPr>
            <p:ph type="title"/>
          </p:nvPr>
        </p:nvSpPr>
        <p:spPr>
          <a:xfrm>
            <a:off x="1333500" y="133350"/>
            <a:ext cx="7467600" cy="1066800"/>
          </a:xfrm>
        </p:spPr>
        <p:txBody>
          <a:bodyPr/>
          <a:lstStyle/>
          <a:p>
            <a:r>
              <a:rPr lang="en-US" altLang="en-US">
                <a:solidFill>
                  <a:schemeClr val="accent1"/>
                </a:solidFill>
                <a:ea typeface="ＭＳ Ｐゴシック" panose="020B0600070205080204" pitchFamily="34" charset="-128"/>
              </a:rPr>
              <a:t>Normalized Device Coordinates</a:t>
            </a:r>
          </a:p>
        </p:txBody>
      </p:sp>
      <p:sp>
        <p:nvSpPr>
          <p:cNvPr id="349187" name="Rectangle 3">
            <a:extLst>
              <a:ext uri="{FF2B5EF4-FFF2-40B4-BE49-F238E27FC236}">
                <a16:creationId xmlns:a16="http://schemas.microsoft.com/office/drawing/2014/main" id="{9616AC7F-BA4E-1FA8-C08C-56F59D4E3974}"/>
              </a:ext>
            </a:extLst>
          </p:cNvPr>
          <p:cNvSpPr>
            <a:spLocks noGrp="1" noChangeArrowheads="1"/>
          </p:cNvSpPr>
          <p:nvPr>
            <p:ph type="body" idx="1"/>
          </p:nvPr>
        </p:nvSpPr>
        <p:spPr>
          <a:xfrm>
            <a:off x="82550" y="1524000"/>
            <a:ext cx="9061450" cy="4525963"/>
          </a:xfrm>
        </p:spPr>
        <p:txBody>
          <a:bodyPr/>
          <a:lstStyle/>
          <a:p>
            <a:pPr marL="457200" lvl="1" indent="-342900">
              <a:buFontTx/>
              <a:buNone/>
            </a:pPr>
            <a:r>
              <a:rPr lang="en-US" altLang="en-US">
                <a:ea typeface="ＭＳ Ｐゴシック" panose="020B0600070205080204" pitchFamily="34" charset="-128"/>
              </a:rPr>
              <a:t>left/right </a:t>
            </a:r>
            <a:r>
              <a:rPr lang="en-US" altLang="en-US" i="1">
                <a:ea typeface="ＭＳ Ｐゴシック" panose="020B0600070205080204" pitchFamily="34" charset="-128"/>
              </a:rPr>
              <a:t>x </a:t>
            </a:r>
            <a:r>
              <a:rPr lang="en-US" altLang="en-US">
                <a:ea typeface="ＭＳ Ｐゴシック" panose="020B0600070205080204" pitchFamily="34" charset="-128"/>
              </a:rPr>
              <a:t>=+/- </a:t>
            </a:r>
            <a:r>
              <a:rPr lang="en-US" altLang="en-US" b="1">
                <a:solidFill>
                  <a:schemeClr val="accent1"/>
                </a:solidFill>
                <a:ea typeface="ＭＳ Ｐゴシック" panose="020B0600070205080204" pitchFamily="34" charset="-128"/>
              </a:rPr>
              <a:t>1</a:t>
            </a:r>
            <a:r>
              <a:rPr lang="en-US" altLang="en-US">
                <a:ea typeface="ＭＳ Ｐゴシック" panose="020B0600070205080204" pitchFamily="34" charset="-128"/>
              </a:rPr>
              <a:t>, top/bottom </a:t>
            </a:r>
            <a:r>
              <a:rPr lang="en-US" altLang="en-US" i="1">
                <a:ea typeface="ＭＳ Ｐゴシック" panose="020B0600070205080204" pitchFamily="34" charset="-128"/>
              </a:rPr>
              <a:t>y </a:t>
            </a:r>
            <a:r>
              <a:rPr lang="en-US" altLang="en-US">
                <a:ea typeface="ＭＳ Ｐゴシック" panose="020B0600070205080204" pitchFamily="34" charset="-128"/>
              </a:rPr>
              <a:t>=+/- </a:t>
            </a:r>
            <a:r>
              <a:rPr lang="en-US" altLang="en-US" b="1">
                <a:solidFill>
                  <a:schemeClr val="accent1"/>
                </a:solidFill>
                <a:ea typeface="ＭＳ Ｐゴシック" panose="020B0600070205080204" pitchFamily="34" charset="-128"/>
              </a:rPr>
              <a:t>1</a:t>
            </a:r>
            <a:r>
              <a:rPr lang="en-US" altLang="en-US">
                <a:ea typeface="ＭＳ Ｐゴシック" panose="020B0600070205080204" pitchFamily="34" charset="-128"/>
              </a:rPr>
              <a:t>, near/far</a:t>
            </a:r>
            <a:r>
              <a:rPr lang="en-US" altLang="en-US" i="1">
                <a:ea typeface="ＭＳ Ｐゴシック" panose="020B0600070205080204" pitchFamily="34" charset="-128"/>
              </a:rPr>
              <a:t> z </a:t>
            </a:r>
            <a:r>
              <a:rPr lang="en-US" altLang="en-US">
                <a:ea typeface="ＭＳ Ｐゴシック" panose="020B0600070205080204" pitchFamily="34" charset="-128"/>
              </a:rPr>
              <a:t>=+/- </a:t>
            </a:r>
            <a:r>
              <a:rPr lang="en-US" altLang="en-US" b="1">
                <a:solidFill>
                  <a:schemeClr val="accent1"/>
                </a:solidFill>
                <a:ea typeface="ＭＳ Ｐゴシック" panose="020B0600070205080204" pitchFamily="34" charset="-128"/>
              </a:rPr>
              <a:t>1</a:t>
            </a:r>
          </a:p>
        </p:txBody>
      </p:sp>
      <p:sp>
        <p:nvSpPr>
          <p:cNvPr id="7172" name="Line 4">
            <a:extLst>
              <a:ext uri="{FF2B5EF4-FFF2-40B4-BE49-F238E27FC236}">
                <a16:creationId xmlns:a16="http://schemas.microsoft.com/office/drawing/2014/main" id="{702E2AD7-243E-3075-0D49-34599D973788}"/>
              </a:ext>
            </a:extLst>
          </p:cNvPr>
          <p:cNvSpPr>
            <a:spLocks noChangeShapeType="1"/>
          </p:cNvSpPr>
          <p:nvPr/>
        </p:nvSpPr>
        <p:spPr bwMode="auto">
          <a:xfrm flipV="1">
            <a:off x="1447800" y="2946400"/>
            <a:ext cx="0" cy="295910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3" name="Line 5">
            <a:extLst>
              <a:ext uri="{FF2B5EF4-FFF2-40B4-BE49-F238E27FC236}">
                <a16:creationId xmlns:a16="http://schemas.microsoft.com/office/drawing/2014/main" id="{4E2B7C66-9D9C-E821-C660-646D4623AEF6}"/>
              </a:ext>
            </a:extLst>
          </p:cNvPr>
          <p:cNvSpPr>
            <a:spLocks noChangeShapeType="1"/>
          </p:cNvSpPr>
          <p:nvPr/>
        </p:nvSpPr>
        <p:spPr bwMode="auto">
          <a:xfrm>
            <a:off x="596900" y="4419600"/>
            <a:ext cx="34671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0" name="Text Box 6">
            <a:extLst>
              <a:ext uri="{FF2B5EF4-FFF2-40B4-BE49-F238E27FC236}">
                <a16:creationId xmlns:a16="http://schemas.microsoft.com/office/drawing/2014/main" id="{694E14EC-5690-321C-A866-2F40A563AA24}"/>
              </a:ext>
            </a:extLst>
          </p:cNvPr>
          <p:cNvSpPr txBox="1">
            <a:spLocks noChangeArrowheads="1"/>
          </p:cNvSpPr>
          <p:nvPr/>
        </p:nvSpPr>
        <p:spPr bwMode="auto">
          <a:xfrm>
            <a:off x="3708400" y="4422775"/>
            <a:ext cx="40481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a:t>
            </a:r>
          </a:p>
        </p:txBody>
      </p:sp>
      <p:sp>
        <p:nvSpPr>
          <p:cNvPr id="7175" name="Line 7">
            <a:extLst>
              <a:ext uri="{FF2B5EF4-FFF2-40B4-BE49-F238E27FC236}">
                <a16:creationId xmlns:a16="http://schemas.microsoft.com/office/drawing/2014/main" id="{CCFFC80F-E866-FAFC-A52B-5CBAF6C7020B}"/>
              </a:ext>
            </a:extLst>
          </p:cNvPr>
          <p:cNvSpPr>
            <a:spLocks noChangeShapeType="1"/>
          </p:cNvSpPr>
          <p:nvPr/>
        </p:nvSpPr>
        <p:spPr bwMode="auto">
          <a:xfrm flipV="1">
            <a:off x="1460500" y="2882900"/>
            <a:ext cx="2374900" cy="15240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6" name="Line 8">
            <a:extLst>
              <a:ext uri="{FF2B5EF4-FFF2-40B4-BE49-F238E27FC236}">
                <a16:creationId xmlns:a16="http://schemas.microsoft.com/office/drawing/2014/main" id="{B0319FCB-D505-18C1-8973-91518AB7CDFC}"/>
              </a:ext>
            </a:extLst>
          </p:cNvPr>
          <p:cNvSpPr>
            <a:spLocks noChangeShapeType="1"/>
          </p:cNvSpPr>
          <p:nvPr/>
        </p:nvSpPr>
        <p:spPr bwMode="auto">
          <a:xfrm>
            <a:off x="1447800" y="4394200"/>
            <a:ext cx="2349500" cy="15494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7" name="Line 9">
            <a:extLst>
              <a:ext uri="{FF2B5EF4-FFF2-40B4-BE49-F238E27FC236}">
                <a16:creationId xmlns:a16="http://schemas.microsoft.com/office/drawing/2014/main" id="{9BE7F0AE-89E7-A871-1E63-ECDC7BCF7A75}"/>
              </a:ext>
            </a:extLst>
          </p:cNvPr>
          <p:cNvSpPr>
            <a:spLocks noChangeShapeType="1"/>
          </p:cNvSpPr>
          <p:nvPr/>
        </p:nvSpPr>
        <p:spPr bwMode="auto">
          <a:xfrm>
            <a:off x="2095500" y="3987800"/>
            <a:ext cx="0" cy="8382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8" name="Freeform 10">
            <a:extLst>
              <a:ext uri="{FF2B5EF4-FFF2-40B4-BE49-F238E27FC236}">
                <a16:creationId xmlns:a16="http://schemas.microsoft.com/office/drawing/2014/main" id="{2FE3866D-E06D-49B1-C011-399A18029260}"/>
              </a:ext>
            </a:extLst>
          </p:cNvPr>
          <p:cNvSpPr>
            <a:spLocks/>
          </p:cNvSpPr>
          <p:nvPr/>
        </p:nvSpPr>
        <p:spPr bwMode="auto">
          <a:xfrm>
            <a:off x="2095500" y="2971800"/>
            <a:ext cx="1625600" cy="2895600"/>
          </a:xfrm>
          <a:custGeom>
            <a:avLst/>
            <a:gdLst>
              <a:gd name="T0" fmla="*/ 2147483647 w 1024"/>
              <a:gd name="T1" fmla="*/ 2147483647 h 1824"/>
              <a:gd name="T2" fmla="*/ 2147483647 w 1024"/>
              <a:gd name="T3" fmla="*/ 0 h 1824"/>
              <a:gd name="T4" fmla="*/ 2147483647 w 1024"/>
              <a:gd name="T5" fmla="*/ 2147483647 h 1824"/>
              <a:gd name="T6" fmla="*/ 0 w 1024"/>
              <a:gd name="T7" fmla="*/ 2147483647 h 1824"/>
              <a:gd name="T8" fmla="*/ 2147483647 w 1024"/>
              <a:gd name="T9" fmla="*/ 2147483647 h 18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4" h="1824">
                <a:moveTo>
                  <a:pt x="8" y="640"/>
                </a:moveTo>
                <a:lnTo>
                  <a:pt x="1024" y="0"/>
                </a:lnTo>
                <a:lnTo>
                  <a:pt x="1024" y="1824"/>
                </a:lnTo>
                <a:lnTo>
                  <a:pt x="0" y="1168"/>
                </a:lnTo>
                <a:lnTo>
                  <a:pt x="8" y="640"/>
                </a:lnTo>
                <a:close/>
              </a:path>
            </a:pathLst>
          </a:custGeom>
          <a:solidFill>
            <a:schemeClr val="accent2"/>
          </a:solidFill>
          <a:ln w="19050" cap="flat" cmpd="sng">
            <a:solidFill>
              <a:schemeClr val="tx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5" name="Text Box 11">
            <a:extLst>
              <a:ext uri="{FF2B5EF4-FFF2-40B4-BE49-F238E27FC236}">
                <a16:creationId xmlns:a16="http://schemas.microsoft.com/office/drawing/2014/main" id="{1CDFBB2E-255B-DAB5-483D-0FE0514D626F}"/>
              </a:ext>
            </a:extLst>
          </p:cNvPr>
          <p:cNvSpPr txBox="1">
            <a:spLocks noChangeArrowheads="1"/>
          </p:cNvSpPr>
          <p:nvPr/>
        </p:nvSpPr>
        <p:spPr bwMode="auto">
          <a:xfrm>
            <a:off x="1477963" y="2733675"/>
            <a:ext cx="319087"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a:t>
            </a:r>
          </a:p>
        </p:txBody>
      </p:sp>
      <p:sp>
        <p:nvSpPr>
          <p:cNvPr id="349196" name="Text Box 12">
            <a:extLst>
              <a:ext uri="{FF2B5EF4-FFF2-40B4-BE49-F238E27FC236}">
                <a16:creationId xmlns:a16="http://schemas.microsoft.com/office/drawing/2014/main" id="{277B989C-6C95-54A6-39A9-2D558DEC5688}"/>
              </a:ext>
            </a:extLst>
          </p:cNvPr>
          <p:cNvSpPr txBox="1">
            <a:spLocks noChangeArrowheads="1"/>
          </p:cNvSpPr>
          <p:nvPr/>
        </p:nvSpPr>
        <p:spPr bwMode="auto">
          <a:xfrm>
            <a:off x="2211388" y="4205288"/>
            <a:ext cx="14033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effectLst>
                  <a:outerShdw blurRad="38100" dist="38100" dir="2700000" algn="tl">
                    <a:srgbClr val="C0C0C0"/>
                  </a:outerShdw>
                </a:effectLst>
                <a:latin typeface="Arial" pitchFamily="34" charset="0"/>
                <a:ea typeface="ＭＳ Ｐゴシック" charset="-128"/>
              </a:rPr>
              <a:t>Frustum</a:t>
            </a:r>
          </a:p>
        </p:txBody>
      </p:sp>
      <p:sp>
        <p:nvSpPr>
          <p:cNvPr id="7181" name="Line 13">
            <a:extLst>
              <a:ext uri="{FF2B5EF4-FFF2-40B4-BE49-F238E27FC236}">
                <a16:creationId xmlns:a16="http://schemas.microsoft.com/office/drawing/2014/main" id="{7D3D0E00-A2E5-2787-1447-8BA1A138AD78}"/>
              </a:ext>
            </a:extLst>
          </p:cNvPr>
          <p:cNvSpPr>
            <a:spLocks noChangeShapeType="1"/>
          </p:cNvSpPr>
          <p:nvPr/>
        </p:nvSpPr>
        <p:spPr bwMode="auto">
          <a:xfrm>
            <a:off x="3733800" y="2832100"/>
            <a:ext cx="0" cy="32512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2" name="Line 14">
            <a:extLst>
              <a:ext uri="{FF2B5EF4-FFF2-40B4-BE49-F238E27FC236}">
                <a16:creationId xmlns:a16="http://schemas.microsoft.com/office/drawing/2014/main" id="{83014F23-208D-EB70-54C5-413E98924C6D}"/>
              </a:ext>
            </a:extLst>
          </p:cNvPr>
          <p:cNvSpPr>
            <a:spLocks noChangeShapeType="1"/>
          </p:cNvSpPr>
          <p:nvPr/>
        </p:nvSpPr>
        <p:spPr bwMode="auto">
          <a:xfrm>
            <a:off x="2095500" y="2794000"/>
            <a:ext cx="0" cy="32512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199" name="Text Box 15">
            <a:extLst>
              <a:ext uri="{FF2B5EF4-FFF2-40B4-BE49-F238E27FC236}">
                <a16:creationId xmlns:a16="http://schemas.microsoft.com/office/drawing/2014/main" id="{600F858E-48C9-063B-63A1-614B38DA5FD2}"/>
              </a:ext>
            </a:extLst>
          </p:cNvPr>
          <p:cNvSpPr txBox="1">
            <a:spLocks noChangeArrowheads="1"/>
          </p:cNvSpPr>
          <p:nvPr/>
        </p:nvSpPr>
        <p:spPr bwMode="auto">
          <a:xfrm>
            <a:off x="1687513" y="5997575"/>
            <a:ext cx="763587"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a:t>
            </a:r>
            <a:r>
              <a:rPr lang="en-US" i="1">
                <a:solidFill>
                  <a:schemeClr val="accent1"/>
                </a:solidFill>
                <a:effectLst>
                  <a:outerShdw blurRad="38100" dist="38100" dir="2700000" algn="tl">
                    <a:srgbClr val="C0C0C0"/>
                  </a:outerShdw>
                </a:effectLst>
                <a:ea typeface="ＭＳ Ｐゴシック" charset="-128"/>
              </a:rPr>
              <a:t>n</a:t>
            </a:r>
          </a:p>
        </p:txBody>
      </p:sp>
      <p:sp>
        <p:nvSpPr>
          <p:cNvPr id="349200" name="Text Box 16">
            <a:extLst>
              <a:ext uri="{FF2B5EF4-FFF2-40B4-BE49-F238E27FC236}">
                <a16:creationId xmlns:a16="http://schemas.microsoft.com/office/drawing/2014/main" id="{CC09FB90-7084-1950-8BEB-541F4D0DCC73}"/>
              </a:ext>
            </a:extLst>
          </p:cNvPr>
          <p:cNvSpPr txBox="1">
            <a:spLocks noChangeArrowheads="1"/>
          </p:cNvSpPr>
          <p:nvPr/>
        </p:nvSpPr>
        <p:spPr bwMode="auto">
          <a:xfrm>
            <a:off x="3270250" y="6010275"/>
            <a:ext cx="695325"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a:t>
            </a:r>
            <a:r>
              <a:rPr lang="en-US" i="1">
                <a:solidFill>
                  <a:schemeClr val="accent1"/>
                </a:solidFill>
                <a:effectLst>
                  <a:outerShdw blurRad="38100" dist="38100" dir="2700000" algn="tl">
                    <a:srgbClr val="C0C0C0"/>
                  </a:outerShdw>
                </a:effectLst>
                <a:ea typeface="ＭＳ Ｐゴシック" charset="-128"/>
              </a:rPr>
              <a:t>f</a:t>
            </a:r>
          </a:p>
        </p:txBody>
      </p:sp>
      <p:sp>
        <p:nvSpPr>
          <p:cNvPr id="7185" name="Line 17">
            <a:extLst>
              <a:ext uri="{FF2B5EF4-FFF2-40B4-BE49-F238E27FC236}">
                <a16:creationId xmlns:a16="http://schemas.microsoft.com/office/drawing/2014/main" id="{383612CD-6C65-52EE-7C3B-CBD42A495CEC}"/>
              </a:ext>
            </a:extLst>
          </p:cNvPr>
          <p:cNvSpPr>
            <a:spLocks noChangeShapeType="1"/>
          </p:cNvSpPr>
          <p:nvPr/>
        </p:nvSpPr>
        <p:spPr bwMode="auto">
          <a:xfrm flipH="1">
            <a:off x="1333500" y="3975100"/>
            <a:ext cx="7620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6" name="Line 18">
            <a:extLst>
              <a:ext uri="{FF2B5EF4-FFF2-40B4-BE49-F238E27FC236}">
                <a16:creationId xmlns:a16="http://schemas.microsoft.com/office/drawing/2014/main" id="{DAA1C989-AF1E-6DD5-D1F9-44BD46493750}"/>
              </a:ext>
            </a:extLst>
          </p:cNvPr>
          <p:cNvSpPr>
            <a:spLocks noChangeShapeType="1"/>
          </p:cNvSpPr>
          <p:nvPr/>
        </p:nvSpPr>
        <p:spPr bwMode="auto">
          <a:xfrm flipH="1">
            <a:off x="1358900" y="4826000"/>
            <a:ext cx="73660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03" name="Text Box 19">
            <a:extLst>
              <a:ext uri="{FF2B5EF4-FFF2-40B4-BE49-F238E27FC236}">
                <a16:creationId xmlns:a16="http://schemas.microsoft.com/office/drawing/2014/main" id="{FD3767F5-405F-1245-63AF-791666D30162}"/>
              </a:ext>
            </a:extLst>
          </p:cNvPr>
          <p:cNvSpPr txBox="1">
            <a:spLocks noChangeArrowheads="1"/>
          </p:cNvSpPr>
          <p:nvPr/>
        </p:nvSpPr>
        <p:spPr bwMode="auto">
          <a:xfrm>
            <a:off x="703263" y="3832225"/>
            <a:ext cx="579437" cy="336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a:effectLst>
                  <a:outerShdw blurRad="38100" dist="38100" dir="2700000" algn="tl">
                    <a:srgbClr val="C0C0C0"/>
                  </a:outerShdw>
                </a:effectLst>
                <a:latin typeface="Arial" pitchFamily="34" charset="0"/>
                <a:ea typeface="ＭＳ Ｐゴシック" charset="-128"/>
              </a:rPr>
              <a:t>right</a:t>
            </a:r>
          </a:p>
        </p:txBody>
      </p:sp>
      <p:sp>
        <p:nvSpPr>
          <p:cNvPr id="349204" name="Text Box 20">
            <a:extLst>
              <a:ext uri="{FF2B5EF4-FFF2-40B4-BE49-F238E27FC236}">
                <a16:creationId xmlns:a16="http://schemas.microsoft.com/office/drawing/2014/main" id="{37622884-7A89-B182-6C87-7BF496AAC730}"/>
              </a:ext>
            </a:extLst>
          </p:cNvPr>
          <p:cNvSpPr txBox="1">
            <a:spLocks noChangeArrowheads="1"/>
          </p:cNvSpPr>
          <p:nvPr/>
        </p:nvSpPr>
        <p:spPr bwMode="auto">
          <a:xfrm>
            <a:off x="777875" y="4683125"/>
            <a:ext cx="455613" cy="336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a:effectLst>
                  <a:outerShdw blurRad="38100" dist="38100" dir="2700000" algn="tl">
                    <a:srgbClr val="C0C0C0"/>
                  </a:outerShdw>
                </a:effectLst>
                <a:latin typeface="Arial" pitchFamily="34" charset="0"/>
                <a:ea typeface="ＭＳ Ｐゴシック" charset="-128"/>
              </a:rPr>
              <a:t>left</a:t>
            </a:r>
          </a:p>
        </p:txBody>
      </p:sp>
      <p:sp>
        <p:nvSpPr>
          <p:cNvPr id="7189" name="Line 21">
            <a:extLst>
              <a:ext uri="{FF2B5EF4-FFF2-40B4-BE49-F238E27FC236}">
                <a16:creationId xmlns:a16="http://schemas.microsoft.com/office/drawing/2014/main" id="{BAF5D299-5EFF-447A-3912-250D68692713}"/>
              </a:ext>
            </a:extLst>
          </p:cNvPr>
          <p:cNvSpPr>
            <a:spLocks noChangeShapeType="1"/>
          </p:cNvSpPr>
          <p:nvPr/>
        </p:nvSpPr>
        <p:spPr bwMode="auto">
          <a:xfrm flipV="1">
            <a:off x="6738938" y="2984500"/>
            <a:ext cx="0" cy="295910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0" name="Line 22">
            <a:extLst>
              <a:ext uri="{FF2B5EF4-FFF2-40B4-BE49-F238E27FC236}">
                <a16:creationId xmlns:a16="http://schemas.microsoft.com/office/drawing/2014/main" id="{87982F67-82FF-7816-E4D2-5E295BA22274}"/>
              </a:ext>
            </a:extLst>
          </p:cNvPr>
          <p:cNvSpPr>
            <a:spLocks noChangeShapeType="1"/>
          </p:cNvSpPr>
          <p:nvPr/>
        </p:nvSpPr>
        <p:spPr bwMode="auto">
          <a:xfrm>
            <a:off x="5003800" y="4457700"/>
            <a:ext cx="3467100"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207" name="Text Box 23">
            <a:extLst>
              <a:ext uri="{FF2B5EF4-FFF2-40B4-BE49-F238E27FC236}">
                <a16:creationId xmlns:a16="http://schemas.microsoft.com/office/drawing/2014/main" id="{7C83DCB0-4FE6-52F3-44DF-47F7CB06DC89}"/>
              </a:ext>
            </a:extLst>
          </p:cNvPr>
          <p:cNvSpPr txBox="1">
            <a:spLocks noChangeArrowheads="1"/>
          </p:cNvSpPr>
          <p:nvPr/>
        </p:nvSpPr>
        <p:spPr bwMode="auto">
          <a:xfrm>
            <a:off x="8166100" y="4460875"/>
            <a:ext cx="30321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a:t>
            </a:r>
          </a:p>
        </p:txBody>
      </p:sp>
      <p:sp>
        <p:nvSpPr>
          <p:cNvPr id="349208" name="Text Box 24">
            <a:extLst>
              <a:ext uri="{FF2B5EF4-FFF2-40B4-BE49-F238E27FC236}">
                <a16:creationId xmlns:a16="http://schemas.microsoft.com/office/drawing/2014/main" id="{62B8DA15-A75D-D573-BE1C-741DACEFF5ED}"/>
              </a:ext>
            </a:extLst>
          </p:cNvPr>
          <p:cNvSpPr txBox="1">
            <a:spLocks noChangeArrowheads="1"/>
          </p:cNvSpPr>
          <p:nvPr/>
        </p:nvSpPr>
        <p:spPr bwMode="auto">
          <a:xfrm>
            <a:off x="6742113" y="2771775"/>
            <a:ext cx="319087"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a:t>
            </a:r>
          </a:p>
        </p:txBody>
      </p:sp>
      <p:sp>
        <p:nvSpPr>
          <p:cNvPr id="7193" name="Rectangle 25">
            <a:extLst>
              <a:ext uri="{FF2B5EF4-FFF2-40B4-BE49-F238E27FC236}">
                <a16:creationId xmlns:a16="http://schemas.microsoft.com/office/drawing/2014/main" id="{37DAF5DD-EE9B-5512-4418-DA9E8DD4BBF3}"/>
              </a:ext>
            </a:extLst>
          </p:cNvPr>
          <p:cNvSpPr>
            <a:spLocks noChangeArrowheads="1"/>
          </p:cNvSpPr>
          <p:nvPr/>
        </p:nvSpPr>
        <p:spPr bwMode="auto">
          <a:xfrm>
            <a:off x="5854700" y="3527425"/>
            <a:ext cx="1747838" cy="1806575"/>
          </a:xfrm>
          <a:prstGeom prst="rect">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9210" name="Text Box 26">
            <a:extLst>
              <a:ext uri="{FF2B5EF4-FFF2-40B4-BE49-F238E27FC236}">
                <a16:creationId xmlns:a16="http://schemas.microsoft.com/office/drawing/2014/main" id="{A67A4897-CEC3-232A-BB99-222D6B307B59}"/>
              </a:ext>
            </a:extLst>
          </p:cNvPr>
          <p:cNvSpPr txBox="1">
            <a:spLocks noChangeArrowheads="1"/>
          </p:cNvSpPr>
          <p:nvPr/>
        </p:nvSpPr>
        <p:spPr bwMode="auto">
          <a:xfrm>
            <a:off x="5006975" y="4965700"/>
            <a:ext cx="85566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 -</a:t>
            </a:r>
            <a:r>
              <a:rPr lang="en-US" b="1" i="1">
                <a:solidFill>
                  <a:schemeClr val="accent1"/>
                </a:solidFill>
                <a:effectLst>
                  <a:outerShdw blurRad="38100" dist="38100" dir="2700000" algn="tl">
                    <a:srgbClr val="C0C0C0"/>
                  </a:outerShdw>
                </a:effectLst>
                <a:ea typeface="ＭＳ Ｐゴシック" charset="-128"/>
              </a:rPr>
              <a:t>1</a:t>
            </a:r>
          </a:p>
        </p:txBody>
      </p:sp>
      <p:sp>
        <p:nvSpPr>
          <p:cNvPr id="349211" name="Text Box 27">
            <a:extLst>
              <a:ext uri="{FF2B5EF4-FFF2-40B4-BE49-F238E27FC236}">
                <a16:creationId xmlns:a16="http://schemas.microsoft.com/office/drawing/2014/main" id="{4B60BB89-9D6C-DB17-4A55-5AFBF98B6232}"/>
              </a:ext>
            </a:extLst>
          </p:cNvPr>
          <p:cNvSpPr txBox="1">
            <a:spLocks noChangeArrowheads="1"/>
          </p:cNvSpPr>
          <p:nvPr/>
        </p:nvSpPr>
        <p:spPr bwMode="auto">
          <a:xfrm>
            <a:off x="7259638" y="5286375"/>
            <a:ext cx="661987"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a:t>
            </a:r>
            <a:r>
              <a:rPr lang="en-US" b="1" i="1">
                <a:solidFill>
                  <a:schemeClr val="accent1"/>
                </a:solidFill>
                <a:effectLst>
                  <a:outerShdw blurRad="38100" dist="38100" dir="2700000" algn="tl">
                    <a:srgbClr val="C0C0C0"/>
                  </a:outerShdw>
                </a:effectLst>
                <a:ea typeface="ＭＳ Ｐゴシック" charset="-128"/>
              </a:rPr>
              <a:t>1</a:t>
            </a:r>
          </a:p>
        </p:txBody>
      </p:sp>
      <p:sp>
        <p:nvSpPr>
          <p:cNvPr id="349212" name="Text Box 28">
            <a:extLst>
              <a:ext uri="{FF2B5EF4-FFF2-40B4-BE49-F238E27FC236}">
                <a16:creationId xmlns:a16="http://schemas.microsoft.com/office/drawing/2014/main" id="{8A7302C3-5115-6403-E729-E8FDFCEE55A9}"/>
              </a:ext>
            </a:extLst>
          </p:cNvPr>
          <p:cNvSpPr txBox="1">
            <a:spLocks noChangeArrowheads="1"/>
          </p:cNvSpPr>
          <p:nvPr/>
        </p:nvSpPr>
        <p:spPr bwMode="auto">
          <a:xfrm>
            <a:off x="5108575" y="3355975"/>
            <a:ext cx="67786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a:t>
            </a:r>
            <a:r>
              <a:rPr lang="en-US" b="1" i="1">
                <a:solidFill>
                  <a:schemeClr val="accent1"/>
                </a:solidFill>
                <a:effectLst>
                  <a:outerShdw blurRad="38100" dist="38100" dir="2700000" algn="tl">
                    <a:srgbClr val="C0C0C0"/>
                  </a:outerShdw>
                </a:effectLst>
                <a:ea typeface="ＭＳ Ｐゴシック" charset="-128"/>
              </a:rPr>
              <a:t>1</a:t>
            </a:r>
          </a:p>
        </p:txBody>
      </p:sp>
      <p:sp>
        <p:nvSpPr>
          <p:cNvPr id="349213" name="Text Box 29">
            <a:extLst>
              <a:ext uri="{FF2B5EF4-FFF2-40B4-BE49-F238E27FC236}">
                <a16:creationId xmlns:a16="http://schemas.microsoft.com/office/drawing/2014/main" id="{0CE702BA-DF4D-0474-E39C-A9C27C737C50}"/>
              </a:ext>
            </a:extLst>
          </p:cNvPr>
          <p:cNvSpPr txBox="1">
            <a:spLocks noChangeArrowheads="1"/>
          </p:cNvSpPr>
          <p:nvPr/>
        </p:nvSpPr>
        <p:spPr bwMode="auto">
          <a:xfrm>
            <a:off x="995363" y="2160588"/>
            <a:ext cx="3116262"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dirty="0">
                <a:solidFill>
                  <a:srgbClr val="C00000"/>
                </a:solidFill>
                <a:effectLst>
                  <a:outerShdw blurRad="38100" dist="38100" dir="2700000" algn="tl">
                    <a:srgbClr val="C0C0C0"/>
                  </a:outerShdw>
                </a:effectLst>
                <a:latin typeface="Arial" pitchFamily="34" charset="0"/>
                <a:ea typeface="ＭＳ Ｐゴシック" charset="-128"/>
              </a:rPr>
              <a:t>Camera coordinates</a:t>
            </a:r>
          </a:p>
        </p:txBody>
      </p:sp>
      <p:sp>
        <p:nvSpPr>
          <p:cNvPr id="349214" name="Text Box 30">
            <a:extLst>
              <a:ext uri="{FF2B5EF4-FFF2-40B4-BE49-F238E27FC236}">
                <a16:creationId xmlns:a16="http://schemas.microsoft.com/office/drawing/2014/main" id="{A4CA3369-3B27-FDBB-9EB6-104EC088EAC1}"/>
              </a:ext>
            </a:extLst>
          </p:cNvPr>
          <p:cNvSpPr txBox="1">
            <a:spLocks noChangeArrowheads="1"/>
          </p:cNvSpPr>
          <p:nvPr/>
        </p:nvSpPr>
        <p:spPr bwMode="auto">
          <a:xfrm>
            <a:off x="5713413" y="2147888"/>
            <a:ext cx="846137"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solidFill>
                  <a:schemeClr val="accent1"/>
                </a:solidFill>
                <a:effectLst>
                  <a:outerShdw blurRad="38100" dist="38100" dir="2700000" algn="tl">
                    <a:srgbClr val="C0C0C0"/>
                  </a:outerShdw>
                </a:effectLst>
                <a:latin typeface="Arial" pitchFamily="34" charset="0"/>
                <a:ea typeface="ＭＳ Ｐゴシック" charset="-128"/>
              </a:rPr>
              <a:t>NDC</a:t>
            </a:r>
          </a:p>
        </p:txBody>
      </p:sp>
      <p:sp>
        <p:nvSpPr>
          <p:cNvPr id="349215" name="Text Box 31">
            <a:extLst>
              <a:ext uri="{FF2B5EF4-FFF2-40B4-BE49-F238E27FC236}">
                <a16:creationId xmlns:a16="http://schemas.microsoft.com/office/drawing/2014/main" id="{D54A068A-473F-F86E-B120-788AF456FD49}"/>
              </a:ext>
            </a:extLst>
          </p:cNvPr>
          <p:cNvSpPr txBox="1">
            <a:spLocks noChangeArrowheads="1"/>
          </p:cNvSpPr>
          <p:nvPr/>
        </p:nvSpPr>
        <p:spPr bwMode="auto">
          <a:xfrm>
            <a:off x="5595938" y="5324475"/>
            <a:ext cx="839787"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 -</a:t>
            </a:r>
            <a:r>
              <a:rPr lang="en-US" b="1" i="1">
                <a:solidFill>
                  <a:schemeClr val="accent1"/>
                </a:solidFill>
                <a:effectLst>
                  <a:outerShdw blurRad="38100" dist="38100" dir="2700000" algn="tl">
                    <a:srgbClr val="C0C0C0"/>
                  </a:outerShdw>
                </a:effectLst>
                <a:ea typeface="ＭＳ Ｐゴシック" charset="-128"/>
              </a:rPr>
              <a:t>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4918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49187">
                                            <p:txEl>
                                              <p:pRg st="0" end="0"/>
                                            </p:txEl>
                                          </p:spTgt>
                                        </p:tgtEl>
                                        <p:attrNameLst>
                                          <p:attrName>style.visibility</p:attrName>
                                        </p:attrNameLst>
                                      </p:cBhvr>
                                      <p:to>
                                        <p:strVal val="visible"/>
                                      </p:to>
                                    </p:set>
                                    <p:animEffect transition="in" filter="diamond(in)">
                                      <p:cBhvr>
                                        <p:cTn id="11" dur="2000"/>
                                        <p:tgtEl>
                                          <p:spTgt spid="3491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6"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77542EC0-BF1E-1C62-39E1-972CE80638E2}"/>
              </a:ext>
            </a:extLst>
          </p:cNvPr>
          <p:cNvSpPr>
            <a:spLocks noGrp="1" noChangeArrowheads="1"/>
          </p:cNvSpPr>
          <p:nvPr>
            <p:ph type="title"/>
          </p:nvPr>
        </p:nvSpPr>
        <p:spPr>
          <a:xfrm>
            <a:off x="1371600" y="-95250"/>
            <a:ext cx="6248400" cy="1066800"/>
          </a:xfrm>
        </p:spPr>
        <p:txBody>
          <a:bodyPr/>
          <a:lstStyle/>
          <a:p>
            <a:r>
              <a:rPr lang="en-US" altLang="en-US">
                <a:ea typeface="ＭＳ Ｐゴシック" panose="020B0600070205080204" pitchFamily="34" charset="-128"/>
              </a:rPr>
              <a:t>SUMMARY and NOTES</a:t>
            </a:r>
          </a:p>
        </p:txBody>
      </p:sp>
      <p:sp>
        <p:nvSpPr>
          <p:cNvPr id="104451" name="Rectangle 3">
            <a:extLst>
              <a:ext uri="{FF2B5EF4-FFF2-40B4-BE49-F238E27FC236}">
                <a16:creationId xmlns:a16="http://schemas.microsoft.com/office/drawing/2014/main" id="{51F838B6-E326-D518-0881-CB55118A7FE0}"/>
              </a:ext>
            </a:extLst>
          </p:cNvPr>
          <p:cNvSpPr>
            <a:spLocks noGrp="1" noChangeArrowheads="1"/>
          </p:cNvSpPr>
          <p:nvPr>
            <p:ph type="body" idx="1"/>
          </p:nvPr>
        </p:nvSpPr>
        <p:spPr>
          <a:xfrm>
            <a:off x="-95250" y="1066800"/>
            <a:ext cx="9410700" cy="5715000"/>
          </a:xfrm>
          <a:solidFill>
            <a:schemeClr val="bg1"/>
          </a:solidFill>
        </p:spPr>
        <p:txBody>
          <a:bodyPr/>
          <a:lstStyle/>
          <a:p>
            <a:pPr>
              <a:lnSpc>
                <a:spcPct val="80000"/>
              </a:lnSpc>
            </a:pPr>
            <a:r>
              <a:rPr lang="en-US" altLang="en-US" sz="1600">
                <a:ea typeface="ＭＳ Ｐゴシック" panose="020B0600070205080204" pitchFamily="34" charset="-128"/>
              </a:rPr>
              <a:t>We have presented an </a:t>
            </a:r>
            <a:r>
              <a:rPr lang="en-US" altLang="en-US" sz="1600" b="1">
                <a:solidFill>
                  <a:srgbClr val="FF0000"/>
                </a:solidFill>
                <a:ea typeface="ＭＳ Ｐゴシック" panose="020B0600070205080204" pitchFamily="34" charset="-128"/>
              </a:rPr>
              <a:t>overview of the implementation process</a:t>
            </a:r>
            <a:r>
              <a:rPr lang="en-US" altLang="en-US" sz="1600">
                <a:ea typeface="ＭＳ Ｐゴシック" panose="020B0600070205080204" pitchFamily="34" charset="-128"/>
              </a:rPr>
              <a:t>, including a sampling of the most important algorithms. Regardless of what the particulars of an implementation are whether the tasks are done primarily in hardware or in software, whether we are working with a special- purpose graphics workstation or with a simple graphics terminal, and what the API is the </a:t>
            </a:r>
            <a:r>
              <a:rPr lang="en-US" altLang="en-US" sz="1600" b="1">
                <a:solidFill>
                  <a:srgbClr val="FF0000"/>
                </a:solidFill>
                <a:ea typeface="ＭＳ Ｐゴシック" panose="020B0600070205080204" pitchFamily="34" charset="-128"/>
              </a:rPr>
              <a:t>same tasks must be done</a:t>
            </a:r>
            <a:r>
              <a:rPr lang="en-US" altLang="en-US" sz="1600">
                <a:ea typeface="ＭＳ Ｐゴシック" panose="020B0600070205080204" pitchFamily="34" charset="-128"/>
              </a:rPr>
              <a:t>. These tasks include implementation of geometric transformations, clipping, and rasterization. </a:t>
            </a:r>
            <a:r>
              <a:rPr lang="en-US" altLang="en-US" sz="1600" b="1">
                <a:solidFill>
                  <a:schemeClr val="accent2"/>
                </a:solidFill>
                <a:ea typeface="ＭＳ Ｐゴシック" panose="020B0600070205080204" pitchFamily="34" charset="-128"/>
              </a:rPr>
              <a:t>The relationship among hardware, software, and APIs is an interesting one. </a:t>
            </a:r>
          </a:p>
          <a:p>
            <a:pPr>
              <a:lnSpc>
                <a:spcPct val="80000"/>
              </a:lnSpc>
            </a:pPr>
            <a:endParaRPr lang="en-US" altLang="en-US" sz="1600" b="1">
              <a:solidFill>
                <a:schemeClr val="accent2"/>
              </a:solidFill>
              <a:ea typeface="ＭＳ Ｐゴシック" panose="020B0600070205080204" pitchFamily="34" charset="-128"/>
            </a:endParaRPr>
          </a:p>
          <a:p>
            <a:pPr>
              <a:lnSpc>
                <a:spcPct val="80000"/>
              </a:lnSpc>
            </a:pPr>
            <a:r>
              <a:rPr lang="en-US" altLang="en-US" sz="1600">
                <a:ea typeface="ＭＳ Ｐゴシック" panose="020B0600070205080204" pitchFamily="34" charset="-128"/>
              </a:rPr>
              <a:t>The </a:t>
            </a:r>
            <a:r>
              <a:rPr lang="en-US" altLang="en-US" sz="1600" b="1">
                <a:solidFill>
                  <a:srgbClr val="FF0000"/>
                </a:solidFill>
                <a:ea typeface="ＭＳ Ｐゴシック" panose="020B0600070205080204" pitchFamily="34" charset="-128"/>
              </a:rPr>
              <a:t>Geometry Engine</a:t>
            </a:r>
            <a:r>
              <a:rPr lang="en-US" altLang="en-US" sz="1600">
                <a:ea typeface="ＭＳ Ｐゴシック" panose="020B0600070205080204" pitchFamily="34" charset="-128"/>
              </a:rPr>
              <a:t> that was the basis of many Silicon Graphics workstations is a VLSI chip that performed geometric transformations and clipping through a hardware pipeline. GL, the predecessor of OpenGL, was developed as an API for users of these workstations. Much of the OpenGL literature also follows the pipeline approach. We should keep in mind, however, that </a:t>
            </a:r>
            <a:r>
              <a:rPr lang="en-US" altLang="en-US" sz="1600" b="1">
                <a:solidFill>
                  <a:srgbClr val="FF0000"/>
                </a:solidFill>
                <a:ea typeface="ＭＳ Ｐゴシック" panose="020B0600070205080204" pitchFamily="34" charset="-128"/>
              </a:rPr>
              <a:t>OpenGL is an API: It does not say much about the underlying implementation.</a:t>
            </a:r>
            <a:r>
              <a:rPr lang="en-US" altLang="en-US" sz="1600">
                <a:ea typeface="ＭＳ Ｐゴシック" panose="020B0600070205080204" pitchFamily="34" charset="-128"/>
              </a:rPr>
              <a:t> In principle, an image defined by an OpenGL program could be obtained from a ray tracer. We should carry away two lessons from our emphasis on pipeline architectures. First, this architecture provides an aid to the applications programmer in understanding the process of creating images. Second, at present, the </a:t>
            </a:r>
            <a:r>
              <a:rPr lang="en-US" altLang="en-US" sz="1600" b="1">
                <a:solidFill>
                  <a:srgbClr val="FF0000"/>
                </a:solidFill>
                <a:ea typeface="ＭＳ Ｐゴシック" panose="020B0600070205080204" pitchFamily="34" charset="-128"/>
              </a:rPr>
              <a:t>pipeline view can lead to efficient hardware and software implementations.</a:t>
            </a:r>
          </a:p>
          <a:p>
            <a:pPr>
              <a:lnSpc>
                <a:spcPct val="80000"/>
              </a:lnSpc>
            </a:pPr>
            <a:endParaRPr lang="en-US" altLang="en-US" sz="1600" b="1">
              <a:solidFill>
                <a:srgbClr val="FF0000"/>
              </a:solidFill>
              <a:ea typeface="ＭＳ Ｐゴシック" panose="020B0600070205080204" pitchFamily="34" charset="-128"/>
            </a:endParaRPr>
          </a:p>
          <a:p>
            <a:pPr>
              <a:lnSpc>
                <a:spcPct val="80000"/>
              </a:lnSpc>
            </a:pPr>
            <a:r>
              <a:rPr lang="en-US" altLang="en-US" sz="1600">
                <a:ea typeface="ＭＳ Ｐゴシック" panose="020B0600070205080204" pitchFamily="34" charset="-128"/>
              </a:rPr>
              <a:t> The example of the </a:t>
            </a:r>
            <a:r>
              <a:rPr lang="en-US" altLang="en-US" sz="1600" b="1">
                <a:solidFill>
                  <a:srgbClr val="FF0000"/>
                </a:solidFill>
                <a:ea typeface="ＭＳ Ｐゴシック" panose="020B0600070205080204" pitchFamily="34" charset="-128"/>
              </a:rPr>
              <a:t>z- buffer algorithm</a:t>
            </a:r>
            <a:r>
              <a:rPr lang="en-US" altLang="en-US" sz="1600">
                <a:ea typeface="ＭＳ Ｐゴシック" panose="020B0600070205080204" pitchFamily="34" charset="-128"/>
              </a:rPr>
              <a:t> is illustrative of the </a:t>
            </a:r>
            <a:r>
              <a:rPr lang="en-US" altLang="en-US" sz="1600" b="1">
                <a:solidFill>
                  <a:srgbClr val="FF0000"/>
                </a:solidFill>
                <a:ea typeface="ＭＳ Ｐゴシック" panose="020B0600070205080204" pitchFamily="34" charset="-128"/>
              </a:rPr>
              <a:t>relationship between hardware and software</a:t>
            </a:r>
            <a:r>
              <a:rPr lang="en-US" altLang="en-US" sz="1600">
                <a:ea typeface="ＭＳ Ｐゴシック" panose="020B0600070205080204" pitchFamily="34" charset="-128"/>
              </a:rPr>
              <a:t>. Fifteen years ago, many hidden-surface removal algorithms were used, of which the z- buffer algorithm was only one. The availability of fast dense inexpensive memory has made the z- buffer algorithm the dominant method for hidden- surface removal.</a:t>
            </a:r>
          </a:p>
          <a:p>
            <a:pPr>
              <a:lnSpc>
                <a:spcPct val="80000"/>
              </a:lnSpc>
            </a:pPr>
            <a:endParaRPr lang="en-US" altLang="en-US" sz="1600">
              <a:ea typeface="ＭＳ Ｐゴシック" panose="020B0600070205080204" pitchFamily="34" charset="-128"/>
            </a:endParaRPr>
          </a:p>
          <a:p>
            <a:pPr>
              <a:lnSpc>
                <a:spcPct val="80000"/>
              </a:lnSpc>
            </a:pPr>
            <a:r>
              <a:rPr lang="en-US" altLang="en-US" sz="1600">
                <a:ea typeface="ＭＳ Ｐゴシック" panose="020B0600070205080204" pitchFamily="34" charset="-128"/>
              </a:rPr>
              <a:t>A related example is that of workstation architectures, where special- purpose graphics chips have made remarkable advances in just the past few years. Not only has </a:t>
            </a:r>
            <a:r>
              <a:rPr lang="en-US" altLang="en-US" sz="1600" b="1">
                <a:solidFill>
                  <a:srgbClr val="FF0000"/>
                </a:solidFill>
                <a:ea typeface="ＭＳ Ｐゴシック" panose="020B0600070205080204" pitchFamily="34" charset="-128"/>
              </a:rPr>
              <a:t>graphics performance increased at a rate that exceeds Moores law,</a:t>
            </a:r>
            <a:r>
              <a:rPr lang="en-US" altLang="en-US" sz="1600">
                <a:ea typeface="ＭＳ Ｐゴシック" panose="020B0600070205080204" pitchFamily="34" charset="-128"/>
              </a:rPr>
              <a:t> but many new features have become available in the graphics processors. As we will see in Chapter 9, the </a:t>
            </a:r>
            <a:r>
              <a:rPr lang="en-US" altLang="en-US" sz="1600" b="1">
                <a:solidFill>
                  <a:srgbClr val="FF0000"/>
                </a:solidFill>
                <a:ea typeface="ＭＳ Ｐゴシック" panose="020B0600070205080204" pitchFamily="34" charset="-128"/>
              </a:rPr>
              <a:t>new programmable architectures</a:t>
            </a:r>
            <a:r>
              <a:rPr lang="en-US" altLang="en-US" sz="1600">
                <a:ea typeface="ＭＳ Ｐゴシック" panose="020B0600070205080204" pitchFamily="34" charset="-128"/>
              </a:rPr>
              <a:t> open up many new possibilities.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Slide Number Placeholder 3">
            <a:extLst>
              <a:ext uri="{FF2B5EF4-FFF2-40B4-BE49-F238E27FC236}">
                <a16:creationId xmlns:a16="http://schemas.microsoft.com/office/drawing/2014/main" id="{8D4866AA-B4C5-F2D9-19E2-3089ECEB76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862511DA-BB9F-4D97-8089-218EF354C700}" type="slidenum">
              <a:rPr lang="es-ES" altLang="en-US" sz="1000">
                <a:latin typeface="Arial" panose="020B0604020202020204" pitchFamily="34" charset="0"/>
              </a:rPr>
              <a:pPr lvl="1"/>
              <a:t>111</a:t>
            </a:fld>
            <a:endParaRPr lang="es-ES" altLang="en-US" sz="1000">
              <a:latin typeface="Arial" panose="020B0604020202020204" pitchFamily="34" charset="0"/>
            </a:endParaRPr>
          </a:p>
        </p:txBody>
      </p:sp>
      <p:pic>
        <p:nvPicPr>
          <p:cNvPr id="105475" name="Picture 2">
            <a:extLst>
              <a:ext uri="{FF2B5EF4-FFF2-40B4-BE49-F238E27FC236}">
                <a16:creationId xmlns:a16="http://schemas.microsoft.com/office/drawing/2014/main" id="{4D67D5A1-0AE3-C51A-95E4-1C311ABD8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547" t="14455" r="13715" b="7738"/>
          <a:stretch>
            <a:fillRect/>
          </a:stretch>
        </p:blipFill>
        <p:spPr bwMode="auto">
          <a:xfrm>
            <a:off x="33338" y="0"/>
            <a:ext cx="91773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5">
            <a:extLst>
              <a:ext uri="{FF2B5EF4-FFF2-40B4-BE49-F238E27FC236}">
                <a16:creationId xmlns:a16="http://schemas.microsoft.com/office/drawing/2014/main" id="{0F18B309-F55B-7F32-33CD-23B20D305F50}"/>
              </a:ext>
            </a:extLst>
          </p:cNvPr>
          <p:cNvSpPr>
            <a:spLocks noChangeArrowheads="1"/>
          </p:cNvSpPr>
          <p:nvPr/>
        </p:nvSpPr>
        <p:spPr bwMode="auto">
          <a:xfrm>
            <a:off x="152400" y="3886200"/>
            <a:ext cx="4572000" cy="1676400"/>
          </a:xfrm>
          <a:prstGeom prst="rect">
            <a:avLst/>
          </a:prstGeom>
          <a:noFill/>
          <a:ln w="76200">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a:solidFill>
                <a:schemeClr val="accent2"/>
              </a:solidFill>
            </a:endParaRPr>
          </a:p>
        </p:txBody>
      </p:sp>
      <p:sp>
        <p:nvSpPr>
          <p:cNvPr id="8" name="Rectangle 35">
            <a:extLst>
              <a:ext uri="{FF2B5EF4-FFF2-40B4-BE49-F238E27FC236}">
                <a16:creationId xmlns:a16="http://schemas.microsoft.com/office/drawing/2014/main" id="{D67D0C75-F539-6A2F-BD26-1F0411BB3F3F}"/>
              </a:ext>
            </a:extLst>
          </p:cNvPr>
          <p:cNvSpPr>
            <a:spLocks noChangeArrowheads="1"/>
          </p:cNvSpPr>
          <p:nvPr/>
        </p:nvSpPr>
        <p:spPr bwMode="auto">
          <a:xfrm>
            <a:off x="4724400" y="-7938"/>
            <a:ext cx="4486275" cy="2065338"/>
          </a:xfrm>
          <a:prstGeom prst="rect">
            <a:avLst/>
          </a:prstGeom>
          <a:noFill/>
          <a:ln w="76200">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E6A2F282-83D2-4DD2-886F-ACB22A94C967}"/>
              </a:ext>
            </a:extLst>
          </p:cNvPr>
          <p:cNvSpPr>
            <a:spLocks noGrp="1" noChangeArrowheads="1"/>
          </p:cNvSpPr>
          <p:nvPr>
            <p:ph type="title"/>
          </p:nvPr>
        </p:nvSpPr>
        <p:spPr>
          <a:xfrm>
            <a:off x="1447800" y="-209550"/>
            <a:ext cx="6248400" cy="1066800"/>
          </a:xfrm>
        </p:spPr>
        <p:txBody>
          <a:bodyPr/>
          <a:lstStyle/>
          <a:p>
            <a:r>
              <a:rPr lang="en-US" altLang="en-US">
                <a:ea typeface="ＭＳ Ｐゴシック" panose="020B0600070205080204" pitchFamily="34" charset="-128"/>
              </a:rPr>
              <a:t>SUMMARY and NOTES</a:t>
            </a:r>
          </a:p>
        </p:txBody>
      </p:sp>
      <p:sp>
        <p:nvSpPr>
          <p:cNvPr id="106499" name="Rectangle 3">
            <a:extLst>
              <a:ext uri="{FF2B5EF4-FFF2-40B4-BE49-F238E27FC236}">
                <a16:creationId xmlns:a16="http://schemas.microsoft.com/office/drawing/2014/main" id="{E57083DA-8B1A-7A92-109D-F81EBB7729A5}"/>
              </a:ext>
            </a:extLst>
          </p:cNvPr>
          <p:cNvSpPr>
            <a:spLocks noGrp="1" noChangeArrowheads="1"/>
          </p:cNvSpPr>
          <p:nvPr>
            <p:ph type="body" idx="1"/>
          </p:nvPr>
        </p:nvSpPr>
        <p:spPr>
          <a:xfrm>
            <a:off x="-171450" y="647700"/>
            <a:ext cx="9525000" cy="6400800"/>
          </a:xfrm>
          <a:solidFill>
            <a:schemeClr val="bg1"/>
          </a:solidFill>
        </p:spPr>
        <p:txBody>
          <a:bodyPr/>
          <a:lstStyle/>
          <a:p>
            <a:pPr>
              <a:lnSpc>
                <a:spcPct val="80000"/>
              </a:lnSpc>
            </a:pPr>
            <a:r>
              <a:rPr lang="en-US" altLang="en-US" sz="1800" b="1">
                <a:solidFill>
                  <a:srgbClr val="FF0000"/>
                </a:solidFill>
                <a:ea typeface="ＭＳ Ｐゴシック" panose="020B0600070205080204" pitchFamily="34" charset="-128"/>
              </a:rPr>
              <a:t>So what does the future hold? </a:t>
            </a:r>
          </a:p>
          <a:p>
            <a:pPr>
              <a:lnSpc>
                <a:spcPct val="80000"/>
              </a:lnSpc>
            </a:pPr>
            <a:endParaRPr lang="en-US" altLang="en-US" sz="1800" b="1">
              <a:solidFill>
                <a:srgbClr val="FF0000"/>
              </a:solidFill>
              <a:ea typeface="ＭＳ Ｐゴシック" panose="020B0600070205080204" pitchFamily="34" charset="-128"/>
            </a:endParaRPr>
          </a:p>
          <a:p>
            <a:pPr>
              <a:lnSpc>
                <a:spcPct val="80000"/>
              </a:lnSpc>
            </a:pPr>
            <a:r>
              <a:rPr lang="en-US" altLang="en-US" sz="1600">
                <a:ea typeface="ＭＳ Ｐゴシック" panose="020B0600070205080204" pitchFamily="34" charset="-128"/>
              </a:rPr>
              <a:t>Certainly, </a:t>
            </a:r>
            <a:r>
              <a:rPr lang="en-US" altLang="en-US" sz="1600" b="1">
                <a:solidFill>
                  <a:srgbClr val="FF0000"/>
                </a:solidFill>
                <a:ea typeface="ＭＳ Ｐゴシック" panose="020B0600070205080204" pitchFamily="34" charset="-128"/>
              </a:rPr>
              <a:t>graphics systems will get faster and cheaper</a:t>
            </a:r>
            <a:r>
              <a:rPr lang="en-US" altLang="en-US" sz="1600">
                <a:ea typeface="ＭＳ Ｐゴシック" panose="020B0600070205080204" pitchFamily="34" charset="-128"/>
              </a:rPr>
              <a:t>. More than any other factor, advances in hardware probably will dictate what future graphics systems will look like. Presently, hardware development is being driven by the game industry. For less than </a:t>
            </a:r>
            <a:r>
              <a:rPr lang="en-US" altLang="en-US" sz="1600" b="1">
                <a:solidFill>
                  <a:srgbClr val="FF0000"/>
                </a:solidFill>
                <a:ea typeface="ＭＳ Ｐゴシック" panose="020B0600070205080204" pitchFamily="34" charset="-128"/>
              </a:rPr>
              <a:t>$200</a:t>
            </a:r>
            <a:r>
              <a:rPr lang="en-US" altLang="en-US" sz="1600">
                <a:ea typeface="ＭＳ Ｐゴシック" panose="020B0600070205080204" pitchFamily="34" charset="-128"/>
              </a:rPr>
              <a:t>, we can purchase a graphics card that exceeds the performance of graphics workstations that a few years ago would have cost more than </a:t>
            </a:r>
            <a:r>
              <a:rPr lang="en-US" altLang="en-US" sz="1600" b="1">
                <a:solidFill>
                  <a:srgbClr val="FF0000"/>
                </a:solidFill>
                <a:ea typeface="ＭＳ Ｐゴシック" panose="020B0600070205080204" pitchFamily="34" charset="-128"/>
              </a:rPr>
              <a:t>$100,000</a:t>
            </a:r>
            <a:r>
              <a:rPr lang="en-US" altLang="en-US" sz="1600">
                <a:ea typeface="ＭＳ Ｐゴシック" panose="020B0600070205080204" pitchFamily="34" charset="-128"/>
              </a:rPr>
              <a:t>. The features and performance of these cards are optimized for the needs of the computer game industry. Thus, we do not see uniform speedups in the various graphics functions that we have presented. In addition, new hardware features are appearing far faster than they can be incorporated into standard APIs. However, the speeds at which these processors operate have challenged both the graphics and scientific communities to discover new algorithms to solve problems that until now had always been solved using conventional architectures.</a:t>
            </a:r>
          </a:p>
          <a:p>
            <a:pPr>
              <a:lnSpc>
                <a:spcPct val="80000"/>
              </a:lnSpc>
            </a:pPr>
            <a:endParaRPr lang="en-US" altLang="en-US" sz="1600">
              <a:ea typeface="ＭＳ Ｐゴシック" panose="020B0600070205080204" pitchFamily="34" charset="-128"/>
            </a:endParaRPr>
          </a:p>
          <a:p>
            <a:pPr>
              <a:lnSpc>
                <a:spcPct val="80000"/>
              </a:lnSpc>
            </a:pPr>
            <a:r>
              <a:rPr lang="en-US" altLang="en-US" sz="1600">
                <a:ea typeface="ＭＳ Ｐゴシック" panose="020B0600070205080204" pitchFamily="34" charset="-128"/>
              </a:rPr>
              <a:t>On the </a:t>
            </a:r>
            <a:r>
              <a:rPr lang="en-US" altLang="en-US" sz="1600" b="1">
                <a:solidFill>
                  <a:srgbClr val="FF0000"/>
                </a:solidFill>
                <a:ea typeface="ＭＳ Ｐゴシック" panose="020B0600070205080204" pitchFamily="34" charset="-128"/>
              </a:rPr>
              <a:t>software side</a:t>
            </a:r>
            <a:r>
              <a:rPr lang="en-US" altLang="en-US" sz="1600">
                <a:ea typeface="ＭＳ Ｐゴシック" panose="020B0600070205080204" pitchFamily="34" charset="-128"/>
              </a:rPr>
              <a:t>, the low cost and speed of recent hardware has enabled soft-ware developers to produce rendering software that allows users to balance rendering time and quality of rendering. Hence, a user can add some </a:t>
            </a:r>
            <a:r>
              <a:rPr lang="en-US" altLang="en-US" sz="1600" b="1">
                <a:solidFill>
                  <a:srgbClr val="FF0000"/>
                </a:solidFill>
                <a:ea typeface="ＭＳ Ｐゴシック" panose="020B0600070205080204" pitchFamily="34" charset="-128"/>
              </a:rPr>
              <a:t>ray- traced objects to a scene</a:t>
            </a:r>
            <a:r>
              <a:rPr lang="en-US" altLang="en-US" sz="1600">
                <a:ea typeface="ＭＳ Ｐゴシック" panose="020B0600070205080204" pitchFamily="34" charset="-128"/>
              </a:rPr>
              <a:t>, the number depending on how long she is willing to wait for the rendering. The future of standard APIs is much less clear. On one hand, users in the scientific community prefer stable APIs, such as OpenGL, so that application code will have a long lifetime. On the other hand, users want to exploit new hardware features that are not supported on all systems. </a:t>
            </a:r>
          </a:p>
          <a:p>
            <a:pPr>
              <a:lnSpc>
                <a:spcPct val="80000"/>
              </a:lnSpc>
            </a:pPr>
            <a:endParaRPr lang="en-US" altLang="en-US" sz="1600">
              <a:ea typeface="ＭＳ Ｐゴシック" panose="020B0600070205080204" pitchFamily="34" charset="-128"/>
            </a:endParaRPr>
          </a:p>
          <a:p>
            <a:pPr>
              <a:lnSpc>
                <a:spcPct val="80000"/>
              </a:lnSpc>
            </a:pPr>
            <a:r>
              <a:rPr lang="en-US" altLang="en-US" sz="1600" b="1">
                <a:solidFill>
                  <a:srgbClr val="FF0000"/>
                </a:solidFill>
                <a:ea typeface="ＭＳ Ｐゴシック" panose="020B0600070205080204" pitchFamily="34" charset="-128"/>
              </a:rPr>
              <a:t>Numerous advanced architectures under exploration use massive parallelism</a:t>
            </a:r>
            <a:r>
              <a:rPr lang="en-US" altLang="en-US" sz="1600">
                <a:ea typeface="ＭＳ Ｐゴシック" panose="020B0600070205080204" pitchFamily="34" charset="-128"/>
              </a:rPr>
              <a:t>. How parallelism can be exploited most effectively for computer graphics is still an open issue. Our two approaches to </a:t>
            </a:r>
            <a:r>
              <a:rPr lang="en-US" altLang="en-US" sz="1600" b="1">
                <a:solidFill>
                  <a:srgbClr val="FF0000"/>
                </a:solidFill>
                <a:ea typeface="ＭＳ Ｐゴシック" panose="020B0600070205080204" pitchFamily="34" charset="-128"/>
              </a:rPr>
              <a:t>rendering object- oriented and image oriented</a:t>
            </a:r>
            <a:r>
              <a:rPr lang="en-US" altLang="en-US" sz="1600">
                <a:ea typeface="ＭＳ Ｐゴシック" panose="020B0600070205080204" pitchFamily="34" charset="-128"/>
              </a:rPr>
              <a:t> lead to two entirely different ways to develop a parallel renderer, which we will explore further in Chapter 13. </a:t>
            </a:r>
          </a:p>
          <a:p>
            <a:pPr>
              <a:lnSpc>
                <a:spcPct val="80000"/>
              </a:lnSpc>
            </a:pPr>
            <a:endParaRPr lang="en-US" altLang="en-US" sz="1600">
              <a:ea typeface="ＭＳ Ｐゴシック" panose="020B0600070205080204" pitchFamily="34" charset="-128"/>
            </a:endParaRPr>
          </a:p>
          <a:p>
            <a:pPr>
              <a:lnSpc>
                <a:spcPct val="80000"/>
              </a:lnSpc>
            </a:pPr>
            <a:r>
              <a:rPr lang="en-US" altLang="en-US" sz="1600">
                <a:ea typeface="ＭＳ Ｐゴシック" panose="020B0600070205080204" pitchFamily="34" charset="-128"/>
              </a:rPr>
              <a:t>We have </a:t>
            </a:r>
            <a:r>
              <a:rPr lang="en-US" altLang="en-US" sz="1600" b="1">
                <a:solidFill>
                  <a:srgbClr val="FF0000"/>
                </a:solidFill>
                <a:ea typeface="ＭＳ Ｐゴシック" panose="020B0600070205080204" pitchFamily="34" charset="-128"/>
              </a:rPr>
              <a:t>barely scratched the surface of implementation</a:t>
            </a:r>
            <a:r>
              <a:rPr lang="en-US" altLang="en-US" sz="1600">
                <a:ea typeface="ＭＳ Ｐゴシック" panose="020B0600070205080204" pitchFamily="34" charset="-128"/>
              </a:rPr>
              <a:t>. The literature is rich with algorithms for every aspect of the implementation process. The references should help you to explore this topic further.</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Number Placeholder 1">
            <a:extLst>
              <a:ext uri="{FF2B5EF4-FFF2-40B4-BE49-F238E27FC236}">
                <a16:creationId xmlns:a16="http://schemas.microsoft.com/office/drawing/2014/main" id="{93896FBB-65F0-1E43-0D6F-7A7C8C4E40C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1" fontAlgn="base" latinLnBrk="0" hangingPunct="1">
              <a:lnSpc>
                <a:spcPct val="100000"/>
              </a:lnSpc>
              <a:spcBef>
                <a:spcPct val="0"/>
              </a:spcBef>
              <a:spcAft>
                <a:spcPct val="0"/>
              </a:spcAft>
              <a:buClr>
                <a:srgbClr val="CCCCFF"/>
              </a:buClr>
              <a:buSzPct val="55000"/>
              <a:buFontTx/>
              <a:buNone/>
              <a:tabLst/>
              <a:defRPr/>
            </a:pPr>
            <a:fld id="{BF96367D-5B8B-49B4-9A39-2205B035177B}"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1" fontAlgn="base" latinLnBrk="0" hangingPunct="1">
                <a:lnSpc>
                  <a:spcPct val="100000"/>
                </a:lnSpc>
                <a:spcBef>
                  <a:spcPct val="0"/>
                </a:spcBef>
                <a:spcAft>
                  <a:spcPct val="0"/>
                </a:spcAft>
                <a:buClr>
                  <a:srgbClr val="CCCCFF"/>
                </a:buClr>
                <a:buSzPct val="55000"/>
                <a:buFontTx/>
                <a:buNone/>
                <a:tabLst/>
                <a:defRPr/>
              </a:pPr>
              <a:t>113</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pic>
        <p:nvPicPr>
          <p:cNvPr id="222211" name="Picture 4">
            <a:extLst>
              <a:ext uri="{FF2B5EF4-FFF2-40B4-BE49-F238E27FC236}">
                <a16:creationId xmlns:a16="http://schemas.microsoft.com/office/drawing/2014/main" id="{4A6FD562-64B7-2D16-503F-94E20F65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00" t="70741" r="65834" b="14444"/>
          <a:stretch>
            <a:fillRect/>
          </a:stretch>
        </p:blipFill>
        <p:spPr bwMode="auto">
          <a:xfrm>
            <a:off x="76200" y="2431253"/>
            <a:ext cx="8991600" cy="143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tar: 7 Points 3">
            <a:extLst>
              <a:ext uri="{FF2B5EF4-FFF2-40B4-BE49-F238E27FC236}">
                <a16:creationId xmlns:a16="http://schemas.microsoft.com/office/drawing/2014/main" id="{18EA4DD5-3B8B-CC1B-DBED-B21DFFB5666A}"/>
              </a:ext>
            </a:extLst>
          </p:cNvPr>
          <p:cNvSpPr/>
          <p:nvPr/>
        </p:nvSpPr>
        <p:spPr bwMode="auto">
          <a:xfrm>
            <a:off x="-1" y="-152400"/>
            <a:ext cx="2133601" cy="16002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504A16B5-5FC1-FB1D-B44B-D67F2776A12B}"/>
              </a:ext>
            </a:extLst>
          </p:cNvPr>
          <p:cNvPicPr>
            <a:picLocks noChangeAspect="1"/>
          </p:cNvPicPr>
          <p:nvPr/>
        </p:nvPicPr>
        <p:blipFill rotWithShape="1">
          <a:blip r:embed="rId3"/>
          <a:srcRect l="12500" t="47292" r="55833" b="21081"/>
          <a:stretch/>
        </p:blipFill>
        <p:spPr>
          <a:xfrm>
            <a:off x="5881630" y="4140991"/>
            <a:ext cx="2405120" cy="1288648"/>
          </a:xfrm>
          <a:prstGeom prst="rect">
            <a:avLst/>
          </a:prstGeom>
        </p:spPr>
      </p:pic>
      <p:pic>
        <p:nvPicPr>
          <p:cNvPr id="6" name="Picture 4">
            <a:extLst>
              <a:ext uri="{FF2B5EF4-FFF2-40B4-BE49-F238E27FC236}">
                <a16:creationId xmlns:a16="http://schemas.microsoft.com/office/drawing/2014/main" id="{1CC132CB-674C-077D-E393-1A85F9B189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01" t="64144" r="29801"/>
          <a:stretch/>
        </p:blipFill>
        <p:spPr bwMode="auto">
          <a:xfrm>
            <a:off x="2209800" y="58035"/>
            <a:ext cx="6858000" cy="206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5C1CCB90-BB54-0243-F182-685F29B5C8AD}"/>
              </a:ext>
            </a:extLst>
          </p:cNvPr>
          <p:cNvSpPr txBox="1">
            <a:spLocks noChangeArrowheads="1"/>
          </p:cNvSpPr>
          <p:nvPr/>
        </p:nvSpPr>
        <p:spPr bwMode="auto">
          <a:xfrm>
            <a:off x="2758160" y="6393806"/>
            <a:ext cx="3345788" cy="46166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 it closes at 7:00 PM</a:t>
            </a:r>
            <a:endParaRPr kumimoji="0" lang="en-US"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2" name="Picture 1">
            <a:extLst>
              <a:ext uri="{FF2B5EF4-FFF2-40B4-BE49-F238E27FC236}">
                <a16:creationId xmlns:a16="http://schemas.microsoft.com/office/drawing/2014/main" id="{E3E9922A-175D-025C-0DAC-B47677BBA0BE}"/>
              </a:ext>
            </a:extLst>
          </p:cNvPr>
          <p:cNvPicPr>
            <a:picLocks noChangeAspect="1"/>
          </p:cNvPicPr>
          <p:nvPr/>
        </p:nvPicPr>
        <p:blipFill rotWithShape="1">
          <a:blip r:embed="rId5"/>
          <a:srcRect l="24478" t="49027" r="39462" b="30228"/>
          <a:stretch/>
        </p:blipFill>
        <p:spPr>
          <a:xfrm>
            <a:off x="228600" y="4649453"/>
            <a:ext cx="4800600" cy="1439929"/>
          </a:xfrm>
          <a:prstGeom prst="rect">
            <a:avLst/>
          </a:prstGeom>
        </p:spPr>
      </p:pic>
    </p:spTree>
    <p:extLst>
      <p:ext uri="{BB962C8B-B14F-4D97-AF65-F5344CB8AC3E}">
        <p14:creationId xmlns:p14="http://schemas.microsoft.com/office/powerpoint/2010/main" val="208430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2000" fill="hold"/>
                                        <p:tgtEl>
                                          <p:spTgt spid="8"/>
                                        </p:tgtEl>
                                        <p:attrNameLst>
                                          <p:attrName>ppt_x</p:attrName>
                                        </p:attrNameLst>
                                      </p:cBhvr>
                                      <p:tavLst>
                                        <p:tav tm="0">
                                          <p:val>
                                            <p:strVal val="0-#ppt_w/2"/>
                                          </p:val>
                                        </p:tav>
                                        <p:tav tm="100000">
                                          <p:val>
                                            <p:strVal val="#ppt_x"/>
                                          </p:val>
                                        </p:tav>
                                      </p:tavLst>
                                    </p:anim>
                                    <p:anim calcmode="lin" valueType="num">
                                      <p:cBhvr additive="base">
                                        <p:cTn id="17" dur="2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FC7939-A80B-8E20-4E7B-6FFE6877BDEB}"/>
              </a:ext>
            </a:extLst>
          </p:cNvPr>
          <p:cNvPicPr>
            <a:picLocks noChangeAspect="1"/>
          </p:cNvPicPr>
          <p:nvPr/>
        </p:nvPicPr>
        <p:blipFill rotWithShape="1">
          <a:blip r:embed="rId2"/>
          <a:srcRect l="20000" t="67088" r="8333" b="23592"/>
          <a:stretch/>
        </p:blipFill>
        <p:spPr>
          <a:xfrm>
            <a:off x="381000" y="5530849"/>
            <a:ext cx="6826250" cy="557213"/>
          </a:xfrm>
          <a:prstGeom prst="rect">
            <a:avLst/>
          </a:prstGeom>
        </p:spPr>
      </p:pic>
      <p:sp>
        <p:nvSpPr>
          <p:cNvPr id="238595" name="Slide Number Placeholder 3">
            <a:extLst>
              <a:ext uri="{FF2B5EF4-FFF2-40B4-BE49-F238E27FC236}">
                <a16:creationId xmlns:a16="http://schemas.microsoft.com/office/drawing/2014/main" id="{36A1E59D-3CF6-3058-BB08-24194281BC9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41700F4D-8E3E-4231-BADE-D42B2319FC7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114</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238596" name="Picture 9">
            <a:extLst>
              <a:ext uri="{FF2B5EF4-FFF2-40B4-BE49-F238E27FC236}">
                <a16:creationId xmlns:a16="http://schemas.microsoft.com/office/drawing/2014/main" id="{D2880BAB-3444-1770-D7C4-036B4B6EE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002" t="50000" r="3333" b="40875"/>
          <a:stretch>
            <a:fillRect/>
          </a:stretch>
        </p:blipFill>
        <p:spPr bwMode="auto">
          <a:xfrm>
            <a:off x="158750" y="2960688"/>
            <a:ext cx="8763000"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597" name="Rectangle 5">
            <a:extLst>
              <a:ext uri="{FF2B5EF4-FFF2-40B4-BE49-F238E27FC236}">
                <a16:creationId xmlns:a16="http://schemas.microsoft.com/office/drawing/2014/main" id="{4CAD7339-36CC-DECA-400A-C168B64B0E2E}"/>
              </a:ext>
              <a:ext uri="{C183D7F6-B498-43B3-948B-1728B52AA6E4}">
                <adec:decorative xmlns:adec="http://schemas.microsoft.com/office/drawing/2017/decorative" val="1"/>
              </a:ext>
            </a:extLst>
          </p:cNvPr>
          <p:cNvSpPr>
            <a:spLocks noChangeArrowheads="1"/>
          </p:cNvSpPr>
          <p:nvPr/>
        </p:nvSpPr>
        <p:spPr bwMode="auto">
          <a:xfrm>
            <a:off x="381000" y="5530850"/>
            <a:ext cx="6826250" cy="557213"/>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CCCCFF"/>
              </a:buClr>
              <a:buSzPct val="55000"/>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Text Box 7">
            <a:extLst>
              <a:ext uri="{FF2B5EF4-FFF2-40B4-BE49-F238E27FC236}">
                <a16:creationId xmlns:a16="http://schemas.microsoft.com/office/drawing/2014/main" id="{CDA3CE87-1C65-6540-AD27-B2E6BE139D52}"/>
              </a:ext>
            </a:extLst>
          </p:cNvPr>
          <p:cNvSpPr txBox="1">
            <a:spLocks noChangeArrowheads="1"/>
          </p:cNvSpPr>
          <p:nvPr/>
        </p:nvSpPr>
        <p:spPr bwMode="auto">
          <a:xfrm>
            <a:off x="2795588" y="6335713"/>
            <a:ext cx="1776412" cy="461962"/>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 publish</a:t>
            </a:r>
            <a:endParaRPr kumimoji="0" lang="en-US" altLang="en-US" sz="24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238599" name="Picture 13">
            <a:extLst>
              <a:ext uri="{FF2B5EF4-FFF2-40B4-BE49-F238E27FC236}">
                <a16:creationId xmlns:a16="http://schemas.microsoft.com/office/drawing/2014/main" id="{D8D581AF-9F5D-7DCB-7122-D8594382B8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401" t="51344" r="32933" b="42715"/>
          <a:stretch/>
        </p:blipFill>
        <p:spPr bwMode="auto">
          <a:xfrm>
            <a:off x="1013791" y="1608138"/>
            <a:ext cx="6911009"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600" name="Rectangle 5">
            <a:extLst>
              <a:ext uri="{FF2B5EF4-FFF2-40B4-BE49-F238E27FC236}">
                <a16:creationId xmlns:a16="http://schemas.microsoft.com/office/drawing/2014/main" id="{3675E170-13AE-F3E8-214A-A38ECC264E39}"/>
              </a:ext>
              <a:ext uri="{C183D7F6-B498-43B3-948B-1728B52AA6E4}">
                <adec:decorative xmlns:adec="http://schemas.microsoft.com/office/drawing/2017/decorative" val="1"/>
              </a:ext>
            </a:extLst>
          </p:cNvPr>
          <p:cNvSpPr>
            <a:spLocks noChangeArrowheads="1"/>
          </p:cNvSpPr>
          <p:nvPr/>
        </p:nvSpPr>
        <p:spPr bwMode="auto">
          <a:xfrm>
            <a:off x="1066800" y="1668463"/>
            <a:ext cx="6400800" cy="1006475"/>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5" name="Rectangle 5">
            <a:extLst>
              <a:ext uri="{FF2B5EF4-FFF2-40B4-BE49-F238E27FC236}">
                <a16:creationId xmlns:a16="http://schemas.microsoft.com/office/drawing/2014/main" id="{B3DBC924-FB4A-B4F4-5891-62F11F7D41FC}"/>
              </a:ext>
              <a:ext uri="{C183D7F6-B498-43B3-948B-1728B52AA6E4}">
                <adec:decorative xmlns:adec="http://schemas.microsoft.com/office/drawing/2017/decorative" val="1"/>
              </a:ext>
            </a:extLst>
          </p:cNvPr>
          <p:cNvSpPr>
            <a:spLocks noChangeArrowheads="1"/>
          </p:cNvSpPr>
          <p:nvPr/>
        </p:nvSpPr>
        <p:spPr bwMode="auto">
          <a:xfrm>
            <a:off x="3632994" y="1668462"/>
            <a:ext cx="1878012" cy="341563"/>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CCCCFF"/>
              </a:buClr>
              <a:buSzPct val="55000"/>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0" fill="hold"/>
                                        <p:tgtEl>
                                          <p:spTgt spid="13"/>
                                        </p:tgtEl>
                                        <p:attrNameLst>
                                          <p:attrName>ppt_x</p:attrName>
                                        </p:attrNameLst>
                                      </p:cBhvr>
                                      <p:tavLst>
                                        <p:tav tm="0">
                                          <p:val>
                                            <p:strVal val="0-#ppt_w/2"/>
                                          </p:val>
                                        </p:tav>
                                        <p:tav tm="100000">
                                          <p:val>
                                            <p:strVal val="#ppt_x"/>
                                          </p:val>
                                        </p:tav>
                                      </p:tavLst>
                                    </p:anim>
                                    <p:anim calcmode="lin" valueType="num">
                                      <p:cBhvr additive="base">
                                        <p:cTn id="8" dur="2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a:extLst>
              <a:ext uri="{FF2B5EF4-FFF2-40B4-BE49-F238E27FC236}">
                <a16:creationId xmlns:a16="http://schemas.microsoft.com/office/drawing/2014/main" id="{4C36BC7D-F7F6-E02F-78D8-90E67E1CE0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46703" r="25833" b="20486"/>
          <a:stretch/>
        </p:blipFill>
        <p:spPr bwMode="auto">
          <a:xfrm>
            <a:off x="838200" y="1676400"/>
            <a:ext cx="7239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1" name="Slide Number Placeholder 3">
            <a:extLst>
              <a:ext uri="{FF2B5EF4-FFF2-40B4-BE49-F238E27FC236}">
                <a16:creationId xmlns:a16="http://schemas.microsoft.com/office/drawing/2014/main" id="{EF25E59A-D53B-4342-C305-06D003A609F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D6928AB3-509B-4436-A75D-B94641F8D752}"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115</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37572" name="Rectangle 5">
            <a:extLst>
              <a:ext uri="{FF2B5EF4-FFF2-40B4-BE49-F238E27FC236}">
                <a16:creationId xmlns:a16="http://schemas.microsoft.com/office/drawing/2014/main" id="{462FD143-4C83-E7B1-CB15-C965725F5FB4}"/>
              </a:ext>
              <a:ext uri="{C183D7F6-B498-43B3-948B-1728B52AA6E4}">
                <adec:decorative xmlns:adec="http://schemas.microsoft.com/office/drawing/2017/decorative" val="1"/>
              </a:ext>
            </a:extLst>
          </p:cNvPr>
          <p:cNvSpPr>
            <a:spLocks noChangeArrowheads="1"/>
          </p:cNvSpPr>
          <p:nvPr/>
        </p:nvSpPr>
        <p:spPr bwMode="auto">
          <a:xfrm>
            <a:off x="990600" y="1676400"/>
            <a:ext cx="6934200" cy="1676400"/>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37573" name="TextBox 6">
            <a:extLst>
              <a:ext uri="{FF2B5EF4-FFF2-40B4-BE49-F238E27FC236}">
                <a16:creationId xmlns:a16="http://schemas.microsoft.com/office/drawing/2014/main" id="{65EED20D-ABE1-38B0-2ECF-ABF063DC4417}"/>
              </a:ext>
              <a:ext uri="{C183D7F6-B498-43B3-948B-1728B52AA6E4}">
                <adec:decorative xmlns:adec="http://schemas.microsoft.com/office/drawing/2017/decorative" val="1"/>
              </a:ext>
            </a:extLst>
          </p:cNvPr>
          <p:cNvSpPr txBox="1">
            <a:spLocks noChangeArrowheads="1"/>
          </p:cNvSpPr>
          <p:nvPr/>
        </p:nvSpPr>
        <p:spPr bwMode="auto">
          <a:xfrm>
            <a:off x="158750" y="-9525"/>
            <a:ext cx="8859838"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NEXT.</a:t>
            </a:r>
          </a:p>
        </p:txBody>
      </p:sp>
      <p:sp>
        <p:nvSpPr>
          <p:cNvPr id="237574" name="Rectangle 6">
            <a:extLst>
              <a:ext uri="{FF2B5EF4-FFF2-40B4-BE49-F238E27FC236}">
                <a16:creationId xmlns:a16="http://schemas.microsoft.com/office/drawing/2014/main" id="{053D7FA1-A127-61AE-A386-EE1DE967B18E}"/>
              </a:ext>
              <a:ext uri="{C183D7F6-B498-43B3-948B-1728B52AA6E4}">
                <adec:decorative xmlns:adec="http://schemas.microsoft.com/office/drawing/2017/decorative" val="1"/>
              </a:ext>
            </a:extLst>
          </p:cNvPr>
          <p:cNvSpPr>
            <a:spLocks noChangeArrowheads="1"/>
          </p:cNvSpPr>
          <p:nvPr/>
        </p:nvSpPr>
        <p:spPr bwMode="auto">
          <a:xfrm>
            <a:off x="158750" y="-14288"/>
            <a:ext cx="8867775" cy="452438"/>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3" name="Picture 2">
            <a:extLst>
              <a:ext uri="{FF2B5EF4-FFF2-40B4-BE49-F238E27FC236}">
                <a16:creationId xmlns:a16="http://schemas.microsoft.com/office/drawing/2014/main" id="{4BB71D93-F8C5-F4B0-EE80-5D0B6862EC8F}"/>
              </a:ext>
            </a:extLst>
          </p:cNvPr>
          <p:cNvPicPr>
            <a:picLocks noChangeAspect="1"/>
          </p:cNvPicPr>
          <p:nvPr/>
        </p:nvPicPr>
        <p:blipFill rotWithShape="1">
          <a:blip r:embed="rId3"/>
          <a:srcRect l="60000" t="36075" r="31123" b="59003"/>
          <a:stretch/>
        </p:blipFill>
        <p:spPr>
          <a:xfrm>
            <a:off x="4032422" y="1766244"/>
            <a:ext cx="1758778" cy="525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a:extLst>
              <a:ext uri="{FF2B5EF4-FFF2-40B4-BE49-F238E27FC236}">
                <a16:creationId xmlns:a16="http://schemas.microsoft.com/office/drawing/2014/main" id="{4C36BC7D-F7F6-E02F-78D8-90E67E1CE0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46703" r="25833" b="20486"/>
          <a:stretch/>
        </p:blipFill>
        <p:spPr bwMode="auto">
          <a:xfrm>
            <a:off x="838200" y="1676400"/>
            <a:ext cx="7239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1" name="Slide Number Placeholder 3">
            <a:extLst>
              <a:ext uri="{FF2B5EF4-FFF2-40B4-BE49-F238E27FC236}">
                <a16:creationId xmlns:a16="http://schemas.microsoft.com/office/drawing/2014/main" id="{EF25E59A-D53B-4342-C305-06D003A609F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D6928AB3-509B-4436-A75D-B94641F8D752}"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116</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37572" name="Rectangle 5">
            <a:extLst>
              <a:ext uri="{FF2B5EF4-FFF2-40B4-BE49-F238E27FC236}">
                <a16:creationId xmlns:a16="http://schemas.microsoft.com/office/drawing/2014/main" id="{462FD143-4C83-E7B1-CB15-C965725F5FB4}"/>
              </a:ext>
              <a:ext uri="{C183D7F6-B498-43B3-948B-1728B52AA6E4}">
                <adec:decorative xmlns:adec="http://schemas.microsoft.com/office/drawing/2017/decorative" val="1"/>
              </a:ext>
            </a:extLst>
          </p:cNvPr>
          <p:cNvSpPr>
            <a:spLocks noChangeArrowheads="1"/>
          </p:cNvSpPr>
          <p:nvPr/>
        </p:nvSpPr>
        <p:spPr bwMode="auto">
          <a:xfrm>
            <a:off x="990600" y="1676400"/>
            <a:ext cx="6934200" cy="1676400"/>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37573" name="TextBox 6">
            <a:extLst>
              <a:ext uri="{FF2B5EF4-FFF2-40B4-BE49-F238E27FC236}">
                <a16:creationId xmlns:a16="http://schemas.microsoft.com/office/drawing/2014/main" id="{65EED20D-ABE1-38B0-2ECF-ABF063DC4417}"/>
              </a:ext>
              <a:ext uri="{C183D7F6-B498-43B3-948B-1728B52AA6E4}">
                <adec:decorative xmlns:adec="http://schemas.microsoft.com/office/drawing/2017/decorative" val="1"/>
              </a:ext>
            </a:extLst>
          </p:cNvPr>
          <p:cNvSpPr txBox="1">
            <a:spLocks noChangeArrowheads="1"/>
          </p:cNvSpPr>
          <p:nvPr/>
        </p:nvSpPr>
        <p:spPr bwMode="auto">
          <a:xfrm>
            <a:off x="158750" y="-9525"/>
            <a:ext cx="8859838"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NEXT.</a:t>
            </a:r>
          </a:p>
        </p:txBody>
      </p:sp>
      <p:sp>
        <p:nvSpPr>
          <p:cNvPr id="237574" name="Rectangle 6">
            <a:extLst>
              <a:ext uri="{FF2B5EF4-FFF2-40B4-BE49-F238E27FC236}">
                <a16:creationId xmlns:a16="http://schemas.microsoft.com/office/drawing/2014/main" id="{053D7FA1-A127-61AE-A386-EE1DE967B18E}"/>
              </a:ext>
              <a:ext uri="{C183D7F6-B498-43B3-948B-1728B52AA6E4}">
                <adec:decorative xmlns:adec="http://schemas.microsoft.com/office/drawing/2017/decorative" val="1"/>
              </a:ext>
            </a:extLst>
          </p:cNvPr>
          <p:cNvSpPr>
            <a:spLocks noChangeArrowheads="1"/>
          </p:cNvSpPr>
          <p:nvPr/>
        </p:nvSpPr>
        <p:spPr bwMode="auto">
          <a:xfrm>
            <a:off x="158750" y="-14288"/>
            <a:ext cx="8867775" cy="452438"/>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 name="Rectangle 5">
            <a:extLst>
              <a:ext uri="{FF2B5EF4-FFF2-40B4-BE49-F238E27FC236}">
                <a16:creationId xmlns:a16="http://schemas.microsoft.com/office/drawing/2014/main" id="{9FF8613B-08AE-3CA4-CAB2-BF2E9179D1E2}"/>
              </a:ext>
              <a:ext uri="{C183D7F6-B498-43B3-948B-1728B52AA6E4}">
                <adec:decorative xmlns:adec="http://schemas.microsoft.com/office/drawing/2017/decorative" val="1"/>
              </a:ext>
            </a:extLst>
          </p:cNvPr>
          <p:cNvSpPr>
            <a:spLocks noChangeArrowheads="1"/>
          </p:cNvSpPr>
          <p:nvPr/>
        </p:nvSpPr>
        <p:spPr bwMode="auto">
          <a:xfrm>
            <a:off x="5943600" y="1695450"/>
            <a:ext cx="1905000" cy="165735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CCCCFF"/>
              </a:buClr>
              <a:buSzPct val="55000"/>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3" name="Picture 2">
            <a:extLst>
              <a:ext uri="{FF2B5EF4-FFF2-40B4-BE49-F238E27FC236}">
                <a16:creationId xmlns:a16="http://schemas.microsoft.com/office/drawing/2014/main" id="{4BB71D93-F8C5-F4B0-EE80-5D0B6862EC8F}"/>
              </a:ext>
            </a:extLst>
          </p:cNvPr>
          <p:cNvPicPr>
            <a:picLocks noChangeAspect="1"/>
          </p:cNvPicPr>
          <p:nvPr/>
        </p:nvPicPr>
        <p:blipFill rotWithShape="1">
          <a:blip r:embed="rId3"/>
          <a:srcRect l="60000" t="36075" r="31123" b="59003"/>
          <a:stretch/>
        </p:blipFill>
        <p:spPr>
          <a:xfrm>
            <a:off x="4032422" y="1766244"/>
            <a:ext cx="1758778" cy="525162"/>
          </a:xfrm>
          <a:prstGeom prst="rect">
            <a:avLst/>
          </a:prstGeom>
        </p:spPr>
      </p:pic>
    </p:spTree>
    <p:extLst>
      <p:ext uri="{BB962C8B-B14F-4D97-AF65-F5344CB8AC3E}">
        <p14:creationId xmlns:p14="http://schemas.microsoft.com/office/powerpoint/2010/main" val="41041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FB6ECE-8D81-5644-DC74-45BB1CAF9719}"/>
              </a:ext>
            </a:extLst>
          </p:cNvPr>
          <p:cNvSpPr>
            <a:spLocks noGrp="1"/>
          </p:cNvSpPr>
          <p:nvPr>
            <p:ph type="sldNum" sz="quarter" idx="10"/>
          </p:nvPr>
        </p:nvSpPr>
        <p:spPr/>
        <p:txBody>
          <a:bodyPr/>
          <a:lstStyle/>
          <a:p>
            <a:pPr marL="457200" marR="0" lvl="1" indent="0" algn="r" defTabSz="914400" rtl="0" eaLnBrk="0" fontAlgn="base" latinLnBrk="0" hangingPunct="0">
              <a:lnSpc>
                <a:spcPct val="100000"/>
              </a:lnSpc>
              <a:spcBef>
                <a:spcPct val="0"/>
              </a:spcBef>
              <a:spcAft>
                <a:spcPct val="0"/>
              </a:spcAft>
              <a:buClrTx/>
              <a:buSzTx/>
              <a:buFontTx/>
              <a:buNone/>
              <a:tabLst/>
              <a:defRPr/>
            </a:pPr>
            <a:fld id="{12E6CA02-982E-4A5D-81D4-AFB0030F3185}"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Tx/>
                <a:buSzTx/>
                <a:buFontTx/>
                <a:buNone/>
                <a:tabLst/>
                <a:defRPr/>
              </a:pPr>
              <a:t>117</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7" name="Picture 6">
            <a:extLst>
              <a:ext uri="{FF2B5EF4-FFF2-40B4-BE49-F238E27FC236}">
                <a16:creationId xmlns:a16="http://schemas.microsoft.com/office/drawing/2014/main" id="{76C7042E-8910-0299-91C8-114261BC4F71}"/>
              </a:ext>
            </a:extLst>
          </p:cNvPr>
          <p:cNvPicPr>
            <a:picLocks noChangeAspect="1"/>
          </p:cNvPicPr>
          <p:nvPr/>
        </p:nvPicPr>
        <p:blipFill rotWithShape="1">
          <a:blip r:embed="rId2"/>
          <a:srcRect l="27500" t="15825" r="29999" b="68641"/>
          <a:stretch/>
        </p:blipFill>
        <p:spPr>
          <a:xfrm>
            <a:off x="201098" y="1143000"/>
            <a:ext cx="8741804" cy="1714077"/>
          </a:xfrm>
          <a:prstGeom prst="rect">
            <a:avLst/>
          </a:prstGeom>
        </p:spPr>
      </p:pic>
      <p:pic>
        <p:nvPicPr>
          <p:cNvPr id="8" name="Picture 7">
            <a:extLst>
              <a:ext uri="{FF2B5EF4-FFF2-40B4-BE49-F238E27FC236}">
                <a16:creationId xmlns:a16="http://schemas.microsoft.com/office/drawing/2014/main" id="{6F9C11D4-9DB9-57B8-CADA-28C5929D404D}"/>
              </a:ext>
            </a:extLst>
          </p:cNvPr>
          <p:cNvPicPr>
            <a:picLocks noChangeAspect="1"/>
          </p:cNvPicPr>
          <p:nvPr/>
        </p:nvPicPr>
        <p:blipFill rotWithShape="1">
          <a:blip r:embed="rId2"/>
          <a:srcRect l="27500" t="54660" r="29999" b="4952"/>
          <a:stretch/>
        </p:blipFill>
        <p:spPr>
          <a:xfrm>
            <a:off x="227534" y="2705261"/>
            <a:ext cx="8459266" cy="4025490"/>
          </a:xfrm>
          <a:prstGeom prst="rect">
            <a:avLst/>
          </a:prstGeom>
        </p:spPr>
      </p:pic>
      <p:pic>
        <p:nvPicPr>
          <p:cNvPr id="9" name="Picture 4">
            <a:extLst>
              <a:ext uri="{FF2B5EF4-FFF2-40B4-BE49-F238E27FC236}">
                <a16:creationId xmlns:a16="http://schemas.microsoft.com/office/drawing/2014/main" id="{10731BA8-3D18-E07B-77FE-8218FA7CCA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59" t="38190" r="55392" b="56116"/>
          <a:stretch/>
        </p:blipFill>
        <p:spPr bwMode="auto">
          <a:xfrm>
            <a:off x="152400" y="287338"/>
            <a:ext cx="2667000"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
            <a:extLst>
              <a:ext uri="{FF2B5EF4-FFF2-40B4-BE49-F238E27FC236}">
                <a16:creationId xmlns:a16="http://schemas.microsoft.com/office/drawing/2014/main" id="{29B76C6B-ABBB-A3AC-6399-7A7FD42AB969}"/>
              </a:ext>
              <a:ext uri="{C183D7F6-B498-43B3-948B-1728B52AA6E4}">
                <adec:decorative xmlns:adec="http://schemas.microsoft.com/office/drawing/2017/decorative" val="1"/>
              </a:ext>
            </a:extLst>
          </p:cNvPr>
          <p:cNvSpPr>
            <a:spLocks noChangeArrowheads="1"/>
          </p:cNvSpPr>
          <p:nvPr/>
        </p:nvSpPr>
        <p:spPr bwMode="auto">
          <a:xfrm>
            <a:off x="457200" y="1131172"/>
            <a:ext cx="7924800" cy="697627"/>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 name="Rectangle 5">
            <a:extLst>
              <a:ext uri="{FF2B5EF4-FFF2-40B4-BE49-F238E27FC236}">
                <a16:creationId xmlns:a16="http://schemas.microsoft.com/office/drawing/2014/main" id="{CB2FC3C5-7503-7039-6E3B-1F466BCD1FDC}"/>
              </a:ext>
              <a:ext uri="{C183D7F6-B498-43B3-948B-1728B52AA6E4}">
                <adec:decorative xmlns:adec="http://schemas.microsoft.com/office/drawing/2017/decorative" val="1"/>
              </a:ext>
            </a:extLst>
          </p:cNvPr>
          <p:cNvSpPr>
            <a:spLocks noChangeArrowheads="1"/>
          </p:cNvSpPr>
          <p:nvPr/>
        </p:nvSpPr>
        <p:spPr bwMode="auto">
          <a:xfrm>
            <a:off x="457200" y="1941057"/>
            <a:ext cx="7924800" cy="764204"/>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Rectangle 5">
            <a:extLst>
              <a:ext uri="{FF2B5EF4-FFF2-40B4-BE49-F238E27FC236}">
                <a16:creationId xmlns:a16="http://schemas.microsoft.com/office/drawing/2014/main" id="{940B1B69-6EFA-A485-F7E5-52C2CC05E360}"/>
              </a:ext>
              <a:ext uri="{C183D7F6-B498-43B3-948B-1728B52AA6E4}">
                <adec:decorative xmlns:adec="http://schemas.microsoft.com/office/drawing/2017/decorative" val="1"/>
              </a:ext>
            </a:extLst>
          </p:cNvPr>
          <p:cNvSpPr>
            <a:spLocks noChangeArrowheads="1"/>
          </p:cNvSpPr>
          <p:nvPr/>
        </p:nvSpPr>
        <p:spPr bwMode="auto">
          <a:xfrm>
            <a:off x="457200" y="3001432"/>
            <a:ext cx="7924800" cy="2942168"/>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Rectangle 5">
            <a:extLst>
              <a:ext uri="{FF2B5EF4-FFF2-40B4-BE49-F238E27FC236}">
                <a16:creationId xmlns:a16="http://schemas.microsoft.com/office/drawing/2014/main" id="{27DBFB85-6BF6-4FCC-4D1A-29B6C2055A36}"/>
              </a:ext>
              <a:ext uri="{C183D7F6-B498-43B3-948B-1728B52AA6E4}">
                <adec:decorative xmlns:adec="http://schemas.microsoft.com/office/drawing/2017/decorative" val="1"/>
              </a:ext>
            </a:extLst>
          </p:cNvPr>
          <p:cNvSpPr>
            <a:spLocks noChangeArrowheads="1"/>
          </p:cNvSpPr>
          <p:nvPr/>
        </p:nvSpPr>
        <p:spPr bwMode="auto">
          <a:xfrm>
            <a:off x="457200" y="6070475"/>
            <a:ext cx="7924800" cy="5334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90502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a:extLst>
              <a:ext uri="{FF2B5EF4-FFF2-40B4-BE49-F238E27FC236}">
                <a16:creationId xmlns:a16="http://schemas.microsoft.com/office/drawing/2014/main" id="{5B1DB9A6-2E96-C2F9-15D0-9DE198A5F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807" t="12569" r="49213" b="2292"/>
          <a:stretch>
            <a:fillRect/>
          </a:stretch>
        </p:blipFill>
        <p:spPr bwMode="auto">
          <a:xfrm>
            <a:off x="71438" y="292100"/>
            <a:ext cx="87852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7" name="Slide Number Placeholder 3">
            <a:extLst>
              <a:ext uri="{FF2B5EF4-FFF2-40B4-BE49-F238E27FC236}">
                <a16:creationId xmlns:a16="http://schemas.microsoft.com/office/drawing/2014/main" id="{7E8116D5-3163-E983-1D03-6F00B075DC46}"/>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46B043D0-C383-4A6D-BD0D-C86490727CED}"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118</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1668" name="Rectangle 5">
            <a:extLst>
              <a:ext uri="{FF2B5EF4-FFF2-40B4-BE49-F238E27FC236}">
                <a16:creationId xmlns:a16="http://schemas.microsoft.com/office/drawing/2014/main" id="{60B632AB-C029-E906-1ABD-6894D111CB5D}"/>
              </a:ext>
              <a:ext uri="{C183D7F6-B498-43B3-948B-1728B52AA6E4}">
                <adec:decorative xmlns:adec="http://schemas.microsoft.com/office/drawing/2017/decorative" val="1"/>
              </a:ext>
            </a:extLst>
          </p:cNvPr>
          <p:cNvSpPr>
            <a:spLocks noChangeArrowheads="1"/>
          </p:cNvSpPr>
          <p:nvPr/>
        </p:nvSpPr>
        <p:spPr bwMode="auto">
          <a:xfrm>
            <a:off x="395288" y="1117600"/>
            <a:ext cx="2954337" cy="528638"/>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1669" name="Rectangle 5">
            <a:extLst>
              <a:ext uri="{FF2B5EF4-FFF2-40B4-BE49-F238E27FC236}">
                <a16:creationId xmlns:a16="http://schemas.microsoft.com/office/drawing/2014/main" id="{496E44F5-BF1D-7708-1780-24CA7998083A}"/>
              </a:ext>
              <a:ext uri="{C183D7F6-B498-43B3-948B-1728B52AA6E4}">
                <adec:decorative xmlns:adec="http://schemas.microsoft.com/office/drawing/2017/decorative" val="1"/>
              </a:ext>
            </a:extLst>
          </p:cNvPr>
          <p:cNvSpPr>
            <a:spLocks noChangeArrowheads="1"/>
          </p:cNvSpPr>
          <p:nvPr/>
        </p:nvSpPr>
        <p:spPr bwMode="auto">
          <a:xfrm>
            <a:off x="473075" y="1854200"/>
            <a:ext cx="6292850" cy="244475"/>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1670" name="Rectangle 5">
            <a:extLst>
              <a:ext uri="{FF2B5EF4-FFF2-40B4-BE49-F238E27FC236}">
                <a16:creationId xmlns:a16="http://schemas.microsoft.com/office/drawing/2014/main" id="{76059238-D34C-3725-909F-7908C8ABEA67}"/>
              </a:ext>
              <a:ext uri="{C183D7F6-B498-43B3-948B-1728B52AA6E4}">
                <adec:decorative xmlns:adec="http://schemas.microsoft.com/office/drawing/2017/decorative" val="1"/>
              </a:ext>
            </a:extLst>
          </p:cNvPr>
          <p:cNvSpPr>
            <a:spLocks noChangeArrowheads="1"/>
          </p:cNvSpPr>
          <p:nvPr/>
        </p:nvSpPr>
        <p:spPr bwMode="auto">
          <a:xfrm>
            <a:off x="471488" y="2619375"/>
            <a:ext cx="6294437" cy="73025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1671" name="Rectangle 5">
            <a:extLst>
              <a:ext uri="{FF2B5EF4-FFF2-40B4-BE49-F238E27FC236}">
                <a16:creationId xmlns:a16="http://schemas.microsoft.com/office/drawing/2014/main" id="{DA8647FF-3DC1-0370-F1DE-E955EBED78FD}"/>
              </a:ext>
              <a:ext uri="{C183D7F6-B498-43B3-948B-1728B52AA6E4}">
                <adec:decorative xmlns:adec="http://schemas.microsoft.com/office/drawing/2017/decorative" val="1"/>
              </a:ext>
            </a:extLst>
          </p:cNvPr>
          <p:cNvSpPr>
            <a:spLocks noChangeArrowheads="1"/>
          </p:cNvSpPr>
          <p:nvPr/>
        </p:nvSpPr>
        <p:spPr bwMode="auto">
          <a:xfrm>
            <a:off x="473075" y="2089150"/>
            <a:ext cx="6292850" cy="249238"/>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1672" name="Rectangle 5">
            <a:extLst>
              <a:ext uri="{FF2B5EF4-FFF2-40B4-BE49-F238E27FC236}">
                <a16:creationId xmlns:a16="http://schemas.microsoft.com/office/drawing/2014/main" id="{16B70010-C1F3-DE51-EA06-C64CF5EF3C9C}"/>
              </a:ext>
              <a:ext uri="{C183D7F6-B498-43B3-948B-1728B52AA6E4}">
                <adec:decorative xmlns:adec="http://schemas.microsoft.com/office/drawing/2017/decorative" val="1"/>
              </a:ext>
            </a:extLst>
          </p:cNvPr>
          <p:cNvSpPr>
            <a:spLocks noChangeArrowheads="1"/>
          </p:cNvSpPr>
          <p:nvPr/>
        </p:nvSpPr>
        <p:spPr bwMode="auto">
          <a:xfrm>
            <a:off x="473075" y="2328863"/>
            <a:ext cx="6292850" cy="288925"/>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1673" name="Rectangle 5">
            <a:extLst>
              <a:ext uri="{FF2B5EF4-FFF2-40B4-BE49-F238E27FC236}">
                <a16:creationId xmlns:a16="http://schemas.microsoft.com/office/drawing/2014/main" id="{1B41DAC7-C098-AAE2-CFBA-93B378800BB6}"/>
              </a:ext>
              <a:ext uri="{C183D7F6-B498-43B3-948B-1728B52AA6E4}">
                <adec:decorative xmlns:adec="http://schemas.microsoft.com/office/drawing/2017/decorative" val="1"/>
              </a:ext>
            </a:extLst>
          </p:cNvPr>
          <p:cNvSpPr>
            <a:spLocks noChangeArrowheads="1"/>
          </p:cNvSpPr>
          <p:nvPr/>
        </p:nvSpPr>
        <p:spPr bwMode="auto">
          <a:xfrm>
            <a:off x="395288" y="3802063"/>
            <a:ext cx="8137525" cy="8636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1674" name="Rectangle 5">
            <a:extLst>
              <a:ext uri="{FF2B5EF4-FFF2-40B4-BE49-F238E27FC236}">
                <a16:creationId xmlns:a16="http://schemas.microsoft.com/office/drawing/2014/main" id="{1F5D1D05-E90F-32EC-5AF2-D42A877C7E4E}"/>
              </a:ext>
              <a:ext uri="{C183D7F6-B498-43B3-948B-1728B52AA6E4}">
                <adec:decorative xmlns:adec="http://schemas.microsoft.com/office/drawing/2017/decorative" val="1"/>
              </a:ext>
            </a:extLst>
          </p:cNvPr>
          <p:cNvSpPr>
            <a:spLocks noChangeArrowheads="1"/>
          </p:cNvSpPr>
          <p:nvPr/>
        </p:nvSpPr>
        <p:spPr bwMode="auto">
          <a:xfrm>
            <a:off x="471488" y="3351213"/>
            <a:ext cx="6294437" cy="250825"/>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1675" name="Rectangle 5">
            <a:extLst>
              <a:ext uri="{FF2B5EF4-FFF2-40B4-BE49-F238E27FC236}">
                <a16:creationId xmlns:a16="http://schemas.microsoft.com/office/drawing/2014/main" id="{228B1042-0D21-A5C4-9A21-9314B8CCAF00}"/>
              </a:ext>
              <a:ext uri="{C183D7F6-B498-43B3-948B-1728B52AA6E4}">
                <adec:decorative xmlns:adec="http://schemas.microsoft.com/office/drawing/2017/decorative" val="1"/>
              </a:ext>
            </a:extLst>
          </p:cNvPr>
          <p:cNvSpPr>
            <a:spLocks noChangeArrowheads="1"/>
          </p:cNvSpPr>
          <p:nvPr/>
        </p:nvSpPr>
        <p:spPr bwMode="auto">
          <a:xfrm>
            <a:off x="393700" y="6369050"/>
            <a:ext cx="8137525" cy="277813"/>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2" name="Picture 1">
            <a:extLst>
              <a:ext uri="{FF2B5EF4-FFF2-40B4-BE49-F238E27FC236}">
                <a16:creationId xmlns:a16="http://schemas.microsoft.com/office/drawing/2014/main" id="{3587B878-D006-AC5C-51F0-E3B60169AA6D}"/>
              </a:ext>
            </a:extLst>
          </p:cNvPr>
          <p:cNvPicPr>
            <a:picLocks noChangeAspect="1"/>
          </p:cNvPicPr>
          <p:nvPr/>
        </p:nvPicPr>
        <p:blipFill rotWithShape="1">
          <a:blip r:embed="rId3"/>
          <a:srcRect l="72425" t="69497" r="17176" b="22119"/>
          <a:stretch/>
        </p:blipFill>
        <p:spPr>
          <a:xfrm>
            <a:off x="71438" y="4748211"/>
            <a:ext cx="8920161" cy="1379539"/>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1">
            <a:extLst>
              <a:ext uri="{FF2B5EF4-FFF2-40B4-BE49-F238E27FC236}">
                <a16:creationId xmlns:a16="http://schemas.microsoft.com/office/drawing/2014/main" id="{55E0FFB8-0067-B6BF-9874-8AD4AFE37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807" t="12569" r="49213" b="2292"/>
          <a:stretch>
            <a:fillRect/>
          </a:stretch>
        </p:blipFill>
        <p:spPr bwMode="auto">
          <a:xfrm>
            <a:off x="71438" y="292100"/>
            <a:ext cx="87852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691" name="Slide Number Placeholder 3">
            <a:extLst>
              <a:ext uri="{FF2B5EF4-FFF2-40B4-BE49-F238E27FC236}">
                <a16:creationId xmlns:a16="http://schemas.microsoft.com/office/drawing/2014/main" id="{D8090C12-E7A6-C42E-2DCF-99BA33AFB3B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C1C306DC-36F9-4A70-94A0-DFA779BDA7E5}"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119</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2692" name="Rectangle 5">
            <a:extLst>
              <a:ext uri="{FF2B5EF4-FFF2-40B4-BE49-F238E27FC236}">
                <a16:creationId xmlns:a16="http://schemas.microsoft.com/office/drawing/2014/main" id="{9F99AC32-FE3C-CF17-CE7D-5935F8EBF853}"/>
              </a:ext>
              <a:ext uri="{C183D7F6-B498-43B3-948B-1728B52AA6E4}">
                <adec:decorative xmlns:adec="http://schemas.microsoft.com/office/drawing/2017/decorative" val="1"/>
              </a:ext>
            </a:extLst>
          </p:cNvPr>
          <p:cNvSpPr>
            <a:spLocks noChangeArrowheads="1"/>
          </p:cNvSpPr>
          <p:nvPr/>
        </p:nvSpPr>
        <p:spPr bwMode="auto">
          <a:xfrm>
            <a:off x="381000" y="1143000"/>
            <a:ext cx="2971800" cy="4572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2" name="Picture 1">
            <a:extLst>
              <a:ext uri="{FF2B5EF4-FFF2-40B4-BE49-F238E27FC236}">
                <a16:creationId xmlns:a16="http://schemas.microsoft.com/office/drawing/2014/main" id="{253CE812-26A8-7123-1046-C3D91257128F}"/>
              </a:ext>
            </a:extLst>
          </p:cNvPr>
          <p:cNvPicPr>
            <a:picLocks noChangeAspect="1"/>
          </p:cNvPicPr>
          <p:nvPr/>
        </p:nvPicPr>
        <p:blipFill rotWithShape="1">
          <a:blip r:embed="rId3"/>
          <a:srcRect l="72425" t="69497" r="17176" b="22119"/>
          <a:stretch/>
        </p:blipFill>
        <p:spPr>
          <a:xfrm>
            <a:off x="71438" y="4572000"/>
            <a:ext cx="8920161" cy="2286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D2E734D-E07B-09BA-27D7-F9FA6FD4F096}"/>
              </a:ext>
            </a:extLst>
          </p:cNvPr>
          <p:cNvSpPr>
            <a:spLocks noGrp="1" noChangeArrowheads="1"/>
          </p:cNvSpPr>
          <p:nvPr>
            <p:ph type="title"/>
          </p:nvPr>
        </p:nvSpPr>
        <p:spPr>
          <a:xfrm>
            <a:off x="1828800" y="0"/>
            <a:ext cx="6248400" cy="1066800"/>
          </a:xfrm>
        </p:spPr>
        <p:txBody>
          <a:bodyPr/>
          <a:lstStyle/>
          <a:p>
            <a:r>
              <a:rPr lang="en-US" altLang="en-US">
                <a:solidFill>
                  <a:schemeClr val="accent1"/>
                </a:solidFill>
                <a:ea typeface="ＭＳ Ｐゴシック" panose="020B0600070205080204" pitchFamily="34" charset="-128"/>
              </a:rPr>
              <a:t>Projection Normalization</a:t>
            </a:r>
          </a:p>
        </p:txBody>
      </p:sp>
      <p:sp>
        <p:nvSpPr>
          <p:cNvPr id="8195" name="Rectangle 3">
            <a:extLst>
              <a:ext uri="{FF2B5EF4-FFF2-40B4-BE49-F238E27FC236}">
                <a16:creationId xmlns:a16="http://schemas.microsoft.com/office/drawing/2014/main" id="{90DB80A9-F158-630B-8B87-981EDA3C4499}"/>
              </a:ext>
            </a:extLst>
          </p:cNvPr>
          <p:cNvSpPr>
            <a:spLocks noGrp="1" noChangeArrowheads="1"/>
          </p:cNvSpPr>
          <p:nvPr>
            <p:ph type="body" idx="1"/>
          </p:nvPr>
        </p:nvSpPr>
        <p:spPr>
          <a:xfrm>
            <a:off x="0" y="1600200"/>
            <a:ext cx="9772650" cy="2713038"/>
          </a:xfrm>
        </p:spPr>
        <p:txBody>
          <a:bodyPr/>
          <a:lstStyle/>
          <a:p>
            <a:r>
              <a:rPr lang="en-US" altLang="en-US">
                <a:ea typeface="ＭＳ Ｐゴシック" panose="020B0600070205080204" pitchFamily="34" charset="-128"/>
              </a:rPr>
              <a:t>distort such that </a:t>
            </a:r>
            <a:r>
              <a:rPr lang="en-US" altLang="en-US" b="1">
                <a:solidFill>
                  <a:srgbClr val="00B050"/>
                </a:solidFill>
                <a:ea typeface="ＭＳ Ｐゴシック" panose="020B0600070205080204" pitchFamily="34" charset="-128"/>
              </a:rPr>
              <a:t>orthographic</a:t>
            </a:r>
            <a:r>
              <a:rPr lang="en-US" altLang="en-US" b="1">
                <a:solidFill>
                  <a:srgbClr val="FF0000"/>
                </a:solidFill>
                <a:ea typeface="ＭＳ Ｐゴシック" panose="020B0600070205080204" pitchFamily="34" charset="-128"/>
              </a:rPr>
              <a:t> projection of </a:t>
            </a:r>
            <a:r>
              <a:rPr lang="en-US" altLang="en-US" b="1">
                <a:solidFill>
                  <a:schemeClr val="accent2"/>
                </a:solidFill>
                <a:ea typeface="ＭＳ Ｐゴシック" panose="020B0600070205080204" pitchFamily="34" charset="-128"/>
              </a:rPr>
              <a:t>distorted objects</a:t>
            </a:r>
            <a:r>
              <a:rPr lang="en-US" altLang="en-US" b="1">
                <a:solidFill>
                  <a:srgbClr val="FF0000"/>
                </a:solidFill>
                <a:ea typeface="ＭＳ Ｐゴシック" panose="020B0600070205080204" pitchFamily="34" charset="-128"/>
              </a:rPr>
              <a:t> is desired </a:t>
            </a:r>
            <a:r>
              <a:rPr lang="en-US" altLang="en-US" b="1">
                <a:solidFill>
                  <a:srgbClr val="00B050"/>
                </a:solidFill>
                <a:ea typeface="ＭＳ Ｐゴシック" panose="020B0600070205080204" pitchFamily="34" charset="-128"/>
              </a:rPr>
              <a:t>perspective</a:t>
            </a:r>
            <a:r>
              <a:rPr lang="en-US" altLang="en-US" b="1">
                <a:solidFill>
                  <a:srgbClr val="FF0000"/>
                </a:solidFill>
                <a:ea typeface="ＭＳ Ｐゴシック" panose="020B0600070205080204" pitchFamily="34" charset="-128"/>
              </a:rPr>
              <a:t> projection</a:t>
            </a:r>
          </a:p>
        </p:txBody>
      </p:sp>
      <p:grpSp>
        <p:nvGrpSpPr>
          <p:cNvPr id="8196" name="Group 4">
            <a:extLst>
              <a:ext uri="{FF2B5EF4-FFF2-40B4-BE49-F238E27FC236}">
                <a16:creationId xmlns:a16="http://schemas.microsoft.com/office/drawing/2014/main" id="{69173713-830D-E04E-1F6A-D2AD84F781CE}"/>
              </a:ext>
            </a:extLst>
          </p:cNvPr>
          <p:cNvGrpSpPr>
            <a:grpSpLocks/>
          </p:cNvGrpSpPr>
          <p:nvPr/>
        </p:nvGrpSpPr>
        <p:grpSpPr bwMode="auto">
          <a:xfrm>
            <a:off x="1103313" y="3205163"/>
            <a:ext cx="6340475" cy="1951037"/>
            <a:chOff x="695" y="1763"/>
            <a:chExt cx="3994" cy="1229"/>
          </a:xfrm>
        </p:grpSpPr>
        <p:sp>
          <p:nvSpPr>
            <p:cNvPr id="8197" name="Line 5">
              <a:extLst>
                <a:ext uri="{FF2B5EF4-FFF2-40B4-BE49-F238E27FC236}">
                  <a16:creationId xmlns:a16="http://schemas.microsoft.com/office/drawing/2014/main" id="{C9B48C3B-3E3E-E945-40AE-95CD409F1C92}"/>
                </a:ext>
              </a:extLst>
            </p:cNvPr>
            <p:cNvSpPr>
              <a:spLocks noChangeShapeType="1"/>
            </p:cNvSpPr>
            <p:nvPr/>
          </p:nvSpPr>
          <p:spPr bwMode="auto">
            <a:xfrm flipV="1">
              <a:off x="1007" y="1841"/>
              <a:ext cx="1" cy="1086"/>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8" name="Line 6">
              <a:extLst>
                <a:ext uri="{FF2B5EF4-FFF2-40B4-BE49-F238E27FC236}">
                  <a16:creationId xmlns:a16="http://schemas.microsoft.com/office/drawing/2014/main" id="{4E842347-905C-A8C2-0D9E-665BDBD207D1}"/>
                </a:ext>
              </a:extLst>
            </p:cNvPr>
            <p:cNvSpPr>
              <a:spLocks noChangeShapeType="1"/>
            </p:cNvSpPr>
            <p:nvPr/>
          </p:nvSpPr>
          <p:spPr bwMode="auto">
            <a:xfrm>
              <a:off x="695" y="2382"/>
              <a:ext cx="1272"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215" name="Text Box 7">
              <a:extLst>
                <a:ext uri="{FF2B5EF4-FFF2-40B4-BE49-F238E27FC236}">
                  <a16:creationId xmlns:a16="http://schemas.microsoft.com/office/drawing/2014/main" id="{1DFF15AF-9210-EF48-201E-6F3151478D30}"/>
                </a:ext>
              </a:extLst>
            </p:cNvPr>
            <p:cNvSpPr txBox="1">
              <a:spLocks noChangeArrowheads="1"/>
            </p:cNvSpPr>
            <p:nvPr/>
          </p:nvSpPr>
          <p:spPr bwMode="auto">
            <a:xfrm>
              <a:off x="1784" y="2383"/>
              <a:ext cx="255"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a:t>
              </a:r>
            </a:p>
          </p:txBody>
        </p:sp>
        <p:sp>
          <p:nvSpPr>
            <p:cNvPr id="8200" name="Line 8">
              <a:extLst>
                <a:ext uri="{FF2B5EF4-FFF2-40B4-BE49-F238E27FC236}">
                  <a16:creationId xmlns:a16="http://schemas.microsoft.com/office/drawing/2014/main" id="{13428E81-4518-7321-2102-41F0D2A9DFE6}"/>
                </a:ext>
              </a:extLst>
            </p:cNvPr>
            <p:cNvSpPr>
              <a:spLocks noChangeShapeType="1"/>
            </p:cNvSpPr>
            <p:nvPr/>
          </p:nvSpPr>
          <p:spPr bwMode="auto">
            <a:xfrm flipV="1">
              <a:off x="1012" y="1818"/>
              <a:ext cx="871" cy="559"/>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1" name="Line 9">
              <a:extLst>
                <a:ext uri="{FF2B5EF4-FFF2-40B4-BE49-F238E27FC236}">
                  <a16:creationId xmlns:a16="http://schemas.microsoft.com/office/drawing/2014/main" id="{2DF863AC-A313-FD42-4114-2BC67C9A72B7}"/>
                </a:ext>
              </a:extLst>
            </p:cNvPr>
            <p:cNvSpPr>
              <a:spLocks noChangeShapeType="1"/>
            </p:cNvSpPr>
            <p:nvPr/>
          </p:nvSpPr>
          <p:spPr bwMode="auto">
            <a:xfrm>
              <a:off x="1007" y="2372"/>
              <a:ext cx="862" cy="569"/>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2" name="Line 10">
              <a:extLst>
                <a:ext uri="{FF2B5EF4-FFF2-40B4-BE49-F238E27FC236}">
                  <a16:creationId xmlns:a16="http://schemas.microsoft.com/office/drawing/2014/main" id="{27D6C875-40D0-E8BF-06C4-96FF6E9F143B}"/>
                </a:ext>
              </a:extLst>
            </p:cNvPr>
            <p:cNvSpPr>
              <a:spLocks noChangeShapeType="1"/>
            </p:cNvSpPr>
            <p:nvPr/>
          </p:nvSpPr>
          <p:spPr bwMode="auto">
            <a:xfrm>
              <a:off x="1245" y="2223"/>
              <a:ext cx="0" cy="30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3" name="Freeform 11">
              <a:extLst>
                <a:ext uri="{FF2B5EF4-FFF2-40B4-BE49-F238E27FC236}">
                  <a16:creationId xmlns:a16="http://schemas.microsoft.com/office/drawing/2014/main" id="{2F8DCA6D-B4DC-5335-AF9F-ACE95CCCBF99}"/>
                </a:ext>
              </a:extLst>
            </p:cNvPr>
            <p:cNvSpPr>
              <a:spLocks/>
            </p:cNvSpPr>
            <p:nvPr/>
          </p:nvSpPr>
          <p:spPr bwMode="auto">
            <a:xfrm>
              <a:off x="1245" y="1850"/>
              <a:ext cx="596" cy="1063"/>
            </a:xfrm>
            <a:custGeom>
              <a:avLst/>
              <a:gdLst>
                <a:gd name="T0" fmla="*/ 2 w 1024"/>
                <a:gd name="T1" fmla="*/ 126 h 1824"/>
                <a:gd name="T2" fmla="*/ 202 w 1024"/>
                <a:gd name="T3" fmla="*/ 0 h 1824"/>
                <a:gd name="T4" fmla="*/ 202 w 1024"/>
                <a:gd name="T5" fmla="*/ 361 h 1824"/>
                <a:gd name="T6" fmla="*/ 0 w 1024"/>
                <a:gd name="T7" fmla="*/ 231 h 1824"/>
                <a:gd name="T8" fmla="*/ 2 w 1024"/>
                <a:gd name="T9" fmla="*/ 126 h 18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24" h="1824">
                  <a:moveTo>
                    <a:pt x="8" y="640"/>
                  </a:moveTo>
                  <a:lnTo>
                    <a:pt x="1024" y="0"/>
                  </a:lnTo>
                  <a:lnTo>
                    <a:pt x="1024" y="1824"/>
                  </a:lnTo>
                  <a:lnTo>
                    <a:pt x="0" y="1168"/>
                  </a:lnTo>
                  <a:lnTo>
                    <a:pt x="8" y="640"/>
                  </a:lnTo>
                  <a:close/>
                </a:path>
              </a:pathLst>
            </a:custGeom>
            <a:solidFill>
              <a:schemeClr val="accent2"/>
            </a:solidFill>
            <a:ln w="19050" cap="flat" cmpd="sng">
              <a:solidFill>
                <a:schemeClr val="tx2"/>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220" name="Text Box 12">
              <a:extLst>
                <a:ext uri="{FF2B5EF4-FFF2-40B4-BE49-F238E27FC236}">
                  <a16:creationId xmlns:a16="http://schemas.microsoft.com/office/drawing/2014/main" id="{233D7E5C-8902-2AE0-F28A-80EAF2DF46B8}"/>
                </a:ext>
              </a:extLst>
            </p:cNvPr>
            <p:cNvSpPr txBox="1">
              <a:spLocks noChangeArrowheads="1"/>
            </p:cNvSpPr>
            <p:nvPr/>
          </p:nvSpPr>
          <p:spPr bwMode="auto">
            <a:xfrm>
              <a:off x="976" y="1763"/>
              <a:ext cx="201"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a:t>
              </a:r>
            </a:p>
          </p:txBody>
        </p:sp>
        <p:sp>
          <p:nvSpPr>
            <p:cNvPr id="8205" name="Line 13">
              <a:extLst>
                <a:ext uri="{FF2B5EF4-FFF2-40B4-BE49-F238E27FC236}">
                  <a16:creationId xmlns:a16="http://schemas.microsoft.com/office/drawing/2014/main" id="{142148A3-6DAF-F7CE-8004-568ACCF2293B}"/>
                </a:ext>
              </a:extLst>
            </p:cNvPr>
            <p:cNvSpPr>
              <a:spLocks noChangeShapeType="1"/>
            </p:cNvSpPr>
            <p:nvPr/>
          </p:nvSpPr>
          <p:spPr bwMode="auto">
            <a:xfrm>
              <a:off x="1846" y="1799"/>
              <a:ext cx="0" cy="11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6" name="Line 14">
              <a:extLst>
                <a:ext uri="{FF2B5EF4-FFF2-40B4-BE49-F238E27FC236}">
                  <a16:creationId xmlns:a16="http://schemas.microsoft.com/office/drawing/2014/main" id="{FC95CF64-D9E2-E7FC-21CD-FE4A4F82015A}"/>
                </a:ext>
              </a:extLst>
            </p:cNvPr>
            <p:cNvSpPr>
              <a:spLocks noChangeShapeType="1"/>
            </p:cNvSpPr>
            <p:nvPr/>
          </p:nvSpPr>
          <p:spPr bwMode="auto">
            <a:xfrm>
              <a:off x="1245" y="1785"/>
              <a:ext cx="0" cy="119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7" name="Line 15">
              <a:extLst>
                <a:ext uri="{FF2B5EF4-FFF2-40B4-BE49-F238E27FC236}">
                  <a16:creationId xmlns:a16="http://schemas.microsoft.com/office/drawing/2014/main" id="{C3C76994-1CA8-3A1D-F450-86AF13AECB7C}"/>
                </a:ext>
              </a:extLst>
            </p:cNvPr>
            <p:cNvSpPr>
              <a:spLocks noChangeShapeType="1"/>
            </p:cNvSpPr>
            <p:nvPr/>
          </p:nvSpPr>
          <p:spPr bwMode="auto">
            <a:xfrm flipH="1">
              <a:off x="965" y="2218"/>
              <a:ext cx="280" cy="1"/>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8" name="Line 16">
              <a:extLst>
                <a:ext uri="{FF2B5EF4-FFF2-40B4-BE49-F238E27FC236}">
                  <a16:creationId xmlns:a16="http://schemas.microsoft.com/office/drawing/2014/main" id="{84E48738-5962-AD45-37C1-1D0D39D8D09D}"/>
                </a:ext>
              </a:extLst>
            </p:cNvPr>
            <p:cNvSpPr>
              <a:spLocks noChangeShapeType="1"/>
            </p:cNvSpPr>
            <p:nvPr/>
          </p:nvSpPr>
          <p:spPr bwMode="auto">
            <a:xfrm flipH="1">
              <a:off x="975" y="2531"/>
              <a:ext cx="270"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9" name="Line 17">
              <a:extLst>
                <a:ext uri="{FF2B5EF4-FFF2-40B4-BE49-F238E27FC236}">
                  <a16:creationId xmlns:a16="http://schemas.microsoft.com/office/drawing/2014/main" id="{9286B387-B9DB-2ED2-3D5C-46526DA88712}"/>
                </a:ext>
              </a:extLst>
            </p:cNvPr>
            <p:cNvSpPr>
              <a:spLocks noChangeShapeType="1"/>
            </p:cNvSpPr>
            <p:nvPr/>
          </p:nvSpPr>
          <p:spPr bwMode="auto">
            <a:xfrm flipV="1">
              <a:off x="2948" y="1855"/>
              <a:ext cx="1" cy="1086"/>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0" name="Line 18">
              <a:extLst>
                <a:ext uri="{FF2B5EF4-FFF2-40B4-BE49-F238E27FC236}">
                  <a16:creationId xmlns:a16="http://schemas.microsoft.com/office/drawing/2014/main" id="{1E39D2B1-7E12-46C1-EB29-7F298EC6C135}"/>
                </a:ext>
              </a:extLst>
            </p:cNvPr>
            <p:cNvSpPr>
              <a:spLocks noChangeShapeType="1"/>
            </p:cNvSpPr>
            <p:nvPr/>
          </p:nvSpPr>
          <p:spPr bwMode="auto">
            <a:xfrm>
              <a:off x="2312" y="2396"/>
              <a:ext cx="1272"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227" name="Text Box 19">
              <a:extLst>
                <a:ext uri="{FF2B5EF4-FFF2-40B4-BE49-F238E27FC236}">
                  <a16:creationId xmlns:a16="http://schemas.microsoft.com/office/drawing/2014/main" id="{F9E0FE3B-9B5C-4052-C191-B1ED7C1F1C09}"/>
                </a:ext>
              </a:extLst>
            </p:cNvPr>
            <p:cNvSpPr txBox="1">
              <a:spLocks noChangeArrowheads="1"/>
            </p:cNvSpPr>
            <p:nvPr/>
          </p:nvSpPr>
          <p:spPr bwMode="auto">
            <a:xfrm>
              <a:off x="3433" y="2396"/>
              <a:ext cx="191"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z</a:t>
              </a:r>
            </a:p>
          </p:txBody>
        </p:sp>
        <p:sp>
          <p:nvSpPr>
            <p:cNvPr id="350228" name="Text Box 20">
              <a:extLst>
                <a:ext uri="{FF2B5EF4-FFF2-40B4-BE49-F238E27FC236}">
                  <a16:creationId xmlns:a16="http://schemas.microsoft.com/office/drawing/2014/main" id="{AFEE1822-CAC6-3B05-7DE5-EDBBED695F87}"/>
                </a:ext>
              </a:extLst>
            </p:cNvPr>
            <p:cNvSpPr txBox="1">
              <a:spLocks noChangeArrowheads="1"/>
            </p:cNvSpPr>
            <p:nvPr/>
          </p:nvSpPr>
          <p:spPr bwMode="auto">
            <a:xfrm>
              <a:off x="2909" y="1776"/>
              <a:ext cx="201"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a:t>
              </a:r>
            </a:p>
          </p:txBody>
        </p:sp>
        <p:sp>
          <p:nvSpPr>
            <p:cNvPr id="8213" name="Rectangle 21">
              <a:extLst>
                <a:ext uri="{FF2B5EF4-FFF2-40B4-BE49-F238E27FC236}">
                  <a16:creationId xmlns:a16="http://schemas.microsoft.com/office/drawing/2014/main" id="{D46008D5-E2DA-79CB-583D-BE425925DAEB}"/>
                </a:ext>
              </a:extLst>
            </p:cNvPr>
            <p:cNvSpPr>
              <a:spLocks noChangeArrowheads="1"/>
            </p:cNvSpPr>
            <p:nvPr/>
          </p:nvSpPr>
          <p:spPr bwMode="auto">
            <a:xfrm>
              <a:off x="2624" y="2054"/>
              <a:ext cx="641" cy="663"/>
            </a:xfrm>
            <a:prstGeom prst="rect">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214" name="Rectangle 22">
              <a:extLst>
                <a:ext uri="{FF2B5EF4-FFF2-40B4-BE49-F238E27FC236}">
                  <a16:creationId xmlns:a16="http://schemas.microsoft.com/office/drawing/2014/main" id="{FB5CD0DC-DF47-DFD2-B5A4-189447B5C823}"/>
                </a:ext>
              </a:extLst>
            </p:cNvPr>
            <p:cNvSpPr>
              <a:spLocks noChangeArrowheads="1"/>
            </p:cNvSpPr>
            <p:nvPr/>
          </p:nvSpPr>
          <p:spPr bwMode="auto">
            <a:xfrm>
              <a:off x="1418" y="2230"/>
              <a:ext cx="293" cy="277"/>
            </a:xfrm>
            <a:prstGeom prst="rect">
              <a:avLst/>
            </a:prstGeom>
            <a:solidFill>
              <a:schemeClr val="accent1"/>
            </a:solidFill>
            <a:ln w="381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215" name="AutoShape 23">
              <a:extLst>
                <a:ext uri="{FF2B5EF4-FFF2-40B4-BE49-F238E27FC236}">
                  <a16:creationId xmlns:a16="http://schemas.microsoft.com/office/drawing/2014/main" id="{D3D93BA5-26BD-EB5E-26E4-34371212FB66}"/>
                </a:ext>
              </a:extLst>
            </p:cNvPr>
            <p:cNvSpPr>
              <a:spLocks noChangeArrowheads="1"/>
            </p:cNvSpPr>
            <p:nvPr/>
          </p:nvSpPr>
          <p:spPr bwMode="auto">
            <a:xfrm rot="-5400000">
              <a:off x="2767" y="2236"/>
              <a:ext cx="388" cy="29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233 w 21600"/>
                <a:gd name="T13" fmla="*/ 5219 h 21600"/>
                <a:gd name="T14" fmla="*/ 16367 w 21600"/>
                <a:gd name="T15" fmla="*/ 16381 h 21600"/>
              </a:gdLst>
              <a:ahLst/>
              <a:cxnLst>
                <a:cxn ang="T8">
                  <a:pos x="T0" y="T1"/>
                </a:cxn>
                <a:cxn ang="T9">
                  <a:pos x="T2" y="T3"/>
                </a:cxn>
                <a:cxn ang="T10">
                  <a:pos x="T4" y="T5"/>
                </a:cxn>
                <a:cxn ang="T11">
                  <a:pos x="T6" y="T7"/>
                </a:cxn>
              </a:cxnLst>
              <a:rect l="T12" t="T13" r="T14" b="T15"/>
              <a:pathLst>
                <a:path w="21600" h="21600">
                  <a:moveTo>
                    <a:pt x="0" y="0"/>
                  </a:moveTo>
                  <a:lnTo>
                    <a:pt x="6865" y="21600"/>
                  </a:lnTo>
                  <a:lnTo>
                    <a:pt x="14735" y="21600"/>
                  </a:lnTo>
                  <a:lnTo>
                    <a:pt x="21600" y="0"/>
                  </a:lnTo>
                  <a:lnTo>
                    <a:pt x="0" y="0"/>
                  </a:lnTo>
                  <a:close/>
                </a:path>
              </a:pathLst>
            </a:custGeom>
            <a:solidFill>
              <a:schemeClr val="accent1"/>
            </a:solidFill>
            <a:ln w="381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6" name="Rectangle 24">
              <a:extLst>
                <a:ext uri="{FF2B5EF4-FFF2-40B4-BE49-F238E27FC236}">
                  <a16:creationId xmlns:a16="http://schemas.microsoft.com/office/drawing/2014/main" id="{4F6BB4E5-2B14-BAFB-D39B-B15D35E5295D}"/>
                </a:ext>
              </a:extLst>
            </p:cNvPr>
            <p:cNvSpPr>
              <a:spLocks noChangeArrowheads="1"/>
            </p:cNvSpPr>
            <p:nvPr/>
          </p:nvSpPr>
          <p:spPr bwMode="auto">
            <a:xfrm>
              <a:off x="4104" y="2012"/>
              <a:ext cx="585" cy="558"/>
            </a:xfrm>
            <a:prstGeom prst="rect">
              <a:avLst/>
            </a:prstGeom>
            <a:solidFill>
              <a:schemeClr val="bg1"/>
            </a:solidFill>
            <a:ln w="381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217" name="Rectangle 25">
              <a:extLst>
                <a:ext uri="{FF2B5EF4-FFF2-40B4-BE49-F238E27FC236}">
                  <a16:creationId xmlns:a16="http://schemas.microsoft.com/office/drawing/2014/main" id="{F101A2B7-F35D-8AEE-CFAD-A474EF1ADE1D}"/>
                </a:ext>
              </a:extLst>
            </p:cNvPr>
            <p:cNvSpPr>
              <a:spLocks noChangeArrowheads="1"/>
            </p:cNvSpPr>
            <p:nvPr/>
          </p:nvSpPr>
          <p:spPr bwMode="auto">
            <a:xfrm>
              <a:off x="4227" y="2126"/>
              <a:ext cx="338" cy="338"/>
            </a:xfrm>
            <a:prstGeom prst="rect">
              <a:avLst/>
            </a:prstGeom>
            <a:solidFill>
              <a:schemeClr val="bg1"/>
            </a:solidFill>
            <a:ln w="3810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218" name="Line 26">
              <a:extLst>
                <a:ext uri="{FF2B5EF4-FFF2-40B4-BE49-F238E27FC236}">
                  <a16:creationId xmlns:a16="http://schemas.microsoft.com/office/drawing/2014/main" id="{BF6787E6-13A4-AB3B-D55A-EC48500B02D4}"/>
                </a:ext>
              </a:extLst>
            </p:cNvPr>
            <p:cNvSpPr>
              <a:spLocks noChangeShapeType="1"/>
            </p:cNvSpPr>
            <p:nvPr/>
          </p:nvSpPr>
          <p:spPr bwMode="auto">
            <a:xfrm flipV="1">
              <a:off x="4543" y="2021"/>
              <a:ext cx="146" cy="10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9" name="Line 27">
              <a:extLst>
                <a:ext uri="{FF2B5EF4-FFF2-40B4-BE49-F238E27FC236}">
                  <a16:creationId xmlns:a16="http://schemas.microsoft.com/office/drawing/2014/main" id="{14425FBB-1FFA-4820-0CC5-B726533B2A7F}"/>
                </a:ext>
              </a:extLst>
            </p:cNvPr>
            <p:cNvSpPr>
              <a:spLocks noChangeShapeType="1"/>
            </p:cNvSpPr>
            <p:nvPr/>
          </p:nvSpPr>
          <p:spPr bwMode="auto">
            <a:xfrm flipV="1">
              <a:off x="4099" y="2456"/>
              <a:ext cx="146" cy="101"/>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0" name="Line 28">
              <a:extLst>
                <a:ext uri="{FF2B5EF4-FFF2-40B4-BE49-F238E27FC236}">
                  <a16:creationId xmlns:a16="http://schemas.microsoft.com/office/drawing/2014/main" id="{40E171B2-D0B6-C186-0976-302E19026DD9}"/>
                </a:ext>
              </a:extLst>
            </p:cNvPr>
            <p:cNvSpPr>
              <a:spLocks noChangeShapeType="1"/>
            </p:cNvSpPr>
            <p:nvPr/>
          </p:nvSpPr>
          <p:spPr bwMode="auto">
            <a:xfrm flipH="1" flipV="1">
              <a:off x="4099" y="2017"/>
              <a:ext cx="119" cy="10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1" name="Line 29">
              <a:extLst>
                <a:ext uri="{FF2B5EF4-FFF2-40B4-BE49-F238E27FC236}">
                  <a16:creationId xmlns:a16="http://schemas.microsoft.com/office/drawing/2014/main" id="{8E243AF2-C7E1-0A24-6823-DC06F0BA0970}"/>
                </a:ext>
              </a:extLst>
            </p:cNvPr>
            <p:cNvSpPr>
              <a:spLocks noChangeShapeType="1"/>
            </p:cNvSpPr>
            <p:nvPr/>
          </p:nvSpPr>
          <p:spPr bwMode="auto">
            <a:xfrm flipH="1" flipV="1">
              <a:off x="4570" y="2451"/>
              <a:ext cx="119" cy="102"/>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4">
            <a:extLst>
              <a:ext uri="{FF2B5EF4-FFF2-40B4-BE49-F238E27FC236}">
                <a16:creationId xmlns:a16="http://schemas.microsoft.com/office/drawing/2014/main" id="{6D8FECF2-235C-E2BD-3844-E2EF3EA74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959" t="38190" r="40195" b="19099"/>
          <a:stretch>
            <a:fillRect/>
          </a:stretch>
        </p:blipFill>
        <p:spPr bwMode="auto">
          <a:xfrm>
            <a:off x="152400" y="287338"/>
            <a:ext cx="8763000" cy="641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15" name="Slide Number Placeholder 3">
            <a:extLst>
              <a:ext uri="{FF2B5EF4-FFF2-40B4-BE49-F238E27FC236}">
                <a16:creationId xmlns:a16="http://schemas.microsoft.com/office/drawing/2014/main" id="{CD977344-B0C6-6AD7-2984-499DBDFFF2A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F52E1F52-14BD-48DD-902D-E260EEDB5B20}"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120</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3716" name="Rectangle 5">
            <a:extLst>
              <a:ext uri="{FF2B5EF4-FFF2-40B4-BE49-F238E27FC236}">
                <a16:creationId xmlns:a16="http://schemas.microsoft.com/office/drawing/2014/main" id="{7FD9193B-4160-68BD-9449-EAD6CC41F4C1}"/>
              </a:ext>
              <a:ext uri="{C183D7F6-B498-43B3-948B-1728B52AA6E4}">
                <adec:decorative xmlns:adec="http://schemas.microsoft.com/office/drawing/2017/decorative" val="1"/>
              </a:ext>
            </a:extLst>
          </p:cNvPr>
          <p:cNvSpPr>
            <a:spLocks noChangeArrowheads="1"/>
          </p:cNvSpPr>
          <p:nvPr/>
        </p:nvSpPr>
        <p:spPr bwMode="auto">
          <a:xfrm>
            <a:off x="228600" y="1219200"/>
            <a:ext cx="8382000" cy="6858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4">
            <a:extLst>
              <a:ext uri="{FF2B5EF4-FFF2-40B4-BE49-F238E27FC236}">
                <a16:creationId xmlns:a16="http://schemas.microsoft.com/office/drawing/2014/main" id="{6D8FECF2-235C-E2BD-3844-E2EF3EA745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959" t="38190" r="40195" b="19099"/>
          <a:stretch>
            <a:fillRect/>
          </a:stretch>
        </p:blipFill>
        <p:spPr bwMode="auto">
          <a:xfrm>
            <a:off x="152400" y="287338"/>
            <a:ext cx="8763000" cy="641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715" name="Slide Number Placeholder 3">
            <a:extLst>
              <a:ext uri="{FF2B5EF4-FFF2-40B4-BE49-F238E27FC236}">
                <a16:creationId xmlns:a16="http://schemas.microsoft.com/office/drawing/2014/main" id="{CD977344-B0C6-6AD7-2984-499DBDFFF2A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F52E1F52-14BD-48DD-902D-E260EEDB5B20}"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121</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3716" name="Rectangle 5">
            <a:extLst>
              <a:ext uri="{FF2B5EF4-FFF2-40B4-BE49-F238E27FC236}">
                <a16:creationId xmlns:a16="http://schemas.microsoft.com/office/drawing/2014/main" id="{7FD9193B-4160-68BD-9449-EAD6CC41F4C1}"/>
              </a:ext>
              <a:ext uri="{C183D7F6-B498-43B3-948B-1728B52AA6E4}">
                <adec:decorative xmlns:adec="http://schemas.microsoft.com/office/drawing/2017/decorative" val="1"/>
              </a:ext>
            </a:extLst>
          </p:cNvPr>
          <p:cNvSpPr>
            <a:spLocks noChangeArrowheads="1"/>
          </p:cNvSpPr>
          <p:nvPr/>
        </p:nvSpPr>
        <p:spPr bwMode="auto">
          <a:xfrm>
            <a:off x="228600" y="1219200"/>
            <a:ext cx="8382000" cy="6858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1263785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38" name="Picture 1">
            <a:extLst>
              <a:ext uri="{FF2B5EF4-FFF2-40B4-BE49-F238E27FC236}">
                <a16:creationId xmlns:a16="http://schemas.microsoft.com/office/drawing/2014/main" id="{C760D22A-BEDD-7721-C5E0-10D226CD0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807" t="12569" r="49213" b="2292"/>
          <a:stretch>
            <a:fillRect/>
          </a:stretch>
        </p:blipFill>
        <p:spPr bwMode="auto">
          <a:xfrm>
            <a:off x="71438" y="292100"/>
            <a:ext cx="87852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39" name="Slide Number Placeholder 3">
            <a:extLst>
              <a:ext uri="{FF2B5EF4-FFF2-40B4-BE49-F238E27FC236}">
                <a16:creationId xmlns:a16="http://schemas.microsoft.com/office/drawing/2014/main" id="{5321EBD6-40F2-6AD2-00C7-E4B6A6A8ABE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04623713-A5FB-447B-BF2C-D68D9F7381F0}"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122</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4740" name="Rectangle 5">
            <a:extLst>
              <a:ext uri="{FF2B5EF4-FFF2-40B4-BE49-F238E27FC236}">
                <a16:creationId xmlns:a16="http://schemas.microsoft.com/office/drawing/2014/main" id="{33A5F000-C78B-8F5D-58BC-3166A64F6240}"/>
              </a:ext>
              <a:ext uri="{C183D7F6-B498-43B3-948B-1728B52AA6E4}">
                <adec:decorative xmlns:adec="http://schemas.microsoft.com/office/drawing/2017/decorative" val="1"/>
              </a:ext>
            </a:extLst>
          </p:cNvPr>
          <p:cNvSpPr>
            <a:spLocks noChangeArrowheads="1"/>
          </p:cNvSpPr>
          <p:nvPr/>
        </p:nvSpPr>
        <p:spPr bwMode="auto">
          <a:xfrm>
            <a:off x="357188" y="2366963"/>
            <a:ext cx="6273800" cy="23495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2" name="Picture 1">
            <a:extLst>
              <a:ext uri="{FF2B5EF4-FFF2-40B4-BE49-F238E27FC236}">
                <a16:creationId xmlns:a16="http://schemas.microsoft.com/office/drawing/2014/main" id="{5B381533-6B43-973B-27D7-D8119306289E}"/>
              </a:ext>
            </a:extLst>
          </p:cNvPr>
          <p:cNvPicPr>
            <a:picLocks noChangeAspect="1"/>
          </p:cNvPicPr>
          <p:nvPr/>
        </p:nvPicPr>
        <p:blipFill rotWithShape="1">
          <a:blip r:embed="rId3"/>
          <a:srcRect l="72425" t="69497" r="17176" b="22119"/>
          <a:stretch/>
        </p:blipFill>
        <p:spPr>
          <a:xfrm>
            <a:off x="71438" y="4748211"/>
            <a:ext cx="8920161" cy="2109789"/>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1">
            <a:extLst>
              <a:ext uri="{FF2B5EF4-FFF2-40B4-BE49-F238E27FC236}">
                <a16:creationId xmlns:a16="http://schemas.microsoft.com/office/drawing/2014/main" id="{1B5BCB0E-1755-D644-BDC2-EF965431D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667" t="36018" r="40833" b="12720"/>
          <a:stretch>
            <a:fillRect/>
          </a:stretch>
        </p:blipFill>
        <p:spPr bwMode="auto">
          <a:xfrm>
            <a:off x="1933575" y="576263"/>
            <a:ext cx="5105400" cy="624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63" name="Slide Number Placeholder 3">
            <a:extLst>
              <a:ext uri="{FF2B5EF4-FFF2-40B4-BE49-F238E27FC236}">
                <a16:creationId xmlns:a16="http://schemas.microsoft.com/office/drawing/2014/main" id="{0826F1BF-3D63-0692-F850-65ECD1C027B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066BFDC8-389B-43D2-A371-A1C83BF469F4}"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123</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Rectangle 5">
            <a:extLst>
              <a:ext uri="{FF2B5EF4-FFF2-40B4-BE49-F238E27FC236}">
                <a16:creationId xmlns:a16="http://schemas.microsoft.com/office/drawing/2014/main" id="{ECF60DBA-EF19-6803-4281-CE675813AAC4}"/>
              </a:ext>
              <a:ext uri="{C183D7F6-B498-43B3-948B-1728B52AA6E4}">
                <adec:decorative xmlns:adec="http://schemas.microsoft.com/office/drawing/2017/decorative" val="1"/>
              </a:ext>
            </a:extLst>
          </p:cNvPr>
          <p:cNvSpPr>
            <a:spLocks noChangeArrowheads="1"/>
          </p:cNvSpPr>
          <p:nvPr/>
        </p:nvSpPr>
        <p:spPr bwMode="auto">
          <a:xfrm>
            <a:off x="2087563" y="1268413"/>
            <a:ext cx="144462"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8" name="Rectangle 5">
            <a:extLst>
              <a:ext uri="{FF2B5EF4-FFF2-40B4-BE49-F238E27FC236}">
                <a16:creationId xmlns:a16="http://schemas.microsoft.com/office/drawing/2014/main" id="{32C15824-DE7C-DDBE-E5EF-46EE63268228}"/>
              </a:ext>
              <a:ext uri="{C183D7F6-B498-43B3-948B-1728B52AA6E4}">
                <adec:decorative xmlns:adec="http://schemas.microsoft.com/office/drawing/2017/decorative" val="1"/>
              </a:ext>
            </a:extLst>
          </p:cNvPr>
          <p:cNvSpPr>
            <a:spLocks noChangeArrowheads="1"/>
          </p:cNvSpPr>
          <p:nvPr/>
        </p:nvSpPr>
        <p:spPr bwMode="auto">
          <a:xfrm>
            <a:off x="2105025" y="2044700"/>
            <a:ext cx="144463"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 name="Rectangle 5">
            <a:extLst>
              <a:ext uri="{FF2B5EF4-FFF2-40B4-BE49-F238E27FC236}">
                <a16:creationId xmlns:a16="http://schemas.microsoft.com/office/drawing/2014/main" id="{F9D90738-3AC4-B37E-5394-FE155CE84938}"/>
              </a:ext>
              <a:ext uri="{C183D7F6-B498-43B3-948B-1728B52AA6E4}">
                <adec:decorative xmlns:adec="http://schemas.microsoft.com/office/drawing/2017/decorative" val="1"/>
              </a:ext>
            </a:extLst>
          </p:cNvPr>
          <p:cNvSpPr>
            <a:spLocks noChangeArrowheads="1"/>
          </p:cNvSpPr>
          <p:nvPr/>
        </p:nvSpPr>
        <p:spPr bwMode="auto">
          <a:xfrm>
            <a:off x="2105025" y="2816225"/>
            <a:ext cx="144463"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 name="Rectangle 5">
            <a:extLst>
              <a:ext uri="{FF2B5EF4-FFF2-40B4-BE49-F238E27FC236}">
                <a16:creationId xmlns:a16="http://schemas.microsoft.com/office/drawing/2014/main" id="{C0FED6EC-35C5-D0CF-4F6F-BF1030CBF8C8}"/>
              </a:ext>
              <a:ext uri="{C183D7F6-B498-43B3-948B-1728B52AA6E4}">
                <adec:decorative xmlns:adec="http://schemas.microsoft.com/office/drawing/2017/decorative" val="1"/>
              </a:ext>
            </a:extLst>
          </p:cNvPr>
          <p:cNvSpPr>
            <a:spLocks noChangeArrowheads="1"/>
          </p:cNvSpPr>
          <p:nvPr/>
        </p:nvSpPr>
        <p:spPr bwMode="auto">
          <a:xfrm>
            <a:off x="2105025" y="3587750"/>
            <a:ext cx="144463"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 name="Rectangle 5">
            <a:extLst>
              <a:ext uri="{FF2B5EF4-FFF2-40B4-BE49-F238E27FC236}">
                <a16:creationId xmlns:a16="http://schemas.microsoft.com/office/drawing/2014/main" id="{21045C1B-5975-FC37-1A2D-D88C206CB86E}"/>
              </a:ext>
              <a:ext uri="{C183D7F6-B498-43B3-948B-1728B52AA6E4}">
                <adec:decorative xmlns:adec="http://schemas.microsoft.com/office/drawing/2017/decorative" val="1"/>
              </a:ext>
            </a:extLst>
          </p:cNvPr>
          <p:cNvSpPr>
            <a:spLocks noChangeArrowheads="1"/>
          </p:cNvSpPr>
          <p:nvPr/>
        </p:nvSpPr>
        <p:spPr bwMode="auto">
          <a:xfrm>
            <a:off x="2087563" y="4352925"/>
            <a:ext cx="144462"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Rectangle 5">
            <a:extLst>
              <a:ext uri="{FF2B5EF4-FFF2-40B4-BE49-F238E27FC236}">
                <a16:creationId xmlns:a16="http://schemas.microsoft.com/office/drawing/2014/main" id="{DA1C6119-7D3B-BC4F-00F5-06E983D0E300}"/>
              </a:ext>
              <a:ext uri="{C183D7F6-B498-43B3-948B-1728B52AA6E4}">
                <adec:decorative xmlns:adec="http://schemas.microsoft.com/office/drawing/2017/decorative" val="1"/>
              </a:ext>
            </a:extLst>
          </p:cNvPr>
          <p:cNvSpPr>
            <a:spLocks noChangeArrowheads="1"/>
          </p:cNvSpPr>
          <p:nvPr/>
        </p:nvSpPr>
        <p:spPr bwMode="auto">
          <a:xfrm>
            <a:off x="2105025" y="5118100"/>
            <a:ext cx="144463"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Rectangle 5">
            <a:extLst>
              <a:ext uri="{FF2B5EF4-FFF2-40B4-BE49-F238E27FC236}">
                <a16:creationId xmlns:a16="http://schemas.microsoft.com/office/drawing/2014/main" id="{FB2D3696-3058-86F9-D83D-1B8BEC972C98}"/>
              </a:ext>
              <a:ext uri="{C183D7F6-B498-43B3-948B-1728B52AA6E4}">
                <adec:decorative xmlns:adec="http://schemas.microsoft.com/office/drawing/2017/decorative" val="1"/>
              </a:ext>
            </a:extLst>
          </p:cNvPr>
          <p:cNvSpPr>
            <a:spLocks noChangeArrowheads="1"/>
          </p:cNvSpPr>
          <p:nvPr/>
        </p:nvSpPr>
        <p:spPr bwMode="auto">
          <a:xfrm>
            <a:off x="2105025" y="5719763"/>
            <a:ext cx="144463"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6" name="Picture 5">
            <a:extLst>
              <a:ext uri="{FF2B5EF4-FFF2-40B4-BE49-F238E27FC236}">
                <a16:creationId xmlns:a16="http://schemas.microsoft.com/office/drawing/2014/main" id="{AADEC10B-15ED-5D55-C3CC-20D8A5DD9C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807" t="12569" r="49213" b="2292"/>
          <a:stretch>
            <a:fillRect/>
          </a:stretch>
        </p:blipFill>
        <p:spPr bwMode="auto">
          <a:xfrm>
            <a:off x="71438" y="292100"/>
            <a:ext cx="87852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787" name="Slide Number Placeholder 3">
            <a:extLst>
              <a:ext uri="{FF2B5EF4-FFF2-40B4-BE49-F238E27FC236}">
                <a16:creationId xmlns:a16="http://schemas.microsoft.com/office/drawing/2014/main" id="{A96BFACD-1ACF-9444-E684-2DA09928A725}"/>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C0C06C9D-48EE-4F3C-A5F4-D8C78B9E59AB}"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124</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6788" name="Rectangle 5">
            <a:extLst>
              <a:ext uri="{FF2B5EF4-FFF2-40B4-BE49-F238E27FC236}">
                <a16:creationId xmlns:a16="http://schemas.microsoft.com/office/drawing/2014/main" id="{F450121E-4722-2B32-E4C0-2176076B9C31}"/>
              </a:ext>
              <a:ext uri="{C183D7F6-B498-43B3-948B-1728B52AA6E4}">
                <adec:decorative xmlns:adec="http://schemas.microsoft.com/office/drawing/2017/decorative" val="1"/>
              </a:ext>
            </a:extLst>
          </p:cNvPr>
          <p:cNvSpPr>
            <a:spLocks noChangeArrowheads="1"/>
          </p:cNvSpPr>
          <p:nvPr/>
        </p:nvSpPr>
        <p:spPr bwMode="auto">
          <a:xfrm>
            <a:off x="368300" y="2617788"/>
            <a:ext cx="8001000" cy="7112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2" name="Picture 1">
            <a:extLst>
              <a:ext uri="{FF2B5EF4-FFF2-40B4-BE49-F238E27FC236}">
                <a16:creationId xmlns:a16="http://schemas.microsoft.com/office/drawing/2014/main" id="{918FA196-6333-1F88-DEBE-A1F348296480}"/>
              </a:ext>
            </a:extLst>
          </p:cNvPr>
          <p:cNvPicPr>
            <a:picLocks noChangeAspect="1"/>
          </p:cNvPicPr>
          <p:nvPr/>
        </p:nvPicPr>
        <p:blipFill rotWithShape="1">
          <a:blip r:embed="rId3"/>
          <a:srcRect l="72425" t="69497" r="17176" b="22119"/>
          <a:stretch/>
        </p:blipFill>
        <p:spPr>
          <a:xfrm>
            <a:off x="71438" y="4748211"/>
            <a:ext cx="8920161" cy="2109789"/>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a:extLst>
              <a:ext uri="{FF2B5EF4-FFF2-40B4-BE49-F238E27FC236}">
                <a16:creationId xmlns:a16="http://schemas.microsoft.com/office/drawing/2014/main" id="{E5B38982-1DA8-9C4D-B1C5-D4A03A0B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252" t="36743" r="39417" b="8781"/>
          <a:stretch>
            <a:fillRect/>
          </a:stretch>
        </p:blipFill>
        <p:spPr bwMode="auto">
          <a:xfrm>
            <a:off x="285750" y="714375"/>
            <a:ext cx="8229600" cy="601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811" name="Slide Number Placeholder 3">
            <a:extLst>
              <a:ext uri="{FF2B5EF4-FFF2-40B4-BE49-F238E27FC236}">
                <a16:creationId xmlns:a16="http://schemas.microsoft.com/office/drawing/2014/main" id="{808AC396-CB23-F54C-488E-11C4B0B14AF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40F7ACF9-6309-41F8-AA5D-EF4681EAE54A}"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125</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Rectangle 5">
            <a:extLst>
              <a:ext uri="{FF2B5EF4-FFF2-40B4-BE49-F238E27FC236}">
                <a16:creationId xmlns:a16="http://schemas.microsoft.com/office/drawing/2014/main" id="{8EE86B0C-B77E-8FE0-439D-BD5E9CAC9552}"/>
              </a:ext>
              <a:ext uri="{C183D7F6-B498-43B3-948B-1728B52AA6E4}">
                <adec:decorative xmlns:adec="http://schemas.microsoft.com/office/drawing/2017/decorative" val="1"/>
              </a:ext>
            </a:extLst>
          </p:cNvPr>
          <p:cNvSpPr>
            <a:spLocks noChangeArrowheads="1"/>
          </p:cNvSpPr>
          <p:nvPr/>
        </p:nvSpPr>
        <p:spPr bwMode="auto">
          <a:xfrm>
            <a:off x="3792538" y="3965575"/>
            <a:ext cx="144462"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8" name="Rectangle 5">
            <a:extLst>
              <a:ext uri="{FF2B5EF4-FFF2-40B4-BE49-F238E27FC236}">
                <a16:creationId xmlns:a16="http://schemas.microsoft.com/office/drawing/2014/main" id="{10E0B9EB-AC56-7F2C-CF73-8880D5471DF7}"/>
              </a:ext>
              <a:ext uri="{C183D7F6-B498-43B3-948B-1728B52AA6E4}">
                <adec:decorative xmlns:adec="http://schemas.microsoft.com/office/drawing/2017/decorative" val="1"/>
              </a:ext>
            </a:extLst>
          </p:cNvPr>
          <p:cNvSpPr>
            <a:spLocks noChangeArrowheads="1"/>
          </p:cNvSpPr>
          <p:nvPr/>
        </p:nvSpPr>
        <p:spPr bwMode="auto">
          <a:xfrm>
            <a:off x="3792538" y="4171950"/>
            <a:ext cx="144462"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 name="Rectangle 5">
            <a:extLst>
              <a:ext uri="{FF2B5EF4-FFF2-40B4-BE49-F238E27FC236}">
                <a16:creationId xmlns:a16="http://schemas.microsoft.com/office/drawing/2014/main" id="{49F7D258-5F97-5F0B-9B83-35FD6140AD2F}"/>
              </a:ext>
              <a:ext uri="{C183D7F6-B498-43B3-948B-1728B52AA6E4}">
                <adec:decorative xmlns:adec="http://schemas.microsoft.com/office/drawing/2017/decorative" val="1"/>
              </a:ext>
            </a:extLst>
          </p:cNvPr>
          <p:cNvSpPr>
            <a:spLocks noChangeArrowheads="1"/>
          </p:cNvSpPr>
          <p:nvPr/>
        </p:nvSpPr>
        <p:spPr bwMode="auto">
          <a:xfrm>
            <a:off x="3792538" y="4387850"/>
            <a:ext cx="144462"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 name="Rectangle 5">
            <a:extLst>
              <a:ext uri="{FF2B5EF4-FFF2-40B4-BE49-F238E27FC236}">
                <a16:creationId xmlns:a16="http://schemas.microsoft.com/office/drawing/2014/main" id="{3DFF5077-A7ED-CB17-3691-F55A891E76EC}"/>
              </a:ext>
              <a:ext uri="{C183D7F6-B498-43B3-948B-1728B52AA6E4}">
                <adec:decorative xmlns:adec="http://schemas.microsoft.com/office/drawing/2017/decorative" val="1"/>
              </a:ext>
            </a:extLst>
          </p:cNvPr>
          <p:cNvSpPr>
            <a:spLocks noChangeArrowheads="1"/>
          </p:cNvSpPr>
          <p:nvPr/>
        </p:nvSpPr>
        <p:spPr bwMode="auto">
          <a:xfrm>
            <a:off x="3816350" y="4633913"/>
            <a:ext cx="142875"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 name="Rectangle 5">
            <a:extLst>
              <a:ext uri="{FF2B5EF4-FFF2-40B4-BE49-F238E27FC236}">
                <a16:creationId xmlns:a16="http://schemas.microsoft.com/office/drawing/2014/main" id="{63995DF2-693A-FE68-1D48-E7A0C451CBC8}"/>
              </a:ext>
              <a:ext uri="{C183D7F6-B498-43B3-948B-1728B52AA6E4}">
                <adec:decorative xmlns:adec="http://schemas.microsoft.com/office/drawing/2017/decorative" val="1"/>
              </a:ext>
            </a:extLst>
          </p:cNvPr>
          <p:cNvSpPr>
            <a:spLocks noChangeArrowheads="1"/>
          </p:cNvSpPr>
          <p:nvPr/>
        </p:nvSpPr>
        <p:spPr bwMode="auto">
          <a:xfrm>
            <a:off x="3816350" y="4862513"/>
            <a:ext cx="142875"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Rectangle 5">
            <a:extLst>
              <a:ext uri="{FF2B5EF4-FFF2-40B4-BE49-F238E27FC236}">
                <a16:creationId xmlns:a16="http://schemas.microsoft.com/office/drawing/2014/main" id="{9A75F043-3562-451B-24FE-7B166F973518}"/>
              </a:ext>
              <a:ext uri="{C183D7F6-B498-43B3-948B-1728B52AA6E4}">
                <adec:decorative xmlns:adec="http://schemas.microsoft.com/office/drawing/2017/decorative" val="1"/>
              </a:ext>
            </a:extLst>
          </p:cNvPr>
          <p:cNvSpPr>
            <a:spLocks noChangeArrowheads="1"/>
          </p:cNvSpPr>
          <p:nvPr/>
        </p:nvSpPr>
        <p:spPr bwMode="auto">
          <a:xfrm>
            <a:off x="3822700" y="5103813"/>
            <a:ext cx="144463"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Rectangle 5">
            <a:extLst>
              <a:ext uri="{FF2B5EF4-FFF2-40B4-BE49-F238E27FC236}">
                <a16:creationId xmlns:a16="http://schemas.microsoft.com/office/drawing/2014/main" id="{7CDF91FE-1434-1C2C-E12A-6AEE010867B9}"/>
              </a:ext>
              <a:ext uri="{C183D7F6-B498-43B3-948B-1728B52AA6E4}">
                <adec:decorative xmlns:adec="http://schemas.microsoft.com/office/drawing/2017/decorative" val="1"/>
              </a:ext>
            </a:extLst>
          </p:cNvPr>
          <p:cNvSpPr>
            <a:spLocks noChangeArrowheads="1"/>
          </p:cNvSpPr>
          <p:nvPr/>
        </p:nvSpPr>
        <p:spPr bwMode="auto">
          <a:xfrm>
            <a:off x="3816350" y="5300663"/>
            <a:ext cx="142875" cy="215900"/>
          </a:xfrm>
          <a:prstGeom prst="rect">
            <a:avLst/>
          </a:prstGeom>
          <a:noFill/>
          <a:ln w="412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834" name="Picture 1">
            <a:extLst>
              <a:ext uri="{FF2B5EF4-FFF2-40B4-BE49-F238E27FC236}">
                <a16:creationId xmlns:a16="http://schemas.microsoft.com/office/drawing/2014/main" id="{9D2F3A6D-5E42-0D12-E945-C3695FCB1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807" t="12569" r="49213" b="2292"/>
          <a:stretch>
            <a:fillRect/>
          </a:stretch>
        </p:blipFill>
        <p:spPr bwMode="auto">
          <a:xfrm>
            <a:off x="71438" y="292100"/>
            <a:ext cx="8785225" cy="641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35" name="Slide Number Placeholder 3">
            <a:extLst>
              <a:ext uri="{FF2B5EF4-FFF2-40B4-BE49-F238E27FC236}">
                <a16:creationId xmlns:a16="http://schemas.microsoft.com/office/drawing/2014/main" id="{97026FCE-2AF4-CE89-8D83-AA0EC2AB8EC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E4A68A2B-FD5D-4F7C-8A5B-EBD7FDC40FDF}"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126</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8836" name="Rectangle 5">
            <a:extLst>
              <a:ext uri="{FF2B5EF4-FFF2-40B4-BE49-F238E27FC236}">
                <a16:creationId xmlns:a16="http://schemas.microsoft.com/office/drawing/2014/main" id="{ADEEE330-9633-3C93-A68A-E5802CA110A3}"/>
              </a:ext>
              <a:ext uri="{C183D7F6-B498-43B3-948B-1728B52AA6E4}">
                <adec:decorative xmlns:adec="http://schemas.microsoft.com/office/drawing/2017/decorative" val="1"/>
              </a:ext>
            </a:extLst>
          </p:cNvPr>
          <p:cNvSpPr>
            <a:spLocks noChangeArrowheads="1"/>
          </p:cNvSpPr>
          <p:nvPr/>
        </p:nvSpPr>
        <p:spPr bwMode="auto">
          <a:xfrm>
            <a:off x="358775" y="1828800"/>
            <a:ext cx="6346825" cy="3048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8837" name="Rectangle 5">
            <a:extLst>
              <a:ext uri="{FF2B5EF4-FFF2-40B4-BE49-F238E27FC236}">
                <a16:creationId xmlns:a16="http://schemas.microsoft.com/office/drawing/2014/main" id="{D4F0940F-0FAE-124E-6336-97BCAF2FD6F2}"/>
              </a:ext>
              <a:ext uri="{C183D7F6-B498-43B3-948B-1728B52AA6E4}">
                <adec:decorative xmlns:adec="http://schemas.microsoft.com/office/drawing/2017/decorative" val="1"/>
              </a:ext>
            </a:extLst>
          </p:cNvPr>
          <p:cNvSpPr>
            <a:spLocks noChangeArrowheads="1"/>
          </p:cNvSpPr>
          <p:nvPr/>
        </p:nvSpPr>
        <p:spPr bwMode="auto">
          <a:xfrm>
            <a:off x="358775" y="2133600"/>
            <a:ext cx="6346825" cy="242888"/>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8838" name="Rectangle 5">
            <a:extLst>
              <a:ext uri="{FF2B5EF4-FFF2-40B4-BE49-F238E27FC236}">
                <a16:creationId xmlns:a16="http://schemas.microsoft.com/office/drawing/2014/main" id="{34FD27CA-0E3F-FCC7-E434-6AEB0767D7E2}"/>
              </a:ext>
              <a:ext uri="{C183D7F6-B498-43B3-948B-1728B52AA6E4}">
                <adec:decorative xmlns:adec="http://schemas.microsoft.com/office/drawing/2017/decorative" val="1"/>
              </a:ext>
            </a:extLst>
          </p:cNvPr>
          <p:cNvSpPr>
            <a:spLocks noChangeArrowheads="1"/>
          </p:cNvSpPr>
          <p:nvPr/>
        </p:nvSpPr>
        <p:spPr bwMode="auto">
          <a:xfrm>
            <a:off x="350838" y="2376488"/>
            <a:ext cx="6354762" cy="23495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8839" name="Rectangle 5">
            <a:extLst>
              <a:ext uri="{FF2B5EF4-FFF2-40B4-BE49-F238E27FC236}">
                <a16:creationId xmlns:a16="http://schemas.microsoft.com/office/drawing/2014/main" id="{151D73B6-4BCE-4FB9-A9DD-FAE868C31969}"/>
              </a:ext>
              <a:ext uri="{C183D7F6-B498-43B3-948B-1728B52AA6E4}">
                <adec:decorative xmlns:adec="http://schemas.microsoft.com/office/drawing/2017/decorative" val="1"/>
              </a:ext>
            </a:extLst>
          </p:cNvPr>
          <p:cNvSpPr>
            <a:spLocks noChangeArrowheads="1"/>
          </p:cNvSpPr>
          <p:nvPr/>
        </p:nvSpPr>
        <p:spPr bwMode="auto">
          <a:xfrm>
            <a:off x="350838" y="2611438"/>
            <a:ext cx="6354762" cy="708025"/>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8840" name="Rectangle 5">
            <a:extLst>
              <a:ext uri="{FF2B5EF4-FFF2-40B4-BE49-F238E27FC236}">
                <a16:creationId xmlns:a16="http://schemas.microsoft.com/office/drawing/2014/main" id="{44A64459-B446-6B74-383F-643EEC564896}"/>
              </a:ext>
              <a:ext uri="{C183D7F6-B498-43B3-948B-1728B52AA6E4}">
                <adec:decorative xmlns:adec="http://schemas.microsoft.com/office/drawing/2017/decorative" val="1"/>
              </a:ext>
            </a:extLst>
          </p:cNvPr>
          <p:cNvSpPr>
            <a:spLocks noChangeArrowheads="1"/>
          </p:cNvSpPr>
          <p:nvPr/>
        </p:nvSpPr>
        <p:spPr bwMode="auto">
          <a:xfrm>
            <a:off x="350838" y="3319463"/>
            <a:ext cx="6345237" cy="3048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8841" name="Rectangle 5">
            <a:extLst>
              <a:ext uri="{FF2B5EF4-FFF2-40B4-BE49-F238E27FC236}">
                <a16:creationId xmlns:a16="http://schemas.microsoft.com/office/drawing/2014/main" id="{33F8133B-9E5A-4534-90AB-C49A26385D71}"/>
              </a:ext>
              <a:ext uri="{C183D7F6-B498-43B3-948B-1728B52AA6E4}">
                <adec:decorative xmlns:adec="http://schemas.microsoft.com/office/drawing/2017/decorative" val="1"/>
              </a:ext>
            </a:extLst>
          </p:cNvPr>
          <p:cNvSpPr>
            <a:spLocks noChangeArrowheads="1"/>
          </p:cNvSpPr>
          <p:nvPr/>
        </p:nvSpPr>
        <p:spPr bwMode="auto">
          <a:xfrm>
            <a:off x="350838" y="4052888"/>
            <a:ext cx="7497762" cy="236537"/>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48842" name="Rectangle 5">
            <a:extLst>
              <a:ext uri="{FF2B5EF4-FFF2-40B4-BE49-F238E27FC236}">
                <a16:creationId xmlns:a16="http://schemas.microsoft.com/office/drawing/2014/main" id="{752AAA80-1D98-D9DE-C46F-339518456097}"/>
              </a:ext>
              <a:ext uri="{C183D7F6-B498-43B3-948B-1728B52AA6E4}">
                <adec:decorative xmlns:adec="http://schemas.microsoft.com/office/drawing/2017/decorative" val="1"/>
              </a:ext>
            </a:extLst>
          </p:cNvPr>
          <p:cNvSpPr>
            <a:spLocks noChangeArrowheads="1"/>
          </p:cNvSpPr>
          <p:nvPr/>
        </p:nvSpPr>
        <p:spPr bwMode="auto">
          <a:xfrm>
            <a:off x="350838" y="4289425"/>
            <a:ext cx="6345237" cy="2413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2" name="Picture 1">
            <a:extLst>
              <a:ext uri="{FF2B5EF4-FFF2-40B4-BE49-F238E27FC236}">
                <a16:creationId xmlns:a16="http://schemas.microsoft.com/office/drawing/2014/main" id="{1C178D34-3312-7AE0-BC9F-7442D4BE879C}"/>
              </a:ext>
            </a:extLst>
          </p:cNvPr>
          <p:cNvPicPr>
            <a:picLocks noChangeAspect="1"/>
          </p:cNvPicPr>
          <p:nvPr/>
        </p:nvPicPr>
        <p:blipFill rotWithShape="1">
          <a:blip r:embed="rId3"/>
          <a:srcRect l="72425" t="69497" r="17176" b="22119"/>
          <a:stretch/>
        </p:blipFill>
        <p:spPr>
          <a:xfrm>
            <a:off x="71438" y="4748211"/>
            <a:ext cx="8920161" cy="2109789"/>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Number Placeholder 2">
            <a:extLst>
              <a:ext uri="{FF2B5EF4-FFF2-40B4-BE49-F238E27FC236}">
                <a16:creationId xmlns:a16="http://schemas.microsoft.com/office/drawing/2014/main" id="{410A9970-4263-7B53-ADB5-EFDA07402BA2}"/>
              </a:ext>
              <a:ext uri="{C183D7F6-B498-43B3-948B-1728B52AA6E4}">
                <adec:decorative xmlns:adec="http://schemas.microsoft.com/office/drawing/2017/decorative" val="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FF0000"/>
              </a:buClr>
              <a:buSzPct val="55000"/>
              <a:buFontTx/>
              <a:buNone/>
              <a:tabLst/>
              <a:defRPr/>
            </a:pPr>
            <a:fld id="{089C3BF1-23B5-472B-8A88-AA1480C4EEC7}" type="slidenum">
              <a:rPr kumimoji="0" lang="en-US" altLang="en-US" sz="1000" b="1" i="0" u="none" strike="noStrike" kern="1200" cap="none" spc="0" normalizeH="0" baseline="0" noProof="0" smtClean="0">
                <a:ln>
                  <a:noFill/>
                </a:ln>
                <a:solidFill>
                  <a:srgbClr val="000000"/>
                </a:solidFill>
                <a:effectLst/>
                <a:uLnTx/>
                <a:uFillTx/>
                <a:latin typeface="Tahoma" panose="020B060403050404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50000"/>
                </a:spcBef>
                <a:spcAft>
                  <a:spcPct val="0"/>
                </a:spcAft>
                <a:buClr>
                  <a:srgbClr val="FF0000"/>
                </a:buClr>
                <a:buSzPct val="55000"/>
                <a:buFontTx/>
                <a:buNone/>
                <a:tabLst/>
                <a:defRPr/>
              </a:pPr>
              <a:t>127</a:t>
            </a:fld>
            <a:endParaRPr kumimoji="0" lang="en-US" altLang="en-US" sz="1000" b="1"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Arial" panose="020B0604020202020204" pitchFamily="34" charset="0"/>
            </a:endParaRPr>
          </a:p>
        </p:txBody>
      </p:sp>
      <p:sp>
        <p:nvSpPr>
          <p:cNvPr id="4" name="TextBox 3">
            <a:extLst>
              <a:ext uri="{FF2B5EF4-FFF2-40B4-BE49-F238E27FC236}">
                <a16:creationId xmlns:a16="http://schemas.microsoft.com/office/drawing/2014/main" id="{4273D074-AF34-A3DF-383E-F121E8E850AD}"/>
              </a:ext>
              <a:ext uri="{C183D7F6-B498-43B3-948B-1728B52AA6E4}">
                <adec:decorative xmlns:adec="http://schemas.microsoft.com/office/drawing/2017/decorative" val="1"/>
              </a:ext>
            </a:extLst>
          </p:cNvPr>
          <p:cNvSpPr txBox="1">
            <a:spLocks noChangeArrowheads="1"/>
          </p:cNvSpPr>
          <p:nvPr/>
        </p:nvSpPr>
        <p:spPr bwMode="auto">
          <a:xfrm>
            <a:off x="269875" y="1473200"/>
            <a:ext cx="8001000" cy="4635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End Class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13</a:t>
            </a:r>
          </a:p>
        </p:txBody>
      </p:sp>
      <p:sp>
        <p:nvSpPr>
          <p:cNvPr id="5" name="TextBox 4" descr="&quot;&quot;">
            <a:extLst>
              <a:ext uri="{FF2B5EF4-FFF2-40B4-BE49-F238E27FC236}">
                <a16:creationId xmlns:a16="http://schemas.microsoft.com/office/drawing/2014/main" id="{88F486A4-8D53-1C2A-533A-10096567E634}"/>
              </a:ext>
            </a:extLst>
          </p:cNvPr>
          <p:cNvSpPr txBox="1">
            <a:spLocks noChangeArrowheads="1"/>
          </p:cNvSpPr>
          <p:nvPr/>
        </p:nvSpPr>
        <p:spPr bwMode="auto">
          <a:xfrm>
            <a:off x="141288" y="5918200"/>
            <a:ext cx="8859837" cy="400050"/>
          </a:xfrm>
          <a:prstGeom prst="rect">
            <a:avLst/>
          </a:prstGeom>
          <a:solidFill>
            <a:schemeClr val="tx2">
              <a:lumMod val="40000"/>
              <a:lumOff val="60000"/>
            </a:schemeClr>
          </a:solidFill>
          <a:ln>
            <a:noFill/>
          </a:ln>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a:t>
            </a:r>
            <a:r>
              <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upload </a:t>
            </a: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Lecture 7  </a:t>
            </a: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to CANVAS</a:t>
            </a:r>
            <a:r>
              <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DC5743D9-B23E-11D0-A505-967D0C45F945}"/>
              </a:ext>
              <a:ext uri="{C183D7F6-B498-43B3-948B-1728B52AA6E4}">
                <adec:decorative xmlns:adec="http://schemas.microsoft.com/office/drawing/2017/decorative" val="1"/>
              </a:ext>
            </a:extLst>
          </p:cNvPr>
          <p:cNvSpPr txBox="1">
            <a:spLocks noChangeArrowheads="1"/>
          </p:cNvSpPr>
          <p:nvPr/>
        </p:nvSpPr>
        <p:spPr bwMode="auto">
          <a:xfrm>
            <a:off x="131763" y="0"/>
            <a:ext cx="8859837"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At 6:45 PM</a:t>
            </a: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t>
            </a:r>
          </a:p>
        </p:txBody>
      </p:sp>
      <p:sp>
        <p:nvSpPr>
          <p:cNvPr id="9" name="TextBox 8">
            <a:extLst>
              <a:ext uri="{FF2B5EF4-FFF2-40B4-BE49-F238E27FC236}">
                <a16:creationId xmlns:a16="http://schemas.microsoft.com/office/drawing/2014/main" id="{C01C41EA-5807-3E7B-9D7D-3B0D220234D7}"/>
              </a:ext>
              <a:ext uri="{C183D7F6-B498-43B3-948B-1728B52AA6E4}">
                <adec:decorative xmlns:adec="http://schemas.microsoft.com/office/drawing/2017/decorative" val="1"/>
              </a:ext>
            </a:extLst>
          </p:cNvPr>
          <p:cNvSpPr txBox="1">
            <a:spLocks noChangeArrowheads="1"/>
          </p:cNvSpPr>
          <p:nvPr/>
        </p:nvSpPr>
        <p:spPr bwMode="auto">
          <a:xfrm>
            <a:off x="14288" y="3873500"/>
            <a:ext cx="9159875" cy="1014413"/>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VH, Download Attendance Report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Rename it: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a:t>
            </a:r>
            <a:r>
              <a:rPr kumimoji="0" lang="en-US" altLang="en-US" sz="2000" b="1" i="0" u="none" strike="noStrike" kern="1200" cap="none" spc="0" normalizeH="0" baseline="0" noProof="0" dirty="0">
                <a:ln>
                  <a:noFill/>
                </a:ln>
                <a:solidFill>
                  <a:srgbClr val="0010DC"/>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10.4.2023  Attendance Report FINAL</a:t>
            </a:r>
            <a:endPar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858C469E-1D66-CB40-A19F-C3AEC1B51091}"/>
              </a:ext>
            </a:extLst>
          </p:cNvPr>
          <p:cNvSpPr>
            <a:spLocks noGrp="1" noChangeArrowheads="1"/>
          </p:cNvSpPr>
          <p:nvPr>
            <p:ph type="title"/>
          </p:nvPr>
        </p:nvSpPr>
        <p:spPr>
          <a:xfrm>
            <a:off x="1371600" y="0"/>
            <a:ext cx="7772400" cy="1066800"/>
          </a:xfrm>
        </p:spPr>
        <p:txBody>
          <a:bodyPr/>
          <a:lstStyle/>
          <a:p>
            <a:r>
              <a:rPr lang="en-US" altLang="en-US">
                <a:solidFill>
                  <a:schemeClr val="accent1"/>
                </a:solidFill>
                <a:ea typeface="ＭＳ Ｐゴシック" panose="020B0600070205080204" pitchFamily="34" charset="-128"/>
              </a:rPr>
              <a:t>Transforming </a:t>
            </a:r>
            <a:r>
              <a:rPr lang="en-US" altLang="en-US">
                <a:solidFill>
                  <a:srgbClr val="3333FF"/>
                </a:solidFill>
                <a:ea typeface="ＭＳ Ｐゴシック" panose="020B0600070205080204" pitchFamily="34" charset="-128"/>
              </a:rPr>
              <a:t>View Volumes</a:t>
            </a:r>
          </a:p>
        </p:txBody>
      </p:sp>
      <p:sp>
        <p:nvSpPr>
          <p:cNvPr id="347139" name="Line 3">
            <a:extLst>
              <a:ext uri="{FF2B5EF4-FFF2-40B4-BE49-F238E27FC236}">
                <a16:creationId xmlns:a16="http://schemas.microsoft.com/office/drawing/2014/main" id="{CDEA500C-F7F8-2BFC-2353-9B3DD7A2B11E}"/>
              </a:ext>
            </a:extLst>
          </p:cNvPr>
          <p:cNvSpPr>
            <a:spLocks noChangeShapeType="1"/>
          </p:cNvSpPr>
          <p:nvPr/>
        </p:nvSpPr>
        <p:spPr bwMode="auto">
          <a:xfrm flipV="1">
            <a:off x="4478338" y="6357938"/>
            <a:ext cx="1047750" cy="16033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7140" name="Line 4">
            <a:extLst>
              <a:ext uri="{FF2B5EF4-FFF2-40B4-BE49-F238E27FC236}">
                <a16:creationId xmlns:a16="http://schemas.microsoft.com/office/drawing/2014/main" id="{8E67D420-1BC6-5514-8CAE-A160CE14614B}"/>
              </a:ext>
            </a:extLst>
          </p:cNvPr>
          <p:cNvSpPr>
            <a:spLocks noChangeShapeType="1"/>
          </p:cNvSpPr>
          <p:nvPr/>
        </p:nvSpPr>
        <p:spPr bwMode="auto">
          <a:xfrm flipV="1">
            <a:off x="4468813" y="5376863"/>
            <a:ext cx="1047750" cy="16986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7141" name="Line 5">
            <a:extLst>
              <a:ext uri="{FF2B5EF4-FFF2-40B4-BE49-F238E27FC236}">
                <a16:creationId xmlns:a16="http://schemas.microsoft.com/office/drawing/2014/main" id="{BCDF4907-D0C8-C5BA-A8D6-AECA8B55F8FA}"/>
              </a:ext>
            </a:extLst>
          </p:cNvPr>
          <p:cNvSpPr>
            <a:spLocks noChangeShapeType="1"/>
          </p:cNvSpPr>
          <p:nvPr/>
        </p:nvSpPr>
        <p:spPr bwMode="auto">
          <a:xfrm flipV="1">
            <a:off x="3963988" y="4767263"/>
            <a:ext cx="1057275" cy="17938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7142" name="Line 6">
            <a:extLst>
              <a:ext uri="{FF2B5EF4-FFF2-40B4-BE49-F238E27FC236}">
                <a16:creationId xmlns:a16="http://schemas.microsoft.com/office/drawing/2014/main" id="{FA0CC9C3-DC2A-CBB1-8841-B9FEE8220274}"/>
              </a:ext>
            </a:extLst>
          </p:cNvPr>
          <p:cNvSpPr>
            <a:spLocks noChangeShapeType="1"/>
          </p:cNvSpPr>
          <p:nvPr/>
        </p:nvSpPr>
        <p:spPr bwMode="auto">
          <a:xfrm>
            <a:off x="4478338" y="5546725"/>
            <a:ext cx="0" cy="9636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7143" name="Line 7">
            <a:extLst>
              <a:ext uri="{FF2B5EF4-FFF2-40B4-BE49-F238E27FC236}">
                <a16:creationId xmlns:a16="http://schemas.microsoft.com/office/drawing/2014/main" id="{B6B736CD-7EE8-A8AE-91F8-28388E497DD0}"/>
              </a:ext>
            </a:extLst>
          </p:cNvPr>
          <p:cNvSpPr>
            <a:spLocks noChangeShapeType="1"/>
          </p:cNvSpPr>
          <p:nvPr/>
        </p:nvSpPr>
        <p:spPr bwMode="auto">
          <a:xfrm>
            <a:off x="5516563" y="5365750"/>
            <a:ext cx="0" cy="9636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7144" name="Line 8">
            <a:extLst>
              <a:ext uri="{FF2B5EF4-FFF2-40B4-BE49-F238E27FC236}">
                <a16:creationId xmlns:a16="http://schemas.microsoft.com/office/drawing/2014/main" id="{24ACD7E8-3DEB-F00D-0810-285BCD09E4A2}"/>
              </a:ext>
            </a:extLst>
          </p:cNvPr>
          <p:cNvSpPr>
            <a:spLocks noChangeShapeType="1"/>
          </p:cNvSpPr>
          <p:nvPr/>
        </p:nvSpPr>
        <p:spPr bwMode="auto">
          <a:xfrm>
            <a:off x="3963988" y="4956175"/>
            <a:ext cx="0" cy="9445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7145" name="Line 9">
            <a:extLst>
              <a:ext uri="{FF2B5EF4-FFF2-40B4-BE49-F238E27FC236}">
                <a16:creationId xmlns:a16="http://schemas.microsoft.com/office/drawing/2014/main" id="{BCA8E83A-B277-9ABE-CFDA-CD545DF30E9E}"/>
              </a:ext>
            </a:extLst>
          </p:cNvPr>
          <p:cNvSpPr>
            <a:spLocks noChangeShapeType="1"/>
          </p:cNvSpPr>
          <p:nvPr/>
        </p:nvSpPr>
        <p:spPr bwMode="auto">
          <a:xfrm>
            <a:off x="3944938" y="5889625"/>
            <a:ext cx="533400" cy="6492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7146" name="Line 10">
            <a:extLst>
              <a:ext uri="{FF2B5EF4-FFF2-40B4-BE49-F238E27FC236}">
                <a16:creationId xmlns:a16="http://schemas.microsoft.com/office/drawing/2014/main" id="{23837942-DD70-3C8C-47D5-6228DB3B44BE}"/>
              </a:ext>
            </a:extLst>
          </p:cNvPr>
          <p:cNvSpPr>
            <a:spLocks noChangeShapeType="1"/>
          </p:cNvSpPr>
          <p:nvPr/>
        </p:nvSpPr>
        <p:spPr bwMode="auto">
          <a:xfrm>
            <a:off x="3973513" y="4965700"/>
            <a:ext cx="504825" cy="6111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7147" name="Line 11">
            <a:extLst>
              <a:ext uri="{FF2B5EF4-FFF2-40B4-BE49-F238E27FC236}">
                <a16:creationId xmlns:a16="http://schemas.microsoft.com/office/drawing/2014/main" id="{D6FF6D49-DC07-20D6-7913-CC8367E12D7E}"/>
              </a:ext>
            </a:extLst>
          </p:cNvPr>
          <p:cNvSpPr>
            <a:spLocks noChangeShapeType="1"/>
          </p:cNvSpPr>
          <p:nvPr/>
        </p:nvSpPr>
        <p:spPr bwMode="auto">
          <a:xfrm>
            <a:off x="5011738" y="4775200"/>
            <a:ext cx="495300" cy="5921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47148" name="Line 12">
            <a:extLst>
              <a:ext uri="{FF2B5EF4-FFF2-40B4-BE49-F238E27FC236}">
                <a16:creationId xmlns:a16="http://schemas.microsoft.com/office/drawing/2014/main" id="{6487C314-D7C4-0D58-6CB2-2FF23F382E21}"/>
              </a:ext>
            </a:extLst>
          </p:cNvPr>
          <p:cNvSpPr>
            <a:spLocks noChangeShapeType="1"/>
          </p:cNvSpPr>
          <p:nvPr/>
        </p:nvSpPr>
        <p:spPr bwMode="auto">
          <a:xfrm flipV="1">
            <a:off x="4722813" y="5664200"/>
            <a:ext cx="323850" cy="50800"/>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49" name="Line 13">
            <a:extLst>
              <a:ext uri="{FF2B5EF4-FFF2-40B4-BE49-F238E27FC236}">
                <a16:creationId xmlns:a16="http://schemas.microsoft.com/office/drawing/2014/main" id="{44637FBC-0DDF-A769-0223-61E0F4207F69}"/>
              </a:ext>
            </a:extLst>
          </p:cNvPr>
          <p:cNvSpPr>
            <a:spLocks noChangeShapeType="1"/>
          </p:cNvSpPr>
          <p:nvPr/>
        </p:nvSpPr>
        <p:spPr bwMode="auto">
          <a:xfrm>
            <a:off x="4708525" y="5729288"/>
            <a:ext cx="277813" cy="34766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50" name="Text Box 14">
            <a:extLst>
              <a:ext uri="{FF2B5EF4-FFF2-40B4-BE49-F238E27FC236}">
                <a16:creationId xmlns:a16="http://schemas.microsoft.com/office/drawing/2014/main" id="{D9DD0FBE-3564-38B3-4959-501AF6D81A13}"/>
              </a:ext>
            </a:extLst>
          </p:cNvPr>
          <p:cNvSpPr txBox="1">
            <a:spLocks noChangeArrowheads="1"/>
          </p:cNvSpPr>
          <p:nvPr/>
        </p:nvSpPr>
        <p:spPr bwMode="auto">
          <a:xfrm>
            <a:off x="4586288" y="5989638"/>
            <a:ext cx="973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347151" name="Text Box 15">
            <a:extLst>
              <a:ext uri="{FF2B5EF4-FFF2-40B4-BE49-F238E27FC236}">
                <a16:creationId xmlns:a16="http://schemas.microsoft.com/office/drawing/2014/main" id="{D086796A-1FD6-406E-0181-4FAB7B89AA53}"/>
              </a:ext>
            </a:extLst>
          </p:cNvPr>
          <p:cNvSpPr txBox="1">
            <a:spLocks noChangeArrowheads="1"/>
          </p:cNvSpPr>
          <p:nvPr/>
        </p:nvSpPr>
        <p:spPr bwMode="auto">
          <a:xfrm>
            <a:off x="4699000" y="5545138"/>
            <a:ext cx="973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p>
        </p:txBody>
      </p:sp>
      <p:sp>
        <p:nvSpPr>
          <p:cNvPr id="347152" name="Text Box 16">
            <a:extLst>
              <a:ext uri="{FF2B5EF4-FFF2-40B4-BE49-F238E27FC236}">
                <a16:creationId xmlns:a16="http://schemas.microsoft.com/office/drawing/2014/main" id="{ADA6B04C-F1C2-75DE-E383-610549ADC3BC}"/>
              </a:ext>
            </a:extLst>
          </p:cNvPr>
          <p:cNvSpPr txBox="1">
            <a:spLocks noChangeArrowheads="1"/>
          </p:cNvSpPr>
          <p:nvPr/>
        </p:nvSpPr>
        <p:spPr bwMode="auto">
          <a:xfrm>
            <a:off x="2582863" y="4905375"/>
            <a:ext cx="1382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solidFill>
                  <a:schemeClr val="accent1"/>
                </a:solidFill>
                <a:latin typeface="Arial" panose="020B0604020202020204" pitchFamily="34" charset="0"/>
              </a:rPr>
              <a:t>NDCS</a:t>
            </a:r>
          </a:p>
        </p:txBody>
      </p:sp>
      <p:sp>
        <p:nvSpPr>
          <p:cNvPr id="347153" name="Text Box 17">
            <a:extLst>
              <a:ext uri="{FF2B5EF4-FFF2-40B4-BE49-F238E27FC236}">
                <a16:creationId xmlns:a16="http://schemas.microsoft.com/office/drawing/2014/main" id="{DAF66268-22D0-BE92-05A6-1965EB936BDD}"/>
              </a:ext>
            </a:extLst>
          </p:cNvPr>
          <p:cNvSpPr txBox="1">
            <a:spLocks noChangeArrowheads="1"/>
          </p:cNvSpPr>
          <p:nvPr/>
        </p:nvSpPr>
        <p:spPr bwMode="auto">
          <a:xfrm>
            <a:off x="4083050" y="5040313"/>
            <a:ext cx="973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347154" name="Line 18">
            <a:extLst>
              <a:ext uri="{FF2B5EF4-FFF2-40B4-BE49-F238E27FC236}">
                <a16:creationId xmlns:a16="http://schemas.microsoft.com/office/drawing/2014/main" id="{60AA6082-84BB-D5D4-6C13-8C4172469730}"/>
              </a:ext>
            </a:extLst>
          </p:cNvPr>
          <p:cNvSpPr>
            <a:spLocks noChangeShapeType="1"/>
          </p:cNvSpPr>
          <p:nvPr/>
        </p:nvSpPr>
        <p:spPr bwMode="auto">
          <a:xfrm flipV="1">
            <a:off x="4713288" y="5321300"/>
            <a:ext cx="19050" cy="393700"/>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55" name="Line 19">
            <a:extLst>
              <a:ext uri="{FF2B5EF4-FFF2-40B4-BE49-F238E27FC236}">
                <a16:creationId xmlns:a16="http://schemas.microsoft.com/office/drawing/2014/main" id="{62947545-CDE9-68DC-E819-13FE0CB08EAA}"/>
              </a:ext>
            </a:extLst>
          </p:cNvPr>
          <p:cNvSpPr>
            <a:spLocks noChangeShapeType="1"/>
          </p:cNvSpPr>
          <p:nvPr/>
        </p:nvSpPr>
        <p:spPr bwMode="auto">
          <a:xfrm flipV="1">
            <a:off x="4722813" y="5673725"/>
            <a:ext cx="266700" cy="41275"/>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156" name="Text Box 20">
            <a:extLst>
              <a:ext uri="{FF2B5EF4-FFF2-40B4-BE49-F238E27FC236}">
                <a16:creationId xmlns:a16="http://schemas.microsoft.com/office/drawing/2014/main" id="{57E23B44-A151-66FB-33B5-912D79F2BAE1}"/>
              </a:ext>
            </a:extLst>
          </p:cNvPr>
          <p:cNvSpPr txBox="1">
            <a:spLocks noChangeArrowheads="1"/>
          </p:cNvSpPr>
          <p:nvPr/>
        </p:nvSpPr>
        <p:spPr bwMode="auto">
          <a:xfrm>
            <a:off x="2349500" y="5838825"/>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latin typeface="Arial" panose="020B0604020202020204" pitchFamily="34" charset="0"/>
              </a:rPr>
              <a:t>(-1,-1,-1)</a:t>
            </a:r>
          </a:p>
        </p:txBody>
      </p:sp>
      <p:sp>
        <p:nvSpPr>
          <p:cNvPr id="347157" name="Text Box 21">
            <a:extLst>
              <a:ext uri="{FF2B5EF4-FFF2-40B4-BE49-F238E27FC236}">
                <a16:creationId xmlns:a16="http://schemas.microsoft.com/office/drawing/2014/main" id="{D09CA389-ECC5-E483-42BF-52438CDF0EAE}"/>
              </a:ext>
            </a:extLst>
          </p:cNvPr>
          <p:cNvSpPr txBox="1">
            <a:spLocks noChangeArrowheads="1"/>
          </p:cNvSpPr>
          <p:nvPr/>
        </p:nvSpPr>
        <p:spPr bwMode="auto">
          <a:xfrm>
            <a:off x="5095875" y="5048250"/>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latin typeface="Arial" panose="020B0604020202020204" pitchFamily="34" charset="0"/>
              </a:rPr>
              <a:t>(1,1,1)</a:t>
            </a:r>
          </a:p>
        </p:txBody>
      </p:sp>
      <p:grpSp>
        <p:nvGrpSpPr>
          <p:cNvPr id="9238" name="Group 22">
            <a:extLst>
              <a:ext uri="{FF2B5EF4-FFF2-40B4-BE49-F238E27FC236}">
                <a16:creationId xmlns:a16="http://schemas.microsoft.com/office/drawing/2014/main" id="{6AD2307C-D97F-99CC-C828-782B4303CAE7}"/>
              </a:ext>
            </a:extLst>
          </p:cNvPr>
          <p:cNvGrpSpPr>
            <a:grpSpLocks/>
          </p:cNvGrpSpPr>
          <p:nvPr/>
        </p:nvGrpSpPr>
        <p:grpSpPr bwMode="auto">
          <a:xfrm>
            <a:off x="0" y="1524000"/>
            <a:ext cx="9148763" cy="3092450"/>
            <a:chOff x="-3" y="2045"/>
            <a:chExt cx="5763" cy="1948"/>
          </a:xfrm>
        </p:grpSpPr>
        <p:sp>
          <p:nvSpPr>
            <p:cNvPr id="347159" name="Text Box 23">
              <a:extLst>
                <a:ext uri="{FF2B5EF4-FFF2-40B4-BE49-F238E27FC236}">
                  <a16:creationId xmlns:a16="http://schemas.microsoft.com/office/drawing/2014/main" id="{3C3947EB-CDE8-FCF3-0E6F-D1F850F37114}"/>
                </a:ext>
              </a:extLst>
            </p:cNvPr>
            <p:cNvSpPr txBox="1">
              <a:spLocks noChangeArrowheads="1"/>
            </p:cNvSpPr>
            <p:nvPr/>
          </p:nvSpPr>
          <p:spPr bwMode="auto">
            <a:xfrm>
              <a:off x="2873" y="2045"/>
              <a:ext cx="1900" cy="2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800" b="1" dirty="0">
                  <a:solidFill>
                    <a:srgbClr val="00B050"/>
                  </a:solidFill>
                  <a:effectLst>
                    <a:outerShdw blurRad="38100" dist="38100" dir="2700000" algn="tl">
                      <a:srgbClr val="C0C0C0"/>
                    </a:outerShdw>
                  </a:effectLst>
                  <a:latin typeface="Arial" pitchFamily="34" charset="0"/>
                  <a:ea typeface="ＭＳ Ｐゴシック" charset="-128"/>
                </a:rPr>
                <a:t>orthographic </a:t>
              </a:r>
              <a:r>
                <a:rPr lang="en-US" sz="1800" b="1" dirty="0">
                  <a:solidFill>
                    <a:schemeClr val="accent2"/>
                  </a:solidFill>
                  <a:effectLst>
                    <a:outerShdw blurRad="38100" dist="38100" dir="2700000" algn="tl">
                      <a:srgbClr val="C0C0C0"/>
                    </a:outerShdw>
                  </a:effectLst>
                  <a:latin typeface="Arial" pitchFamily="34" charset="0"/>
                  <a:ea typeface="ＭＳ Ｐゴシック" charset="-128"/>
                </a:rPr>
                <a:t>view volume</a:t>
              </a:r>
            </a:p>
          </p:txBody>
        </p:sp>
        <p:sp>
          <p:nvSpPr>
            <p:cNvPr id="9240" name="Line 24">
              <a:extLst>
                <a:ext uri="{FF2B5EF4-FFF2-40B4-BE49-F238E27FC236}">
                  <a16:creationId xmlns:a16="http://schemas.microsoft.com/office/drawing/2014/main" id="{24218711-B5B9-700C-D1E5-80E2BDC33388}"/>
                </a:ext>
              </a:extLst>
            </p:cNvPr>
            <p:cNvSpPr>
              <a:spLocks noChangeShapeType="1"/>
            </p:cNvSpPr>
            <p:nvPr/>
          </p:nvSpPr>
          <p:spPr bwMode="auto">
            <a:xfrm flipV="1">
              <a:off x="3761" y="2239"/>
              <a:ext cx="1270" cy="224"/>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1" name="Line 25">
              <a:extLst>
                <a:ext uri="{FF2B5EF4-FFF2-40B4-BE49-F238E27FC236}">
                  <a16:creationId xmlns:a16="http://schemas.microsoft.com/office/drawing/2014/main" id="{9BC68F98-60DD-FB0B-3992-2B54B7BE817B}"/>
                </a:ext>
              </a:extLst>
            </p:cNvPr>
            <p:cNvSpPr>
              <a:spLocks noChangeShapeType="1"/>
            </p:cNvSpPr>
            <p:nvPr/>
          </p:nvSpPr>
          <p:spPr bwMode="auto">
            <a:xfrm flipV="1">
              <a:off x="4194" y="2755"/>
              <a:ext cx="1234" cy="212"/>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2" name="Line 26">
              <a:extLst>
                <a:ext uri="{FF2B5EF4-FFF2-40B4-BE49-F238E27FC236}">
                  <a16:creationId xmlns:a16="http://schemas.microsoft.com/office/drawing/2014/main" id="{BC76C3E0-E4BB-D28B-9185-725DEBFFCB64}"/>
                </a:ext>
              </a:extLst>
            </p:cNvPr>
            <p:cNvSpPr>
              <a:spLocks noChangeShapeType="1"/>
            </p:cNvSpPr>
            <p:nvPr/>
          </p:nvSpPr>
          <p:spPr bwMode="auto">
            <a:xfrm flipH="1" flipV="1">
              <a:off x="5012" y="2246"/>
              <a:ext cx="417" cy="511"/>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3" name="Line 27">
              <a:extLst>
                <a:ext uri="{FF2B5EF4-FFF2-40B4-BE49-F238E27FC236}">
                  <a16:creationId xmlns:a16="http://schemas.microsoft.com/office/drawing/2014/main" id="{F8161955-97EC-5E29-3F73-192A444E3687}"/>
                </a:ext>
              </a:extLst>
            </p:cNvPr>
            <p:cNvSpPr>
              <a:spLocks noChangeShapeType="1"/>
            </p:cNvSpPr>
            <p:nvPr/>
          </p:nvSpPr>
          <p:spPr bwMode="auto">
            <a:xfrm flipH="1" flipV="1">
              <a:off x="3770" y="2458"/>
              <a:ext cx="411" cy="505"/>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4" name="Line 28">
              <a:extLst>
                <a:ext uri="{FF2B5EF4-FFF2-40B4-BE49-F238E27FC236}">
                  <a16:creationId xmlns:a16="http://schemas.microsoft.com/office/drawing/2014/main" id="{31082B60-4969-8886-66B8-06E5CC2C2FE5}"/>
                </a:ext>
              </a:extLst>
            </p:cNvPr>
            <p:cNvSpPr>
              <a:spLocks noChangeShapeType="1"/>
            </p:cNvSpPr>
            <p:nvPr/>
          </p:nvSpPr>
          <p:spPr bwMode="auto">
            <a:xfrm flipH="1" flipV="1">
              <a:off x="3747" y="3222"/>
              <a:ext cx="423" cy="505"/>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5" name="Line 29">
              <a:extLst>
                <a:ext uri="{FF2B5EF4-FFF2-40B4-BE49-F238E27FC236}">
                  <a16:creationId xmlns:a16="http://schemas.microsoft.com/office/drawing/2014/main" id="{FC38ECEF-9711-A454-BE87-D0097B352F13}"/>
                </a:ext>
              </a:extLst>
            </p:cNvPr>
            <p:cNvSpPr>
              <a:spLocks noChangeShapeType="1"/>
            </p:cNvSpPr>
            <p:nvPr/>
          </p:nvSpPr>
          <p:spPr bwMode="auto">
            <a:xfrm flipV="1">
              <a:off x="4177" y="2966"/>
              <a:ext cx="9" cy="764"/>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6" name="Line 30">
              <a:extLst>
                <a:ext uri="{FF2B5EF4-FFF2-40B4-BE49-F238E27FC236}">
                  <a16:creationId xmlns:a16="http://schemas.microsoft.com/office/drawing/2014/main" id="{F843CD59-64D9-D4F7-BEFA-C421FD28D5DF}"/>
                </a:ext>
              </a:extLst>
            </p:cNvPr>
            <p:cNvSpPr>
              <a:spLocks noChangeShapeType="1"/>
            </p:cNvSpPr>
            <p:nvPr/>
          </p:nvSpPr>
          <p:spPr bwMode="auto">
            <a:xfrm flipV="1">
              <a:off x="3761" y="2450"/>
              <a:ext cx="9" cy="78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7" name="Line 31">
              <a:extLst>
                <a:ext uri="{FF2B5EF4-FFF2-40B4-BE49-F238E27FC236}">
                  <a16:creationId xmlns:a16="http://schemas.microsoft.com/office/drawing/2014/main" id="{59220F98-3644-390C-A3CC-99C8D3CA896E}"/>
                </a:ext>
              </a:extLst>
            </p:cNvPr>
            <p:cNvSpPr>
              <a:spLocks noChangeShapeType="1"/>
            </p:cNvSpPr>
            <p:nvPr/>
          </p:nvSpPr>
          <p:spPr bwMode="auto">
            <a:xfrm flipH="1" flipV="1">
              <a:off x="5417" y="2751"/>
              <a:ext cx="19" cy="76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8" name="Line 32">
              <a:extLst>
                <a:ext uri="{FF2B5EF4-FFF2-40B4-BE49-F238E27FC236}">
                  <a16:creationId xmlns:a16="http://schemas.microsoft.com/office/drawing/2014/main" id="{C83044B6-81D0-5D74-FCB9-45C18B4ED5EA}"/>
                </a:ext>
              </a:extLst>
            </p:cNvPr>
            <p:cNvSpPr>
              <a:spLocks noChangeShapeType="1"/>
            </p:cNvSpPr>
            <p:nvPr/>
          </p:nvSpPr>
          <p:spPr bwMode="auto">
            <a:xfrm flipV="1">
              <a:off x="4168" y="3509"/>
              <a:ext cx="1264" cy="21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9" name="Line 33">
              <a:extLst>
                <a:ext uri="{FF2B5EF4-FFF2-40B4-BE49-F238E27FC236}">
                  <a16:creationId xmlns:a16="http://schemas.microsoft.com/office/drawing/2014/main" id="{C189DF8E-4471-3E1A-F981-22EE86AB6A1F}"/>
                </a:ext>
              </a:extLst>
            </p:cNvPr>
            <p:cNvSpPr>
              <a:spLocks noChangeShapeType="1"/>
            </p:cNvSpPr>
            <p:nvPr/>
          </p:nvSpPr>
          <p:spPr bwMode="auto">
            <a:xfrm flipV="1">
              <a:off x="3425" y="2989"/>
              <a:ext cx="0" cy="247"/>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0" name="Line 34">
              <a:extLst>
                <a:ext uri="{FF2B5EF4-FFF2-40B4-BE49-F238E27FC236}">
                  <a16:creationId xmlns:a16="http://schemas.microsoft.com/office/drawing/2014/main" id="{3C8487A7-340E-ED0B-9BBC-7FEA7584AB0F}"/>
                </a:ext>
              </a:extLst>
            </p:cNvPr>
            <p:cNvSpPr>
              <a:spLocks noChangeShapeType="1"/>
            </p:cNvSpPr>
            <p:nvPr/>
          </p:nvSpPr>
          <p:spPr bwMode="auto">
            <a:xfrm flipH="1">
              <a:off x="3210" y="3213"/>
              <a:ext cx="210" cy="8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1" name="Line 35">
              <a:extLst>
                <a:ext uri="{FF2B5EF4-FFF2-40B4-BE49-F238E27FC236}">
                  <a16:creationId xmlns:a16="http://schemas.microsoft.com/office/drawing/2014/main" id="{3E501F3D-3F61-973D-E3FC-60BE155C860B}"/>
                </a:ext>
              </a:extLst>
            </p:cNvPr>
            <p:cNvSpPr>
              <a:spLocks noChangeShapeType="1"/>
            </p:cNvSpPr>
            <p:nvPr/>
          </p:nvSpPr>
          <p:spPr bwMode="auto">
            <a:xfrm>
              <a:off x="3411" y="3222"/>
              <a:ext cx="175" cy="219"/>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2" name="Text Box 36">
              <a:extLst>
                <a:ext uri="{FF2B5EF4-FFF2-40B4-BE49-F238E27FC236}">
                  <a16:creationId xmlns:a16="http://schemas.microsoft.com/office/drawing/2014/main" id="{CE457EFA-FB69-6EF3-8154-25A183F91595}"/>
                </a:ext>
              </a:extLst>
            </p:cNvPr>
            <p:cNvSpPr txBox="1">
              <a:spLocks noChangeArrowheads="1"/>
            </p:cNvSpPr>
            <p:nvPr/>
          </p:nvSpPr>
          <p:spPr bwMode="auto">
            <a:xfrm>
              <a:off x="3274" y="3470"/>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9253" name="Text Box 37">
              <a:extLst>
                <a:ext uri="{FF2B5EF4-FFF2-40B4-BE49-F238E27FC236}">
                  <a16:creationId xmlns:a16="http://schemas.microsoft.com/office/drawing/2014/main" id="{2D1F772E-A156-CA16-2204-6859945C40A9}"/>
                </a:ext>
              </a:extLst>
            </p:cNvPr>
            <p:cNvSpPr txBox="1">
              <a:spLocks noChangeArrowheads="1"/>
            </p:cNvSpPr>
            <p:nvPr/>
          </p:nvSpPr>
          <p:spPr bwMode="auto">
            <a:xfrm>
              <a:off x="2769" y="3076"/>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p>
          </p:txBody>
        </p:sp>
        <p:sp>
          <p:nvSpPr>
            <p:cNvPr id="9254" name="Text Box 38">
              <a:extLst>
                <a:ext uri="{FF2B5EF4-FFF2-40B4-BE49-F238E27FC236}">
                  <a16:creationId xmlns:a16="http://schemas.microsoft.com/office/drawing/2014/main" id="{3B0AD001-62D2-29C3-2613-911087D3BDF3}"/>
                </a:ext>
              </a:extLst>
            </p:cNvPr>
            <p:cNvSpPr txBox="1">
              <a:spLocks noChangeArrowheads="1"/>
            </p:cNvSpPr>
            <p:nvPr/>
          </p:nvSpPr>
          <p:spPr bwMode="auto">
            <a:xfrm>
              <a:off x="2865" y="3360"/>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solidFill>
                    <a:srgbClr val="990033"/>
                  </a:solidFill>
                  <a:latin typeface="Arial" panose="020B0604020202020204" pitchFamily="34" charset="0"/>
                </a:rPr>
                <a:t>VCS</a:t>
              </a:r>
            </a:p>
          </p:txBody>
        </p:sp>
        <p:sp>
          <p:nvSpPr>
            <p:cNvPr id="9255" name="Text Box 39">
              <a:extLst>
                <a:ext uri="{FF2B5EF4-FFF2-40B4-BE49-F238E27FC236}">
                  <a16:creationId xmlns:a16="http://schemas.microsoft.com/office/drawing/2014/main" id="{00A5549F-34B1-08E2-FCC8-6019A2D83722}"/>
                </a:ext>
              </a:extLst>
            </p:cNvPr>
            <p:cNvSpPr txBox="1">
              <a:spLocks noChangeArrowheads="1"/>
            </p:cNvSpPr>
            <p:nvPr/>
          </p:nvSpPr>
          <p:spPr bwMode="auto">
            <a:xfrm>
              <a:off x="3017" y="2788"/>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9256" name="Text Box 40">
              <a:extLst>
                <a:ext uri="{FF2B5EF4-FFF2-40B4-BE49-F238E27FC236}">
                  <a16:creationId xmlns:a16="http://schemas.microsoft.com/office/drawing/2014/main" id="{8D3FA0F9-53E7-0810-C467-A261EF8C7F81}"/>
                </a:ext>
              </a:extLst>
            </p:cNvPr>
            <p:cNvSpPr txBox="1">
              <a:spLocks noChangeArrowheads="1"/>
            </p:cNvSpPr>
            <p:nvPr/>
          </p:nvSpPr>
          <p:spPr bwMode="auto">
            <a:xfrm>
              <a:off x="3212" y="2634"/>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x=left</a:t>
              </a:r>
            </a:p>
          </p:txBody>
        </p:sp>
        <p:sp>
          <p:nvSpPr>
            <p:cNvPr id="9257" name="Text Box 41">
              <a:extLst>
                <a:ext uri="{FF2B5EF4-FFF2-40B4-BE49-F238E27FC236}">
                  <a16:creationId xmlns:a16="http://schemas.microsoft.com/office/drawing/2014/main" id="{E9170DD2-F137-FA1B-B7C9-BAFF655A6A61}"/>
                </a:ext>
              </a:extLst>
            </p:cNvPr>
            <p:cNvSpPr txBox="1">
              <a:spLocks noChangeArrowheads="1"/>
            </p:cNvSpPr>
            <p:nvPr/>
          </p:nvSpPr>
          <p:spPr bwMode="auto">
            <a:xfrm>
              <a:off x="3929" y="2500"/>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y=top</a:t>
              </a:r>
            </a:p>
          </p:txBody>
        </p:sp>
        <p:sp>
          <p:nvSpPr>
            <p:cNvPr id="9258" name="Text Box 42">
              <a:extLst>
                <a:ext uri="{FF2B5EF4-FFF2-40B4-BE49-F238E27FC236}">
                  <a16:creationId xmlns:a16="http://schemas.microsoft.com/office/drawing/2014/main" id="{6AEF0017-5C99-A9E9-E038-2D59F0BC97AD}"/>
                </a:ext>
              </a:extLst>
            </p:cNvPr>
            <p:cNvSpPr txBox="1">
              <a:spLocks noChangeArrowheads="1"/>
            </p:cNvSpPr>
            <p:nvPr/>
          </p:nvSpPr>
          <p:spPr bwMode="auto">
            <a:xfrm>
              <a:off x="4141" y="3179"/>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x=right</a:t>
              </a:r>
            </a:p>
          </p:txBody>
        </p:sp>
        <p:sp>
          <p:nvSpPr>
            <p:cNvPr id="9259" name="Text Box 43">
              <a:extLst>
                <a:ext uri="{FF2B5EF4-FFF2-40B4-BE49-F238E27FC236}">
                  <a16:creationId xmlns:a16="http://schemas.microsoft.com/office/drawing/2014/main" id="{5D953C61-497D-DC3B-AB2D-0A7D714E4F59}"/>
                </a:ext>
              </a:extLst>
            </p:cNvPr>
            <p:cNvSpPr txBox="1">
              <a:spLocks noChangeArrowheads="1"/>
            </p:cNvSpPr>
            <p:nvPr/>
          </p:nvSpPr>
          <p:spPr bwMode="auto">
            <a:xfrm>
              <a:off x="5126" y="3543"/>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far</a:t>
              </a:r>
            </a:p>
          </p:txBody>
        </p:sp>
        <p:sp>
          <p:nvSpPr>
            <p:cNvPr id="9260" name="Text Box 44">
              <a:extLst>
                <a:ext uri="{FF2B5EF4-FFF2-40B4-BE49-F238E27FC236}">
                  <a16:creationId xmlns:a16="http://schemas.microsoft.com/office/drawing/2014/main" id="{47466469-660C-86FB-0682-AD402CC6FBA7}"/>
                </a:ext>
              </a:extLst>
            </p:cNvPr>
            <p:cNvSpPr txBox="1">
              <a:spLocks noChangeArrowheads="1"/>
            </p:cNvSpPr>
            <p:nvPr/>
          </p:nvSpPr>
          <p:spPr bwMode="auto">
            <a:xfrm>
              <a:off x="3958" y="3762"/>
              <a:ext cx="8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near</a:t>
              </a:r>
            </a:p>
          </p:txBody>
        </p:sp>
        <p:sp>
          <p:nvSpPr>
            <p:cNvPr id="9261" name="Text Box 45">
              <a:extLst>
                <a:ext uri="{FF2B5EF4-FFF2-40B4-BE49-F238E27FC236}">
                  <a16:creationId xmlns:a16="http://schemas.microsoft.com/office/drawing/2014/main" id="{8DE7A9A5-D5C7-0263-0003-6A893A13F47F}"/>
                </a:ext>
              </a:extLst>
            </p:cNvPr>
            <p:cNvSpPr txBox="1">
              <a:spLocks noChangeArrowheads="1"/>
            </p:cNvSpPr>
            <p:nvPr/>
          </p:nvSpPr>
          <p:spPr bwMode="auto">
            <a:xfrm>
              <a:off x="3061" y="3698"/>
              <a:ext cx="8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y=bottom</a:t>
              </a:r>
            </a:p>
          </p:txBody>
        </p:sp>
        <p:sp>
          <p:nvSpPr>
            <p:cNvPr id="9262" name="Line 46">
              <a:extLst>
                <a:ext uri="{FF2B5EF4-FFF2-40B4-BE49-F238E27FC236}">
                  <a16:creationId xmlns:a16="http://schemas.microsoft.com/office/drawing/2014/main" id="{5E88D797-A848-7FEF-744A-4BE1362B9DE6}"/>
                </a:ext>
              </a:extLst>
            </p:cNvPr>
            <p:cNvSpPr>
              <a:spLocks noChangeShapeType="1"/>
            </p:cNvSpPr>
            <p:nvPr/>
          </p:nvSpPr>
          <p:spPr bwMode="auto">
            <a:xfrm flipV="1">
              <a:off x="3440" y="3107"/>
              <a:ext cx="548" cy="93"/>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3" name="Line 47">
              <a:extLst>
                <a:ext uri="{FF2B5EF4-FFF2-40B4-BE49-F238E27FC236}">
                  <a16:creationId xmlns:a16="http://schemas.microsoft.com/office/drawing/2014/main" id="{EE16B99D-388D-BBC8-153E-BD517FAFFD05}"/>
                </a:ext>
              </a:extLst>
            </p:cNvPr>
            <p:cNvSpPr>
              <a:spLocks noChangeShapeType="1"/>
            </p:cNvSpPr>
            <p:nvPr/>
          </p:nvSpPr>
          <p:spPr bwMode="auto">
            <a:xfrm flipV="1">
              <a:off x="5429" y="2815"/>
              <a:ext cx="331" cy="67"/>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4" name="Freeform 48">
              <a:extLst>
                <a:ext uri="{FF2B5EF4-FFF2-40B4-BE49-F238E27FC236}">
                  <a16:creationId xmlns:a16="http://schemas.microsoft.com/office/drawing/2014/main" id="{EF9B8C16-C685-922C-DC53-D4DDD05F3A11}"/>
                </a:ext>
              </a:extLst>
            </p:cNvPr>
            <p:cNvSpPr>
              <a:spLocks/>
            </p:cNvSpPr>
            <p:nvPr/>
          </p:nvSpPr>
          <p:spPr bwMode="auto">
            <a:xfrm>
              <a:off x="3673" y="3450"/>
              <a:ext cx="239" cy="300"/>
            </a:xfrm>
            <a:custGeom>
              <a:avLst/>
              <a:gdLst>
                <a:gd name="T0" fmla="*/ 32 w 215"/>
                <a:gd name="T1" fmla="*/ 388 h 264"/>
                <a:gd name="T2" fmla="*/ 180 w 215"/>
                <a:gd name="T3" fmla="*/ 53 h 264"/>
                <a:gd name="T4" fmla="*/ 296 w 215"/>
                <a:gd name="T5" fmla="*/ 0 h 264"/>
                <a:gd name="T6" fmla="*/ 0 60000 65536"/>
                <a:gd name="T7" fmla="*/ 0 60000 65536"/>
                <a:gd name="T8" fmla="*/ 0 60000 65536"/>
              </a:gdLst>
              <a:ahLst/>
              <a:cxnLst>
                <a:cxn ang="T6">
                  <a:pos x="T0" y="T1"/>
                </a:cxn>
                <a:cxn ang="T7">
                  <a:pos x="T2" y="T3"/>
                </a:cxn>
                <a:cxn ang="T8">
                  <a:pos x="T4" y="T5"/>
                </a:cxn>
              </a:cxnLst>
              <a:rect l="0" t="0" r="r" b="b"/>
              <a:pathLst>
                <a:path w="215" h="264">
                  <a:moveTo>
                    <a:pt x="23" y="264"/>
                  </a:moveTo>
                  <a:cubicBezTo>
                    <a:pt x="0" y="196"/>
                    <a:pt x="69" y="71"/>
                    <a:pt x="131" y="36"/>
                  </a:cubicBezTo>
                  <a:cubicBezTo>
                    <a:pt x="157" y="22"/>
                    <a:pt x="188" y="13"/>
                    <a:pt x="215"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9265" name="Group 49">
              <a:extLst>
                <a:ext uri="{FF2B5EF4-FFF2-40B4-BE49-F238E27FC236}">
                  <a16:creationId xmlns:a16="http://schemas.microsoft.com/office/drawing/2014/main" id="{EEF37160-EA4E-E98B-67A7-6C02BD2E8F59}"/>
                </a:ext>
              </a:extLst>
            </p:cNvPr>
            <p:cNvGrpSpPr>
              <a:grpSpLocks/>
            </p:cNvGrpSpPr>
            <p:nvPr/>
          </p:nvGrpSpPr>
          <p:grpSpPr bwMode="auto">
            <a:xfrm>
              <a:off x="-3" y="2055"/>
              <a:ext cx="2917" cy="1925"/>
              <a:chOff x="-3" y="2055"/>
              <a:chExt cx="2917" cy="1925"/>
            </a:xfrm>
          </p:grpSpPr>
          <p:sp>
            <p:nvSpPr>
              <p:cNvPr id="347186" name="Text Box 50">
                <a:extLst>
                  <a:ext uri="{FF2B5EF4-FFF2-40B4-BE49-F238E27FC236}">
                    <a16:creationId xmlns:a16="http://schemas.microsoft.com/office/drawing/2014/main" id="{0F359251-9D38-D95B-90CB-7EF62A4EFD05}"/>
                  </a:ext>
                </a:extLst>
              </p:cNvPr>
              <p:cNvSpPr txBox="1">
                <a:spLocks noChangeArrowheads="1"/>
              </p:cNvSpPr>
              <p:nvPr/>
            </p:nvSpPr>
            <p:spPr bwMode="auto">
              <a:xfrm>
                <a:off x="51" y="2055"/>
                <a:ext cx="1812" cy="2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800" b="1" dirty="0">
                    <a:solidFill>
                      <a:srgbClr val="00B050"/>
                    </a:solidFill>
                    <a:effectLst>
                      <a:outerShdw blurRad="38100" dist="38100" dir="2700000" algn="tl">
                        <a:srgbClr val="C0C0C0"/>
                      </a:outerShdw>
                    </a:effectLst>
                    <a:latin typeface="Arial" pitchFamily="34" charset="0"/>
                    <a:ea typeface="ＭＳ Ｐゴシック" charset="-128"/>
                  </a:rPr>
                  <a:t>perspective </a:t>
                </a:r>
                <a:r>
                  <a:rPr lang="en-US" sz="1800" b="1" dirty="0">
                    <a:solidFill>
                      <a:schemeClr val="accent2"/>
                    </a:solidFill>
                    <a:effectLst>
                      <a:outerShdw blurRad="38100" dist="38100" dir="2700000" algn="tl">
                        <a:srgbClr val="C0C0C0"/>
                      </a:outerShdw>
                    </a:effectLst>
                    <a:latin typeface="Arial" pitchFamily="34" charset="0"/>
                    <a:ea typeface="ＭＳ Ｐゴシック" charset="-128"/>
                  </a:rPr>
                  <a:t>view volume</a:t>
                </a:r>
              </a:p>
            </p:txBody>
          </p:sp>
          <p:sp>
            <p:nvSpPr>
              <p:cNvPr id="9267" name="Line 51">
                <a:extLst>
                  <a:ext uri="{FF2B5EF4-FFF2-40B4-BE49-F238E27FC236}">
                    <a16:creationId xmlns:a16="http://schemas.microsoft.com/office/drawing/2014/main" id="{C97C4ADF-731A-57E7-F75E-DE2D56FB3B06}"/>
                  </a:ext>
                </a:extLst>
              </p:cNvPr>
              <p:cNvSpPr>
                <a:spLocks noChangeShapeType="1"/>
              </p:cNvSpPr>
              <p:nvPr/>
            </p:nvSpPr>
            <p:spPr bwMode="auto">
              <a:xfrm flipV="1">
                <a:off x="404" y="2302"/>
                <a:ext cx="1774" cy="105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8" name="Line 52">
                <a:extLst>
                  <a:ext uri="{FF2B5EF4-FFF2-40B4-BE49-F238E27FC236}">
                    <a16:creationId xmlns:a16="http://schemas.microsoft.com/office/drawing/2014/main" id="{3E553B4C-A9B7-E2F2-BFA4-F1D0E7A3D24E}"/>
                  </a:ext>
                </a:extLst>
              </p:cNvPr>
              <p:cNvSpPr>
                <a:spLocks noChangeShapeType="1"/>
              </p:cNvSpPr>
              <p:nvPr/>
            </p:nvSpPr>
            <p:spPr bwMode="auto">
              <a:xfrm flipV="1">
                <a:off x="399" y="2757"/>
                <a:ext cx="2197" cy="616"/>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9" name="Line 53">
                <a:extLst>
                  <a:ext uri="{FF2B5EF4-FFF2-40B4-BE49-F238E27FC236}">
                    <a16:creationId xmlns:a16="http://schemas.microsoft.com/office/drawing/2014/main" id="{4F69E2A3-A651-3E5F-81AE-1351A913BF4D}"/>
                  </a:ext>
                </a:extLst>
              </p:cNvPr>
              <p:cNvSpPr>
                <a:spLocks noChangeShapeType="1"/>
              </p:cNvSpPr>
              <p:nvPr/>
            </p:nvSpPr>
            <p:spPr bwMode="auto">
              <a:xfrm>
                <a:off x="390" y="3374"/>
                <a:ext cx="2191" cy="133"/>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0" name="Line 54">
                <a:extLst>
                  <a:ext uri="{FF2B5EF4-FFF2-40B4-BE49-F238E27FC236}">
                    <a16:creationId xmlns:a16="http://schemas.microsoft.com/office/drawing/2014/main" id="{B42B0049-1323-19CC-6A59-0E9088C43A28}"/>
                  </a:ext>
                </a:extLst>
              </p:cNvPr>
              <p:cNvSpPr>
                <a:spLocks noChangeShapeType="1"/>
              </p:cNvSpPr>
              <p:nvPr/>
            </p:nvSpPr>
            <p:spPr bwMode="auto">
              <a:xfrm flipV="1">
                <a:off x="2584" y="2742"/>
                <a:ext cx="9" cy="76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1" name="Line 55">
                <a:extLst>
                  <a:ext uri="{FF2B5EF4-FFF2-40B4-BE49-F238E27FC236}">
                    <a16:creationId xmlns:a16="http://schemas.microsoft.com/office/drawing/2014/main" id="{0308D425-046E-CF7F-6987-73F14305C5A2}"/>
                  </a:ext>
                </a:extLst>
              </p:cNvPr>
              <p:cNvSpPr>
                <a:spLocks noChangeShapeType="1"/>
              </p:cNvSpPr>
              <p:nvPr/>
            </p:nvSpPr>
            <p:spPr bwMode="auto">
              <a:xfrm flipH="1" flipV="1">
                <a:off x="2174" y="2304"/>
                <a:ext cx="410" cy="44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2" name="Line 56">
                <a:extLst>
                  <a:ext uri="{FF2B5EF4-FFF2-40B4-BE49-F238E27FC236}">
                    <a16:creationId xmlns:a16="http://schemas.microsoft.com/office/drawing/2014/main" id="{664B73CF-0D9D-54D6-C696-9088CA84C358}"/>
                  </a:ext>
                </a:extLst>
              </p:cNvPr>
              <p:cNvSpPr>
                <a:spLocks noChangeShapeType="1"/>
              </p:cNvSpPr>
              <p:nvPr/>
            </p:nvSpPr>
            <p:spPr bwMode="auto">
              <a:xfrm flipV="1">
                <a:off x="2164" y="2294"/>
                <a:ext cx="9" cy="77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3" name="Line 57">
                <a:extLst>
                  <a:ext uri="{FF2B5EF4-FFF2-40B4-BE49-F238E27FC236}">
                    <a16:creationId xmlns:a16="http://schemas.microsoft.com/office/drawing/2014/main" id="{A907E98F-F1AA-9E3F-8CE8-49E09DDC0B5E}"/>
                  </a:ext>
                </a:extLst>
              </p:cNvPr>
              <p:cNvSpPr>
                <a:spLocks noChangeShapeType="1"/>
              </p:cNvSpPr>
              <p:nvPr/>
            </p:nvSpPr>
            <p:spPr bwMode="auto">
              <a:xfrm flipH="1" flipV="1">
                <a:off x="2164" y="3081"/>
                <a:ext cx="411" cy="42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4" name="Line 58">
                <a:extLst>
                  <a:ext uri="{FF2B5EF4-FFF2-40B4-BE49-F238E27FC236}">
                    <a16:creationId xmlns:a16="http://schemas.microsoft.com/office/drawing/2014/main" id="{40BF5F35-419B-2F3D-22D5-F00441CD138C}"/>
                  </a:ext>
                </a:extLst>
              </p:cNvPr>
              <p:cNvSpPr>
                <a:spLocks noChangeShapeType="1"/>
              </p:cNvSpPr>
              <p:nvPr/>
            </p:nvSpPr>
            <p:spPr bwMode="auto">
              <a:xfrm flipH="1" flipV="1">
                <a:off x="1728" y="2985"/>
                <a:ext cx="6" cy="48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5" name="Line 59">
                <a:extLst>
                  <a:ext uri="{FF2B5EF4-FFF2-40B4-BE49-F238E27FC236}">
                    <a16:creationId xmlns:a16="http://schemas.microsoft.com/office/drawing/2014/main" id="{D7C2EA6B-EA27-A00C-7B4A-C1BAFBD526F9}"/>
                  </a:ext>
                </a:extLst>
              </p:cNvPr>
              <p:cNvSpPr>
                <a:spLocks noChangeShapeType="1"/>
              </p:cNvSpPr>
              <p:nvPr/>
            </p:nvSpPr>
            <p:spPr bwMode="auto">
              <a:xfrm flipH="1" flipV="1">
                <a:off x="1472" y="2718"/>
                <a:ext cx="253" cy="281"/>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6" name="Line 60">
                <a:extLst>
                  <a:ext uri="{FF2B5EF4-FFF2-40B4-BE49-F238E27FC236}">
                    <a16:creationId xmlns:a16="http://schemas.microsoft.com/office/drawing/2014/main" id="{74FF001D-A04E-9293-2CC9-2192C587CAE5}"/>
                  </a:ext>
                </a:extLst>
              </p:cNvPr>
              <p:cNvSpPr>
                <a:spLocks noChangeShapeType="1"/>
              </p:cNvSpPr>
              <p:nvPr/>
            </p:nvSpPr>
            <p:spPr bwMode="auto">
              <a:xfrm>
                <a:off x="1470" y="3194"/>
                <a:ext cx="255" cy="280"/>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7" name="Line 61">
                <a:extLst>
                  <a:ext uri="{FF2B5EF4-FFF2-40B4-BE49-F238E27FC236}">
                    <a16:creationId xmlns:a16="http://schemas.microsoft.com/office/drawing/2014/main" id="{47FF5C5E-FDCF-35DA-7C1D-8FB11B6CFDCF}"/>
                  </a:ext>
                </a:extLst>
              </p:cNvPr>
              <p:cNvSpPr>
                <a:spLocks noChangeShapeType="1"/>
              </p:cNvSpPr>
              <p:nvPr/>
            </p:nvSpPr>
            <p:spPr bwMode="auto">
              <a:xfrm flipV="1">
                <a:off x="1460" y="2716"/>
                <a:ext cx="24" cy="484"/>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8" name="Line 62">
                <a:extLst>
                  <a:ext uri="{FF2B5EF4-FFF2-40B4-BE49-F238E27FC236}">
                    <a16:creationId xmlns:a16="http://schemas.microsoft.com/office/drawing/2014/main" id="{890CA704-03FC-A475-AD94-44733E2E4463}"/>
                  </a:ext>
                </a:extLst>
              </p:cNvPr>
              <p:cNvSpPr>
                <a:spLocks noChangeShapeType="1"/>
              </p:cNvSpPr>
              <p:nvPr/>
            </p:nvSpPr>
            <p:spPr bwMode="auto">
              <a:xfrm flipV="1">
                <a:off x="390" y="3081"/>
                <a:ext cx="1801" cy="283"/>
              </a:xfrm>
              <a:prstGeom prst="line">
                <a:avLst/>
              </a:prstGeom>
              <a:noFill/>
              <a:ln w="19050">
                <a:solidFill>
                  <a:schemeClr val="tx2"/>
                </a:solidFill>
                <a:prstDash val="sysDot"/>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9" name="Text Box 63">
                <a:extLst>
                  <a:ext uri="{FF2B5EF4-FFF2-40B4-BE49-F238E27FC236}">
                    <a16:creationId xmlns:a16="http://schemas.microsoft.com/office/drawing/2014/main" id="{0F7A1DCF-CA91-6D90-FA0C-CA9D17C9EF69}"/>
                  </a:ext>
                </a:extLst>
              </p:cNvPr>
              <p:cNvSpPr txBox="1">
                <a:spLocks noChangeArrowheads="1"/>
              </p:cNvSpPr>
              <p:nvPr/>
            </p:nvSpPr>
            <p:spPr bwMode="auto">
              <a:xfrm>
                <a:off x="542" y="2666"/>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x=left</a:t>
                </a:r>
              </a:p>
            </p:txBody>
          </p:sp>
          <p:sp>
            <p:nvSpPr>
              <p:cNvPr id="9280" name="Line 64">
                <a:extLst>
                  <a:ext uri="{FF2B5EF4-FFF2-40B4-BE49-F238E27FC236}">
                    <a16:creationId xmlns:a16="http://schemas.microsoft.com/office/drawing/2014/main" id="{2523CC5B-AE30-8CFF-3714-33264F35D434}"/>
                  </a:ext>
                </a:extLst>
              </p:cNvPr>
              <p:cNvSpPr>
                <a:spLocks noChangeShapeType="1"/>
              </p:cNvSpPr>
              <p:nvPr/>
            </p:nvSpPr>
            <p:spPr bwMode="auto">
              <a:xfrm flipV="1">
                <a:off x="404" y="3131"/>
                <a:ext cx="0" cy="247"/>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81" name="Line 65">
                <a:extLst>
                  <a:ext uri="{FF2B5EF4-FFF2-40B4-BE49-F238E27FC236}">
                    <a16:creationId xmlns:a16="http://schemas.microsoft.com/office/drawing/2014/main" id="{136538A2-836B-5FA4-98F9-1A05CBB94024}"/>
                  </a:ext>
                </a:extLst>
              </p:cNvPr>
              <p:cNvSpPr>
                <a:spLocks noChangeShapeType="1"/>
              </p:cNvSpPr>
              <p:nvPr/>
            </p:nvSpPr>
            <p:spPr bwMode="auto">
              <a:xfrm flipH="1">
                <a:off x="189" y="3355"/>
                <a:ext cx="210" cy="8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82" name="Line 66">
                <a:extLst>
                  <a:ext uri="{FF2B5EF4-FFF2-40B4-BE49-F238E27FC236}">
                    <a16:creationId xmlns:a16="http://schemas.microsoft.com/office/drawing/2014/main" id="{D689E4FB-1104-C740-2256-5FFE9A65183C}"/>
                  </a:ext>
                </a:extLst>
              </p:cNvPr>
              <p:cNvSpPr>
                <a:spLocks noChangeShapeType="1"/>
              </p:cNvSpPr>
              <p:nvPr/>
            </p:nvSpPr>
            <p:spPr bwMode="auto">
              <a:xfrm>
                <a:off x="390" y="3364"/>
                <a:ext cx="175" cy="219"/>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83" name="Text Box 67">
                <a:extLst>
                  <a:ext uri="{FF2B5EF4-FFF2-40B4-BE49-F238E27FC236}">
                    <a16:creationId xmlns:a16="http://schemas.microsoft.com/office/drawing/2014/main" id="{601FA2B5-C4E7-79B5-1C98-EF12BBDF2838}"/>
                  </a:ext>
                </a:extLst>
              </p:cNvPr>
              <p:cNvSpPr txBox="1">
                <a:spLocks noChangeArrowheads="1"/>
              </p:cNvSpPr>
              <p:nvPr/>
            </p:nvSpPr>
            <p:spPr bwMode="auto">
              <a:xfrm>
                <a:off x="1588" y="3749"/>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x=right</a:t>
                </a:r>
              </a:p>
            </p:txBody>
          </p:sp>
          <p:sp>
            <p:nvSpPr>
              <p:cNvPr id="9284" name="Text Box 68">
                <a:extLst>
                  <a:ext uri="{FF2B5EF4-FFF2-40B4-BE49-F238E27FC236}">
                    <a16:creationId xmlns:a16="http://schemas.microsoft.com/office/drawing/2014/main" id="{F1A8A098-9EF0-DD25-D661-B689688E1535}"/>
                  </a:ext>
                </a:extLst>
              </p:cNvPr>
              <p:cNvSpPr txBox="1">
                <a:spLocks noChangeArrowheads="1"/>
              </p:cNvSpPr>
              <p:nvPr/>
            </p:nvSpPr>
            <p:spPr bwMode="auto">
              <a:xfrm>
                <a:off x="1304" y="2313"/>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y=top</a:t>
                </a:r>
              </a:p>
            </p:txBody>
          </p:sp>
          <p:sp>
            <p:nvSpPr>
              <p:cNvPr id="9285" name="Text Box 69">
                <a:extLst>
                  <a:ext uri="{FF2B5EF4-FFF2-40B4-BE49-F238E27FC236}">
                    <a16:creationId xmlns:a16="http://schemas.microsoft.com/office/drawing/2014/main" id="{E9FBB79E-0890-2E1F-6850-3716FFC4846C}"/>
                  </a:ext>
                </a:extLst>
              </p:cNvPr>
              <p:cNvSpPr txBox="1">
                <a:spLocks noChangeArrowheads="1"/>
              </p:cNvSpPr>
              <p:nvPr/>
            </p:nvSpPr>
            <p:spPr bwMode="auto">
              <a:xfrm>
                <a:off x="729" y="3502"/>
                <a:ext cx="8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y=bottom</a:t>
                </a:r>
              </a:p>
            </p:txBody>
          </p:sp>
          <p:sp>
            <p:nvSpPr>
              <p:cNvPr id="9286" name="Text Box 70">
                <a:extLst>
                  <a:ext uri="{FF2B5EF4-FFF2-40B4-BE49-F238E27FC236}">
                    <a16:creationId xmlns:a16="http://schemas.microsoft.com/office/drawing/2014/main" id="{BAF8048A-02F6-F8CD-DC00-D91209F43A61}"/>
                  </a:ext>
                </a:extLst>
              </p:cNvPr>
              <p:cNvSpPr txBox="1">
                <a:spLocks noChangeArrowheads="1"/>
              </p:cNvSpPr>
              <p:nvPr/>
            </p:nvSpPr>
            <p:spPr bwMode="auto">
              <a:xfrm>
                <a:off x="1371" y="3466"/>
                <a:ext cx="8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near</a:t>
                </a:r>
              </a:p>
            </p:txBody>
          </p:sp>
          <p:sp>
            <p:nvSpPr>
              <p:cNvPr id="9287" name="Text Box 71">
                <a:extLst>
                  <a:ext uri="{FF2B5EF4-FFF2-40B4-BE49-F238E27FC236}">
                    <a16:creationId xmlns:a16="http://schemas.microsoft.com/office/drawing/2014/main" id="{693189C7-1FF8-CAD3-897A-6F54F76ABF4E}"/>
                  </a:ext>
                </a:extLst>
              </p:cNvPr>
              <p:cNvSpPr txBox="1">
                <a:spLocks noChangeArrowheads="1"/>
              </p:cNvSpPr>
              <p:nvPr/>
            </p:nvSpPr>
            <p:spPr bwMode="auto">
              <a:xfrm>
                <a:off x="2301" y="3538"/>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far</a:t>
                </a:r>
              </a:p>
            </p:txBody>
          </p:sp>
          <p:sp>
            <p:nvSpPr>
              <p:cNvPr id="9288" name="Text Box 72">
                <a:extLst>
                  <a:ext uri="{FF2B5EF4-FFF2-40B4-BE49-F238E27FC236}">
                    <a16:creationId xmlns:a16="http://schemas.microsoft.com/office/drawing/2014/main" id="{B13E239D-1E26-F060-9231-28C5E5B315A0}"/>
                  </a:ext>
                </a:extLst>
              </p:cNvPr>
              <p:cNvSpPr txBox="1">
                <a:spLocks noChangeArrowheads="1"/>
              </p:cNvSpPr>
              <p:nvPr/>
            </p:nvSpPr>
            <p:spPr bwMode="auto">
              <a:xfrm>
                <a:off x="253" y="3612"/>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9289" name="Text Box 73">
                <a:extLst>
                  <a:ext uri="{FF2B5EF4-FFF2-40B4-BE49-F238E27FC236}">
                    <a16:creationId xmlns:a16="http://schemas.microsoft.com/office/drawing/2014/main" id="{499E2A03-EFDF-E6C4-E154-66D79CAB119E}"/>
                  </a:ext>
                </a:extLst>
              </p:cNvPr>
              <p:cNvSpPr txBox="1">
                <a:spLocks noChangeArrowheads="1"/>
              </p:cNvSpPr>
              <p:nvPr/>
            </p:nvSpPr>
            <p:spPr bwMode="auto">
              <a:xfrm>
                <a:off x="-3" y="3493"/>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solidFill>
                      <a:srgbClr val="990033"/>
                    </a:solidFill>
                    <a:latin typeface="Arial" panose="020B0604020202020204" pitchFamily="34" charset="0"/>
                  </a:rPr>
                  <a:t>VCS</a:t>
                </a:r>
              </a:p>
            </p:txBody>
          </p:sp>
          <p:sp>
            <p:nvSpPr>
              <p:cNvPr id="9290" name="Freeform 74">
                <a:extLst>
                  <a:ext uri="{FF2B5EF4-FFF2-40B4-BE49-F238E27FC236}">
                    <a16:creationId xmlns:a16="http://schemas.microsoft.com/office/drawing/2014/main" id="{4571745F-7802-04FA-94C5-150ACA910C22}"/>
                  </a:ext>
                </a:extLst>
              </p:cNvPr>
              <p:cNvSpPr>
                <a:spLocks/>
              </p:cNvSpPr>
              <p:nvPr/>
            </p:nvSpPr>
            <p:spPr bwMode="auto">
              <a:xfrm>
                <a:off x="1743" y="3340"/>
                <a:ext cx="463" cy="486"/>
              </a:xfrm>
              <a:custGeom>
                <a:avLst/>
                <a:gdLst>
                  <a:gd name="T0" fmla="*/ 585 w 381"/>
                  <a:gd name="T1" fmla="*/ 433 h 515"/>
                  <a:gd name="T2" fmla="*/ 568 w 381"/>
                  <a:gd name="T3" fmla="*/ 195 h 515"/>
                  <a:gd name="T4" fmla="*/ 403 w 381"/>
                  <a:gd name="T5" fmla="*/ 118 h 515"/>
                  <a:gd name="T6" fmla="*/ 222 w 381"/>
                  <a:gd name="T7" fmla="*/ 56 h 515"/>
                  <a:gd name="T8" fmla="*/ 75 w 381"/>
                  <a:gd name="T9" fmla="*/ 18 h 515"/>
                  <a:gd name="T10" fmla="*/ 11 w 381"/>
                  <a:gd name="T11" fmla="*/ 3 h 5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1" h="515">
                    <a:moveTo>
                      <a:pt x="326" y="515"/>
                    </a:moveTo>
                    <a:cubicBezTo>
                      <a:pt x="381" y="432"/>
                      <a:pt x="347" y="319"/>
                      <a:pt x="316" y="232"/>
                    </a:cubicBezTo>
                    <a:cubicBezTo>
                      <a:pt x="312" y="221"/>
                      <a:pt x="238" y="151"/>
                      <a:pt x="225" y="140"/>
                    </a:cubicBezTo>
                    <a:cubicBezTo>
                      <a:pt x="184" y="104"/>
                      <a:pt x="175" y="83"/>
                      <a:pt x="124" y="67"/>
                    </a:cubicBezTo>
                    <a:cubicBezTo>
                      <a:pt x="98" y="50"/>
                      <a:pt x="70" y="35"/>
                      <a:pt x="42" y="21"/>
                    </a:cubicBezTo>
                    <a:cubicBezTo>
                      <a:pt x="0" y="0"/>
                      <a:pt x="27" y="24"/>
                      <a:pt x="6" y="3"/>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9291" name="Freeform 75">
                <a:extLst>
                  <a:ext uri="{FF2B5EF4-FFF2-40B4-BE49-F238E27FC236}">
                    <a16:creationId xmlns:a16="http://schemas.microsoft.com/office/drawing/2014/main" id="{D6DF8959-EB20-238D-876D-6EC08834C53E}"/>
                  </a:ext>
                </a:extLst>
              </p:cNvPr>
              <p:cNvSpPr>
                <a:spLocks/>
              </p:cNvSpPr>
              <p:nvPr/>
            </p:nvSpPr>
            <p:spPr bwMode="auto">
              <a:xfrm>
                <a:off x="1063" y="2820"/>
                <a:ext cx="365" cy="156"/>
              </a:xfrm>
              <a:custGeom>
                <a:avLst/>
                <a:gdLst>
                  <a:gd name="T0" fmla="*/ 0 w 365"/>
                  <a:gd name="T1" fmla="*/ 0 h 156"/>
                  <a:gd name="T2" fmla="*/ 164 w 365"/>
                  <a:gd name="T3" fmla="*/ 46 h 156"/>
                  <a:gd name="T4" fmla="*/ 365 w 365"/>
                  <a:gd name="T5" fmla="*/ 156 h 156"/>
                  <a:gd name="T6" fmla="*/ 0 60000 65536"/>
                  <a:gd name="T7" fmla="*/ 0 60000 65536"/>
                  <a:gd name="T8" fmla="*/ 0 60000 65536"/>
                </a:gdLst>
                <a:ahLst/>
                <a:cxnLst>
                  <a:cxn ang="T6">
                    <a:pos x="T0" y="T1"/>
                  </a:cxn>
                  <a:cxn ang="T7">
                    <a:pos x="T2" y="T3"/>
                  </a:cxn>
                  <a:cxn ang="T8">
                    <a:pos x="T4" y="T5"/>
                  </a:cxn>
                </a:cxnLst>
                <a:rect l="0" t="0" r="r" b="b"/>
                <a:pathLst>
                  <a:path w="365" h="156">
                    <a:moveTo>
                      <a:pt x="0" y="0"/>
                    </a:moveTo>
                    <a:cubicBezTo>
                      <a:pt x="54" y="18"/>
                      <a:pt x="110" y="28"/>
                      <a:pt x="164" y="46"/>
                    </a:cubicBezTo>
                    <a:cubicBezTo>
                      <a:pt x="249" y="74"/>
                      <a:pt x="268" y="156"/>
                      <a:pt x="365" y="15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9292" name="Freeform 76">
                <a:extLst>
                  <a:ext uri="{FF2B5EF4-FFF2-40B4-BE49-F238E27FC236}">
                    <a16:creationId xmlns:a16="http://schemas.microsoft.com/office/drawing/2014/main" id="{9B334F5A-4DE2-78B1-4AED-B10C53055BB5}"/>
                  </a:ext>
                </a:extLst>
              </p:cNvPr>
              <p:cNvSpPr>
                <a:spLocks/>
              </p:cNvSpPr>
              <p:nvPr/>
            </p:nvSpPr>
            <p:spPr bwMode="auto">
              <a:xfrm>
                <a:off x="1629" y="2528"/>
                <a:ext cx="101" cy="320"/>
              </a:xfrm>
              <a:custGeom>
                <a:avLst/>
                <a:gdLst>
                  <a:gd name="T0" fmla="*/ 0 w 101"/>
                  <a:gd name="T1" fmla="*/ 0 h 320"/>
                  <a:gd name="T2" fmla="*/ 46 w 101"/>
                  <a:gd name="T3" fmla="*/ 36 h 320"/>
                  <a:gd name="T4" fmla="*/ 64 w 101"/>
                  <a:gd name="T5" fmla="*/ 73 h 320"/>
                  <a:gd name="T6" fmla="*/ 101 w 101"/>
                  <a:gd name="T7" fmla="*/ 128 h 320"/>
                  <a:gd name="T8" fmla="*/ 19 w 101"/>
                  <a:gd name="T9" fmla="*/ 320 h 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320">
                    <a:moveTo>
                      <a:pt x="0" y="0"/>
                    </a:moveTo>
                    <a:cubicBezTo>
                      <a:pt x="14" y="13"/>
                      <a:pt x="34" y="21"/>
                      <a:pt x="46" y="36"/>
                    </a:cubicBezTo>
                    <a:cubicBezTo>
                      <a:pt x="55" y="47"/>
                      <a:pt x="57" y="61"/>
                      <a:pt x="64" y="73"/>
                    </a:cubicBezTo>
                    <a:cubicBezTo>
                      <a:pt x="75" y="92"/>
                      <a:pt x="101" y="128"/>
                      <a:pt x="101" y="128"/>
                    </a:cubicBezTo>
                    <a:cubicBezTo>
                      <a:pt x="92" y="204"/>
                      <a:pt x="75" y="264"/>
                      <a:pt x="19" y="32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9293" name="Text Box 77">
                <a:extLst>
                  <a:ext uri="{FF2B5EF4-FFF2-40B4-BE49-F238E27FC236}">
                    <a16:creationId xmlns:a16="http://schemas.microsoft.com/office/drawing/2014/main" id="{783248C6-C10D-0B26-DFAF-B9E1FA6F8FC4}"/>
                  </a:ext>
                </a:extLst>
              </p:cNvPr>
              <p:cNvSpPr txBox="1">
                <a:spLocks noChangeArrowheads="1"/>
              </p:cNvSpPr>
              <p:nvPr/>
            </p:nvSpPr>
            <p:spPr bwMode="auto">
              <a:xfrm>
                <a:off x="33" y="2948"/>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9294" name="Freeform 78">
                <a:extLst>
                  <a:ext uri="{FF2B5EF4-FFF2-40B4-BE49-F238E27FC236}">
                    <a16:creationId xmlns:a16="http://schemas.microsoft.com/office/drawing/2014/main" id="{53EDB43A-4060-A7A7-EBE4-F2C09518CD10}"/>
                  </a:ext>
                </a:extLst>
              </p:cNvPr>
              <p:cNvSpPr>
                <a:spLocks/>
              </p:cNvSpPr>
              <p:nvPr/>
            </p:nvSpPr>
            <p:spPr bwMode="auto">
              <a:xfrm>
                <a:off x="1254" y="3348"/>
                <a:ext cx="282" cy="198"/>
              </a:xfrm>
              <a:custGeom>
                <a:avLst/>
                <a:gdLst>
                  <a:gd name="T0" fmla="*/ 0 w 282"/>
                  <a:gd name="T1" fmla="*/ 198 h 198"/>
                  <a:gd name="T2" fmla="*/ 48 w 282"/>
                  <a:gd name="T3" fmla="*/ 90 h 198"/>
                  <a:gd name="T4" fmla="*/ 114 w 282"/>
                  <a:gd name="T5" fmla="*/ 54 h 198"/>
                  <a:gd name="T6" fmla="*/ 282 w 282"/>
                  <a:gd name="T7" fmla="*/ 0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198">
                    <a:moveTo>
                      <a:pt x="0" y="198"/>
                    </a:moveTo>
                    <a:cubicBezTo>
                      <a:pt x="14" y="155"/>
                      <a:pt x="23" y="127"/>
                      <a:pt x="48" y="90"/>
                    </a:cubicBezTo>
                    <a:cubicBezTo>
                      <a:pt x="62" y="69"/>
                      <a:pt x="92" y="65"/>
                      <a:pt x="114" y="54"/>
                    </a:cubicBezTo>
                    <a:cubicBezTo>
                      <a:pt x="167" y="28"/>
                      <a:pt x="221" y="0"/>
                      <a:pt x="282"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4713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47139"/>
                                        </p:tgtEl>
                                        <p:attrNameLst>
                                          <p:attrName>style.visibility</p:attrName>
                                        </p:attrNameLst>
                                      </p:cBhvr>
                                      <p:to>
                                        <p:strVal val="visible"/>
                                      </p:to>
                                    </p:set>
                                    <p:animEffect transition="in" filter="checkerboard(across)">
                                      <p:cBhvr>
                                        <p:cTn id="11" dur="500"/>
                                        <p:tgtEl>
                                          <p:spTgt spid="347139"/>
                                        </p:tgtEl>
                                      </p:cBhvr>
                                    </p:animEffect>
                                  </p:childTnLst>
                                </p:cTn>
                              </p:par>
                              <p:par>
                                <p:cTn id="12" presetID="5" presetClass="entr" presetSubtype="10" fill="hold" nodeType="withEffect">
                                  <p:stCondLst>
                                    <p:cond delay="0"/>
                                  </p:stCondLst>
                                  <p:childTnLst>
                                    <p:set>
                                      <p:cBhvr>
                                        <p:cTn id="13" dur="1" fill="hold">
                                          <p:stCondLst>
                                            <p:cond delay="0"/>
                                          </p:stCondLst>
                                        </p:cTn>
                                        <p:tgtEl>
                                          <p:spTgt spid="347140"/>
                                        </p:tgtEl>
                                        <p:attrNameLst>
                                          <p:attrName>style.visibility</p:attrName>
                                        </p:attrNameLst>
                                      </p:cBhvr>
                                      <p:to>
                                        <p:strVal val="visible"/>
                                      </p:to>
                                    </p:set>
                                    <p:animEffect transition="in" filter="checkerboard(across)">
                                      <p:cBhvr>
                                        <p:cTn id="14" dur="500"/>
                                        <p:tgtEl>
                                          <p:spTgt spid="347140"/>
                                        </p:tgtEl>
                                      </p:cBhvr>
                                    </p:animEffect>
                                  </p:childTnLst>
                                </p:cTn>
                              </p:par>
                              <p:par>
                                <p:cTn id="15" presetID="5" presetClass="entr" presetSubtype="10" fill="hold" nodeType="withEffect">
                                  <p:stCondLst>
                                    <p:cond delay="0"/>
                                  </p:stCondLst>
                                  <p:childTnLst>
                                    <p:set>
                                      <p:cBhvr>
                                        <p:cTn id="16" dur="1" fill="hold">
                                          <p:stCondLst>
                                            <p:cond delay="0"/>
                                          </p:stCondLst>
                                        </p:cTn>
                                        <p:tgtEl>
                                          <p:spTgt spid="347141"/>
                                        </p:tgtEl>
                                        <p:attrNameLst>
                                          <p:attrName>style.visibility</p:attrName>
                                        </p:attrNameLst>
                                      </p:cBhvr>
                                      <p:to>
                                        <p:strVal val="visible"/>
                                      </p:to>
                                    </p:set>
                                    <p:animEffect transition="in" filter="checkerboard(across)">
                                      <p:cBhvr>
                                        <p:cTn id="17" dur="500"/>
                                        <p:tgtEl>
                                          <p:spTgt spid="347141"/>
                                        </p:tgtEl>
                                      </p:cBhvr>
                                    </p:animEffect>
                                  </p:childTnLst>
                                </p:cTn>
                              </p:par>
                              <p:par>
                                <p:cTn id="18" presetID="5" presetClass="entr" presetSubtype="10" fill="hold" nodeType="withEffect">
                                  <p:stCondLst>
                                    <p:cond delay="0"/>
                                  </p:stCondLst>
                                  <p:childTnLst>
                                    <p:set>
                                      <p:cBhvr>
                                        <p:cTn id="19" dur="1" fill="hold">
                                          <p:stCondLst>
                                            <p:cond delay="0"/>
                                          </p:stCondLst>
                                        </p:cTn>
                                        <p:tgtEl>
                                          <p:spTgt spid="347142"/>
                                        </p:tgtEl>
                                        <p:attrNameLst>
                                          <p:attrName>style.visibility</p:attrName>
                                        </p:attrNameLst>
                                      </p:cBhvr>
                                      <p:to>
                                        <p:strVal val="visible"/>
                                      </p:to>
                                    </p:set>
                                    <p:animEffect transition="in" filter="checkerboard(across)">
                                      <p:cBhvr>
                                        <p:cTn id="20" dur="500"/>
                                        <p:tgtEl>
                                          <p:spTgt spid="347142"/>
                                        </p:tgtEl>
                                      </p:cBhvr>
                                    </p:animEffect>
                                  </p:childTnLst>
                                </p:cTn>
                              </p:par>
                              <p:par>
                                <p:cTn id="21" presetID="5" presetClass="entr" presetSubtype="10" fill="hold" nodeType="withEffect">
                                  <p:stCondLst>
                                    <p:cond delay="0"/>
                                  </p:stCondLst>
                                  <p:childTnLst>
                                    <p:set>
                                      <p:cBhvr>
                                        <p:cTn id="22" dur="1" fill="hold">
                                          <p:stCondLst>
                                            <p:cond delay="0"/>
                                          </p:stCondLst>
                                        </p:cTn>
                                        <p:tgtEl>
                                          <p:spTgt spid="347143"/>
                                        </p:tgtEl>
                                        <p:attrNameLst>
                                          <p:attrName>style.visibility</p:attrName>
                                        </p:attrNameLst>
                                      </p:cBhvr>
                                      <p:to>
                                        <p:strVal val="visible"/>
                                      </p:to>
                                    </p:set>
                                    <p:animEffect transition="in" filter="checkerboard(across)">
                                      <p:cBhvr>
                                        <p:cTn id="23" dur="500"/>
                                        <p:tgtEl>
                                          <p:spTgt spid="347143"/>
                                        </p:tgtEl>
                                      </p:cBhvr>
                                    </p:animEffect>
                                  </p:childTnLst>
                                </p:cTn>
                              </p:par>
                              <p:par>
                                <p:cTn id="24" presetID="5" presetClass="entr" presetSubtype="10" fill="hold" nodeType="withEffect">
                                  <p:stCondLst>
                                    <p:cond delay="0"/>
                                  </p:stCondLst>
                                  <p:childTnLst>
                                    <p:set>
                                      <p:cBhvr>
                                        <p:cTn id="25" dur="1" fill="hold">
                                          <p:stCondLst>
                                            <p:cond delay="0"/>
                                          </p:stCondLst>
                                        </p:cTn>
                                        <p:tgtEl>
                                          <p:spTgt spid="347144"/>
                                        </p:tgtEl>
                                        <p:attrNameLst>
                                          <p:attrName>style.visibility</p:attrName>
                                        </p:attrNameLst>
                                      </p:cBhvr>
                                      <p:to>
                                        <p:strVal val="visible"/>
                                      </p:to>
                                    </p:set>
                                    <p:animEffect transition="in" filter="checkerboard(across)">
                                      <p:cBhvr>
                                        <p:cTn id="26" dur="500"/>
                                        <p:tgtEl>
                                          <p:spTgt spid="347144"/>
                                        </p:tgtEl>
                                      </p:cBhvr>
                                    </p:animEffect>
                                  </p:childTnLst>
                                </p:cTn>
                              </p:par>
                              <p:par>
                                <p:cTn id="27" presetID="5" presetClass="entr" presetSubtype="10" fill="hold" nodeType="withEffect">
                                  <p:stCondLst>
                                    <p:cond delay="0"/>
                                  </p:stCondLst>
                                  <p:childTnLst>
                                    <p:set>
                                      <p:cBhvr>
                                        <p:cTn id="28" dur="1" fill="hold">
                                          <p:stCondLst>
                                            <p:cond delay="0"/>
                                          </p:stCondLst>
                                        </p:cTn>
                                        <p:tgtEl>
                                          <p:spTgt spid="347145"/>
                                        </p:tgtEl>
                                        <p:attrNameLst>
                                          <p:attrName>style.visibility</p:attrName>
                                        </p:attrNameLst>
                                      </p:cBhvr>
                                      <p:to>
                                        <p:strVal val="visible"/>
                                      </p:to>
                                    </p:set>
                                    <p:animEffect transition="in" filter="checkerboard(across)">
                                      <p:cBhvr>
                                        <p:cTn id="29" dur="500"/>
                                        <p:tgtEl>
                                          <p:spTgt spid="347145"/>
                                        </p:tgtEl>
                                      </p:cBhvr>
                                    </p:animEffect>
                                  </p:childTnLst>
                                </p:cTn>
                              </p:par>
                              <p:par>
                                <p:cTn id="30" presetID="5" presetClass="entr" presetSubtype="10" fill="hold" nodeType="withEffect">
                                  <p:stCondLst>
                                    <p:cond delay="0"/>
                                  </p:stCondLst>
                                  <p:childTnLst>
                                    <p:set>
                                      <p:cBhvr>
                                        <p:cTn id="31" dur="1" fill="hold">
                                          <p:stCondLst>
                                            <p:cond delay="0"/>
                                          </p:stCondLst>
                                        </p:cTn>
                                        <p:tgtEl>
                                          <p:spTgt spid="347146"/>
                                        </p:tgtEl>
                                        <p:attrNameLst>
                                          <p:attrName>style.visibility</p:attrName>
                                        </p:attrNameLst>
                                      </p:cBhvr>
                                      <p:to>
                                        <p:strVal val="visible"/>
                                      </p:to>
                                    </p:set>
                                    <p:animEffect transition="in" filter="checkerboard(across)">
                                      <p:cBhvr>
                                        <p:cTn id="32" dur="500"/>
                                        <p:tgtEl>
                                          <p:spTgt spid="347146"/>
                                        </p:tgtEl>
                                      </p:cBhvr>
                                    </p:animEffect>
                                  </p:childTnLst>
                                </p:cTn>
                              </p:par>
                              <p:par>
                                <p:cTn id="33" presetID="5" presetClass="entr" presetSubtype="10" fill="hold" nodeType="withEffect">
                                  <p:stCondLst>
                                    <p:cond delay="0"/>
                                  </p:stCondLst>
                                  <p:childTnLst>
                                    <p:set>
                                      <p:cBhvr>
                                        <p:cTn id="34" dur="1" fill="hold">
                                          <p:stCondLst>
                                            <p:cond delay="0"/>
                                          </p:stCondLst>
                                        </p:cTn>
                                        <p:tgtEl>
                                          <p:spTgt spid="347147"/>
                                        </p:tgtEl>
                                        <p:attrNameLst>
                                          <p:attrName>style.visibility</p:attrName>
                                        </p:attrNameLst>
                                      </p:cBhvr>
                                      <p:to>
                                        <p:strVal val="visible"/>
                                      </p:to>
                                    </p:set>
                                    <p:animEffect transition="in" filter="checkerboard(across)">
                                      <p:cBhvr>
                                        <p:cTn id="35" dur="500"/>
                                        <p:tgtEl>
                                          <p:spTgt spid="347147"/>
                                        </p:tgtEl>
                                      </p:cBhvr>
                                    </p:animEffect>
                                  </p:childTnLst>
                                </p:cTn>
                              </p:par>
                              <p:par>
                                <p:cTn id="36" presetID="5" presetClass="entr" presetSubtype="10" fill="hold" nodeType="withEffect">
                                  <p:stCondLst>
                                    <p:cond delay="0"/>
                                  </p:stCondLst>
                                  <p:childTnLst>
                                    <p:set>
                                      <p:cBhvr>
                                        <p:cTn id="37" dur="1" fill="hold">
                                          <p:stCondLst>
                                            <p:cond delay="0"/>
                                          </p:stCondLst>
                                        </p:cTn>
                                        <p:tgtEl>
                                          <p:spTgt spid="347148"/>
                                        </p:tgtEl>
                                        <p:attrNameLst>
                                          <p:attrName>style.visibility</p:attrName>
                                        </p:attrNameLst>
                                      </p:cBhvr>
                                      <p:to>
                                        <p:strVal val="visible"/>
                                      </p:to>
                                    </p:set>
                                    <p:animEffect transition="in" filter="checkerboard(across)">
                                      <p:cBhvr>
                                        <p:cTn id="38" dur="500"/>
                                        <p:tgtEl>
                                          <p:spTgt spid="347148"/>
                                        </p:tgtEl>
                                      </p:cBhvr>
                                    </p:animEffect>
                                  </p:childTnLst>
                                </p:cTn>
                              </p:par>
                              <p:par>
                                <p:cTn id="39" presetID="5" presetClass="entr" presetSubtype="10" fill="hold" nodeType="withEffect">
                                  <p:stCondLst>
                                    <p:cond delay="0"/>
                                  </p:stCondLst>
                                  <p:childTnLst>
                                    <p:set>
                                      <p:cBhvr>
                                        <p:cTn id="40" dur="1" fill="hold">
                                          <p:stCondLst>
                                            <p:cond delay="0"/>
                                          </p:stCondLst>
                                        </p:cTn>
                                        <p:tgtEl>
                                          <p:spTgt spid="347149"/>
                                        </p:tgtEl>
                                        <p:attrNameLst>
                                          <p:attrName>style.visibility</p:attrName>
                                        </p:attrNameLst>
                                      </p:cBhvr>
                                      <p:to>
                                        <p:strVal val="visible"/>
                                      </p:to>
                                    </p:set>
                                    <p:animEffect transition="in" filter="checkerboard(across)">
                                      <p:cBhvr>
                                        <p:cTn id="41" dur="500"/>
                                        <p:tgtEl>
                                          <p:spTgt spid="347149"/>
                                        </p:tgtEl>
                                      </p:cBhvr>
                                    </p:animEffect>
                                  </p:childTnLst>
                                </p:cTn>
                              </p:par>
                              <p:par>
                                <p:cTn id="42" presetID="5" presetClass="entr" presetSubtype="10" fill="hold" nodeType="withEffect">
                                  <p:stCondLst>
                                    <p:cond delay="0"/>
                                  </p:stCondLst>
                                  <p:childTnLst>
                                    <p:set>
                                      <p:cBhvr>
                                        <p:cTn id="43" dur="1" fill="hold">
                                          <p:stCondLst>
                                            <p:cond delay="0"/>
                                          </p:stCondLst>
                                        </p:cTn>
                                        <p:tgtEl>
                                          <p:spTgt spid="347150"/>
                                        </p:tgtEl>
                                        <p:attrNameLst>
                                          <p:attrName>style.visibility</p:attrName>
                                        </p:attrNameLst>
                                      </p:cBhvr>
                                      <p:to>
                                        <p:strVal val="visible"/>
                                      </p:to>
                                    </p:set>
                                    <p:animEffect transition="in" filter="checkerboard(across)">
                                      <p:cBhvr>
                                        <p:cTn id="44" dur="500"/>
                                        <p:tgtEl>
                                          <p:spTgt spid="347150"/>
                                        </p:tgtEl>
                                      </p:cBhvr>
                                    </p:animEffect>
                                  </p:childTnLst>
                                </p:cTn>
                              </p:par>
                              <p:par>
                                <p:cTn id="45" presetID="5" presetClass="entr" presetSubtype="10" fill="hold" nodeType="withEffect">
                                  <p:stCondLst>
                                    <p:cond delay="0"/>
                                  </p:stCondLst>
                                  <p:childTnLst>
                                    <p:set>
                                      <p:cBhvr>
                                        <p:cTn id="46" dur="1" fill="hold">
                                          <p:stCondLst>
                                            <p:cond delay="0"/>
                                          </p:stCondLst>
                                        </p:cTn>
                                        <p:tgtEl>
                                          <p:spTgt spid="347151"/>
                                        </p:tgtEl>
                                        <p:attrNameLst>
                                          <p:attrName>style.visibility</p:attrName>
                                        </p:attrNameLst>
                                      </p:cBhvr>
                                      <p:to>
                                        <p:strVal val="visible"/>
                                      </p:to>
                                    </p:set>
                                    <p:animEffect transition="in" filter="checkerboard(across)">
                                      <p:cBhvr>
                                        <p:cTn id="47" dur="500"/>
                                        <p:tgtEl>
                                          <p:spTgt spid="347151"/>
                                        </p:tgtEl>
                                      </p:cBhvr>
                                    </p:animEffect>
                                  </p:childTnLst>
                                </p:cTn>
                              </p:par>
                              <p:par>
                                <p:cTn id="48" presetID="5" presetClass="entr" presetSubtype="10" fill="hold" nodeType="withEffect">
                                  <p:stCondLst>
                                    <p:cond delay="0"/>
                                  </p:stCondLst>
                                  <p:childTnLst>
                                    <p:set>
                                      <p:cBhvr>
                                        <p:cTn id="49" dur="1" fill="hold">
                                          <p:stCondLst>
                                            <p:cond delay="0"/>
                                          </p:stCondLst>
                                        </p:cTn>
                                        <p:tgtEl>
                                          <p:spTgt spid="347153"/>
                                        </p:tgtEl>
                                        <p:attrNameLst>
                                          <p:attrName>style.visibility</p:attrName>
                                        </p:attrNameLst>
                                      </p:cBhvr>
                                      <p:to>
                                        <p:strVal val="visible"/>
                                      </p:to>
                                    </p:set>
                                    <p:animEffect transition="in" filter="checkerboard(across)">
                                      <p:cBhvr>
                                        <p:cTn id="50" dur="500"/>
                                        <p:tgtEl>
                                          <p:spTgt spid="347153"/>
                                        </p:tgtEl>
                                      </p:cBhvr>
                                    </p:animEffect>
                                  </p:childTnLst>
                                </p:cTn>
                              </p:par>
                              <p:par>
                                <p:cTn id="51" presetID="5" presetClass="entr" presetSubtype="10" fill="hold" nodeType="withEffect">
                                  <p:stCondLst>
                                    <p:cond delay="0"/>
                                  </p:stCondLst>
                                  <p:childTnLst>
                                    <p:set>
                                      <p:cBhvr>
                                        <p:cTn id="52" dur="1" fill="hold">
                                          <p:stCondLst>
                                            <p:cond delay="0"/>
                                          </p:stCondLst>
                                        </p:cTn>
                                        <p:tgtEl>
                                          <p:spTgt spid="347154"/>
                                        </p:tgtEl>
                                        <p:attrNameLst>
                                          <p:attrName>style.visibility</p:attrName>
                                        </p:attrNameLst>
                                      </p:cBhvr>
                                      <p:to>
                                        <p:strVal val="visible"/>
                                      </p:to>
                                    </p:set>
                                    <p:animEffect transition="in" filter="checkerboard(across)">
                                      <p:cBhvr>
                                        <p:cTn id="53" dur="500"/>
                                        <p:tgtEl>
                                          <p:spTgt spid="347154"/>
                                        </p:tgtEl>
                                      </p:cBhvr>
                                    </p:animEffect>
                                  </p:childTnLst>
                                </p:cTn>
                              </p:par>
                              <p:par>
                                <p:cTn id="54" presetID="5" presetClass="entr" presetSubtype="10" fill="hold" nodeType="withEffect">
                                  <p:stCondLst>
                                    <p:cond delay="0"/>
                                  </p:stCondLst>
                                  <p:childTnLst>
                                    <p:set>
                                      <p:cBhvr>
                                        <p:cTn id="55" dur="1" fill="hold">
                                          <p:stCondLst>
                                            <p:cond delay="0"/>
                                          </p:stCondLst>
                                        </p:cTn>
                                        <p:tgtEl>
                                          <p:spTgt spid="347155"/>
                                        </p:tgtEl>
                                        <p:attrNameLst>
                                          <p:attrName>style.visibility</p:attrName>
                                        </p:attrNameLst>
                                      </p:cBhvr>
                                      <p:to>
                                        <p:strVal val="visible"/>
                                      </p:to>
                                    </p:set>
                                    <p:animEffect transition="in" filter="checkerboard(across)">
                                      <p:cBhvr>
                                        <p:cTn id="56" dur="500"/>
                                        <p:tgtEl>
                                          <p:spTgt spid="347155"/>
                                        </p:tgtEl>
                                      </p:cBhvr>
                                    </p:animEffect>
                                  </p:childTnLst>
                                </p:cTn>
                              </p:par>
                              <p:par>
                                <p:cTn id="57" presetID="5" presetClass="entr" presetSubtype="10" fill="hold" nodeType="withEffect">
                                  <p:stCondLst>
                                    <p:cond delay="0"/>
                                  </p:stCondLst>
                                  <p:childTnLst>
                                    <p:set>
                                      <p:cBhvr>
                                        <p:cTn id="58" dur="1" fill="hold">
                                          <p:stCondLst>
                                            <p:cond delay="0"/>
                                          </p:stCondLst>
                                        </p:cTn>
                                        <p:tgtEl>
                                          <p:spTgt spid="347152"/>
                                        </p:tgtEl>
                                        <p:attrNameLst>
                                          <p:attrName>style.visibility</p:attrName>
                                        </p:attrNameLst>
                                      </p:cBhvr>
                                      <p:to>
                                        <p:strVal val="visible"/>
                                      </p:to>
                                    </p:set>
                                    <p:animEffect transition="in" filter="checkerboard(across)">
                                      <p:cBhvr>
                                        <p:cTn id="59" dur="500"/>
                                        <p:tgtEl>
                                          <p:spTgt spid="347152"/>
                                        </p:tgtEl>
                                      </p:cBhvr>
                                    </p:animEffect>
                                  </p:childTnLst>
                                </p:cTn>
                              </p:par>
                              <p:par>
                                <p:cTn id="60" presetID="5" presetClass="entr" presetSubtype="10" fill="hold" nodeType="withEffect">
                                  <p:stCondLst>
                                    <p:cond delay="0"/>
                                  </p:stCondLst>
                                  <p:childTnLst>
                                    <p:set>
                                      <p:cBhvr>
                                        <p:cTn id="61" dur="1" fill="hold">
                                          <p:stCondLst>
                                            <p:cond delay="0"/>
                                          </p:stCondLst>
                                        </p:cTn>
                                        <p:tgtEl>
                                          <p:spTgt spid="347156"/>
                                        </p:tgtEl>
                                        <p:attrNameLst>
                                          <p:attrName>style.visibility</p:attrName>
                                        </p:attrNameLst>
                                      </p:cBhvr>
                                      <p:to>
                                        <p:strVal val="visible"/>
                                      </p:to>
                                    </p:set>
                                    <p:animEffect transition="in" filter="checkerboard(across)">
                                      <p:cBhvr>
                                        <p:cTn id="62" dur="500"/>
                                        <p:tgtEl>
                                          <p:spTgt spid="347156"/>
                                        </p:tgtEl>
                                      </p:cBhvr>
                                    </p:animEffect>
                                  </p:childTnLst>
                                </p:cTn>
                              </p:par>
                              <p:par>
                                <p:cTn id="63" presetID="5" presetClass="entr" presetSubtype="10" fill="hold" nodeType="withEffect">
                                  <p:stCondLst>
                                    <p:cond delay="0"/>
                                  </p:stCondLst>
                                  <p:childTnLst>
                                    <p:set>
                                      <p:cBhvr>
                                        <p:cTn id="64" dur="1" fill="hold">
                                          <p:stCondLst>
                                            <p:cond delay="0"/>
                                          </p:stCondLst>
                                        </p:cTn>
                                        <p:tgtEl>
                                          <p:spTgt spid="347157"/>
                                        </p:tgtEl>
                                        <p:attrNameLst>
                                          <p:attrName>style.visibility</p:attrName>
                                        </p:attrNameLst>
                                      </p:cBhvr>
                                      <p:to>
                                        <p:strVal val="visible"/>
                                      </p:to>
                                    </p:set>
                                    <p:animEffect transition="in" filter="checkerboard(across)">
                                      <p:cBhvr>
                                        <p:cTn id="65" dur="500"/>
                                        <p:tgtEl>
                                          <p:spTgt spid="347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8" grpId="0"/>
      <p:bldP spid="347150" grpId="0"/>
      <p:bldP spid="347151" grpId="0"/>
      <p:bldP spid="347152" grpId="0"/>
      <p:bldP spid="347153" grpId="0"/>
      <p:bldP spid="347156" grpId="0"/>
      <p:bldP spid="347157"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CA7093DC-ACAE-3962-2976-30344AB660F3}"/>
              </a:ext>
            </a:extLst>
          </p:cNvPr>
          <p:cNvSpPr>
            <a:spLocks noGrp="1" noChangeArrowheads="1"/>
          </p:cNvSpPr>
          <p:nvPr>
            <p:ph type="title"/>
          </p:nvPr>
        </p:nvSpPr>
        <p:spPr>
          <a:xfrm>
            <a:off x="1371600" y="0"/>
            <a:ext cx="7772400" cy="1066800"/>
          </a:xfrm>
        </p:spPr>
        <p:txBody>
          <a:bodyPr/>
          <a:lstStyle/>
          <a:p>
            <a:pPr>
              <a:defRPr/>
            </a:pPr>
            <a:r>
              <a:rPr lang="en-US" dirty="0">
                <a:solidFill>
                  <a:schemeClr val="accent4"/>
                </a:solidFill>
              </a:rPr>
              <a:t>Basic</a:t>
            </a:r>
            <a:r>
              <a:rPr lang="en-US" dirty="0">
                <a:solidFill>
                  <a:schemeClr val="accent1"/>
                </a:solidFill>
              </a:rPr>
              <a:t> Perspective Projection</a:t>
            </a:r>
          </a:p>
        </p:txBody>
      </p:sp>
      <p:sp>
        <p:nvSpPr>
          <p:cNvPr id="351235" name="Text Box 3">
            <a:extLst>
              <a:ext uri="{FF2B5EF4-FFF2-40B4-BE49-F238E27FC236}">
                <a16:creationId xmlns:a16="http://schemas.microsoft.com/office/drawing/2014/main" id="{41418B0D-2070-1940-21D5-862542B66490}"/>
              </a:ext>
            </a:extLst>
          </p:cNvPr>
          <p:cNvSpPr txBox="1">
            <a:spLocks noChangeArrowheads="1"/>
          </p:cNvSpPr>
          <p:nvPr/>
        </p:nvSpPr>
        <p:spPr bwMode="auto">
          <a:xfrm>
            <a:off x="5905500" y="2160588"/>
            <a:ext cx="2520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effectLst>
                  <a:outerShdw blurRad="38100" dist="38100" dir="2700000" algn="tl">
                    <a:srgbClr val="C0C0C0"/>
                  </a:outerShdw>
                </a:effectLst>
                <a:latin typeface="Arial" pitchFamily="34" charset="0"/>
                <a:ea typeface="ＭＳ Ｐゴシック" charset="-128"/>
              </a:rPr>
              <a:t>similar triangles</a:t>
            </a:r>
          </a:p>
        </p:txBody>
      </p:sp>
      <p:graphicFrame>
        <p:nvGraphicFramePr>
          <p:cNvPr id="10244" name="Object 4">
            <a:extLst>
              <a:ext uri="{FF2B5EF4-FFF2-40B4-BE49-F238E27FC236}">
                <a16:creationId xmlns:a16="http://schemas.microsoft.com/office/drawing/2014/main" id="{A1F7E1CB-2D00-573B-1379-C98876416E60}"/>
              </a:ext>
            </a:extLst>
          </p:cNvPr>
          <p:cNvGraphicFramePr>
            <a:graphicFrameLocks noChangeAspect="1"/>
          </p:cNvGraphicFramePr>
          <p:nvPr/>
        </p:nvGraphicFramePr>
        <p:xfrm>
          <a:off x="538163" y="4016375"/>
          <a:ext cx="1787525" cy="1108075"/>
        </p:xfrm>
        <a:graphic>
          <a:graphicData uri="http://schemas.openxmlformats.org/presentationml/2006/ole">
            <mc:AlternateContent xmlns:mc="http://schemas.openxmlformats.org/markup-compatibility/2006">
              <mc:Choice xmlns:v="urn:schemas-microsoft-com:vml" Requires="v">
                <p:oleObj name="Equation" r:id="rId2" imgW="609600" imgH="361967" progId="Equation.3">
                  <p:embed/>
                </p:oleObj>
              </mc:Choice>
              <mc:Fallback>
                <p:oleObj name="Equation" r:id="rId2" imgW="609600" imgH="361967" progId="Equation.3">
                  <p:embed/>
                  <p:pic>
                    <p:nvPicPr>
                      <p:cNvPr id="10244" name="Object 4">
                        <a:extLst>
                          <a:ext uri="{FF2B5EF4-FFF2-40B4-BE49-F238E27FC236}">
                            <a16:creationId xmlns:a16="http://schemas.microsoft.com/office/drawing/2014/main" id="{A1F7E1CB-2D00-573B-1379-C98876416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4016375"/>
                        <a:ext cx="1787525"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5">
            <a:extLst>
              <a:ext uri="{FF2B5EF4-FFF2-40B4-BE49-F238E27FC236}">
                <a16:creationId xmlns:a16="http://schemas.microsoft.com/office/drawing/2014/main" id="{D1D1CBA6-87ED-578B-6FBE-C1D2840146C8}"/>
              </a:ext>
            </a:extLst>
          </p:cNvPr>
          <p:cNvGraphicFramePr>
            <a:graphicFrameLocks noChangeAspect="1"/>
          </p:cNvGraphicFramePr>
          <p:nvPr/>
        </p:nvGraphicFramePr>
        <p:xfrm>
          <a:off x="2235200" y="3989388"/>
          <a:ext cx="1655763" cy="1139825"/>
        </p:xfrm>
        <a:graphic>
          <a:graphicData uri="http://schemas.openxmlformats.org/presentationml/2006/ole">
            <mc:AlternateContent xmlns:mc="http://schemas.openxmlformats.org/markup-compatibility/2006">
              <mc:Choice xmlns:v="urn:schemas-microsoft-com:vml" Requires="v">
                <p:oleObj name="Equation" r:id="rId4" imgW="542950" imgH="361967" progId="Equation.3">
                  <p:embed/>
                </p:oleObj>
              </mc:Choice>
              <mc:Fallback>
                <p:oleObj name="Equation" r:id="rId4" imgW="542950" imgH="361967" progId="Equation.3">
                  <p:embed/>
                  <p:pic>
                    <p:nvPicPr>
                      <p:cNvPr id="9221" name="Object 5">
                        <a:extLst>
                          <a:ext uri="{FF2B5EF4-FFF2-40B4-BE49-F238E27FC236}">
                            <a16:creationId xmlns:a16="http://schemas.microsoft.com/office/drawing/2014/main" id="{D1D1CBA6-87ED-578B-6FBE-C1D2840146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5200" y="3989388"/>
                        <a:ext cx="1655763" cy="1139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6" name="Line 6">
            <a:extLst>
              <a:ext uri="{FF2B5EF4-FFF2-40B4-BE49-F238E27FC236}">
                <a16:creationId xmlns:a16="http://schemas.microsoft.com/office/drawing/2014/main" id="{31F32887-8E21-5256-5E19-F35278FE6093}"/>
              </a:ext>
            </a:extLst>
          </p:cNvPr>
          <p:cNvSpPr>
            <a:spLocks noChangeShapeType="1"/>
          </p:cNvSpPr>
          <p:nvPr/>
        </p:nvSpPr>
        <p:spPr bwMode="auto">
          <a:xfrm>
            <a:off x="1036638" y="3127375"/>
            <a:ext cx="3429000"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7" name="Line 7">
            <a:extLst>
              <a:ext uri="{FF2B5EF4-FFF2-40B4-BE49-F238E27FC236}">
                <a16:creationId xmlns:a16="http://schemas.microsoft.com/office/drawing/2014/main" id="{E9CF6706-EF83-85BC-C7E4-73D60372F354}"/>
              </a:ext>
            </a:extLst>
          </p:cNvPr>
          <p:cNvSpPr>
            <a:spLocks noChangeShapeType="1"/>
          </p:cNvSpPr>
          <p:nvPr/>
        </p:nvSpPr>
        <p:spPr bwMode="auto">
          <a:xfrm flipV="1">
            <a:off x="1036638" y="1781175"/>
            <a:ext cx="0" cy="134620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8" name="Line 8">
            <a:extLst>
              <a:ext uri="{FF2B5EF4-FFF2-40B4-BE49-F238E27FC236}">
                <a16:creationId xmlns:a16="http://schemas.microsoft.com/office/drawing/2014/main" id="{CE75CDAD-648B-053D-A060-FBBABC62C5C1}"/>
              </a:ext>
            </a:extLst>
          </p:cNvPr>
          <p:cNvSpPr>
            <a:spLocks noChangeShapeType="1"/>
          </p:cNvSpPr>
          <p:nvPr/>
        </p:nvSpPr>
        <p:spPr bwMode="auto">
          <a:xfrm flipV="1">
            <a:off x="1036638" y="1958975"/>
            <a:ext cx="3276600" cy="118110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9" name="Oval 9">
            <a:extLst>
              <a:ext uri="{FF2B5EF4-FFF2-40B4-BE49-F238E27FC236}">
                <a16:creationId xmlns:a16="http://schemas.microsoft.com/office/drawing/2014/main" id="{C8C67730-8D3E-16F4-06B2-9696DD10E84D}"/>
              </a:ext>
            </a:extLst>
          </p:cNvPr>
          <p:cNvSpPr>
            <a:spLocks noChangeArrowheads="1"/>
          </p:cNvSpPr>
          <p:nvPr/>
        </p:nvSpPr>
        <p:spPr bwMode="auto">
          <a:xfrm>
            <a:off x="2598738" y="2530475"/>
            <a:ext cx="88900" cy="88900"/>
          </a:xfrm>
          <a:prstGeom prst="ellipse">
            <a:avLst/>
          </a:prstGeom>
          <a:solidFill>
            <a:schemeClr val="tx1"/>
          </a:soli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50" name="Oval 10">
            <a:extLst>
              <a:ext uri="{FF2B5EF4-FFF2-40B4-BE49-F238E27FC236}">
                <a16:creationId xmlns:a16="http://schemas.microsoft.com/office/drawing/2014/main" id="{72B025A3-EC9F-3C99-6489-0784380CCB56}"/>
              </a:ext>
            </a:extLst>
          </p:cNvPr>
          <p:cNvSpPr>
            <a:spLocks noChangeArrowheads="1"/>
          </p:cNvSpPr>
          <p:nvPr/>
        </p:nvSpPr>
        <p:spPr bwMode="auto">
          <a:xfrm>
            <a:off x="4262438" y="1946275"/>
            <a:ext cx="88900" cy="88900"/>
          </a:xfrm>
          <a:prstGeom prst="ellipse">
            <a:avLst/>
          </a:prstGeom>
          <a:solidFill>
            <a:schemeClr val="tx1"/>
          </a:solidFill>
          <a:ln w="1905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51" name="Line 11">
            <a:extLst>
              <a:ext uri="{FF2B5EF4-FFF2-40B4-BE49-F238E27FC236}">
                <a16:creationId xmlns:a16="http://schemas.microsoft.com/office/drawing/2014/main" id="{AEA94498-2AA6-B631-19E8-C47B75F682E8}"/>
              </a:ext>
            </a:extLst>
          </p:cNvPr>
          <p:cNvSpPr>
            <a:spLocks noChangeShapeType="1"/>
          </p:cNvSpPr>
          <p:nvPr/>
        </p:nvSpPr>
        <p:spPr bwMode="auto">
          <a:xfrm>
            <a:off x="2649538" y="2162175"/>
            <a:ext cx="0" cy="1346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244" name="Text Box 12">
            <a:extLst>
              <a:ext uri="{FF2B5EF4-FFF2-40B4-BE49-F238E27FC236}">
                <a16:creationId xmlns:a16="http://schemas.microsoft.com/office/drawing/2014/main" id="{7B161536-AB0B-1AB1-1847-BE02B74E0C0E}"/>
              </a:ext>
            </a:extLst>
          </p:cNvPr>
          <p:cNvSpPr txBox="1">
            <a:spLocks noChangeArrowheads="1"/>
          </p:cNvSpPr>
          <p:nvPr/>
        </p:nvSpPr>
        <p:spPr bwMode="auto">
          <a:xfrm>
            <a:off x="4195763" y="3103563"/>
            <a:ext cx="3365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solidFill>
                  <a:schemeClr val="accent1"/>
                </a:solidFill>
                <a:effectLst>
                  <a:outerShdw blurRad="38100" dist="38100" dir="2700000" algn="tl">
                    <a:srgbClr val="C0C0C0"/>
                  </a:outerShdw>
                </a:effectLst>
                <a:latin typeface="Arial" pitchFamily="34" charset="0"/>
                <a:ea typeface="ＭＳ Ｐゴシック" charset="-128"/>
              </a:rPr>
              <a:t>z</a:t>
            </a:r>
          </a:p>
        </p:txBody>
      </p:sp>
      <p:sp>
        <p:nvSpPr>
          <p:cNvPr id="351245" name="Text Box 13">
            <a:extLst>
              <a:ext uri="{FF2B5EF4-FFF2-40B4-BE49-F238E27FC236}">
                <a16:creationId xmlns:a16="http://schemas.microsoft.com/office/drawing/2014/main" id="{1CFF7FD2-BAF5-70CD-A2D4-60D06B1400BB}"/>
              </a:ext>
            </a:extLst>
          </p:cNvPr>
          <p:cNvSpPr txBox="1">
            <a:spLocks noChangeArrowheads="1"/>
          </p:cNvSpPr>
          <p:nvPr/>
        </p:nvSpPr>
        <p:spPr bwMode="auto">
          <a:xfrm>
            <a:off x="4338638" y="1744663"/>
            <a:ext cx="1250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effectLst>
                  <a:outerShdw blurRad="38100" dist="38100" dir="2700000" algn="tl">
                    <a:srgbClr val="C0C0C0"/>
                  </a:outerShdw>
                </a:effectLst>
                <a:latin typeface="Arial" pitchFamily="34" charset="0"/>
                <a:ea typeface="ＭＳ Ｐゴシック" charset="-128"/>
              </a:rPr>
              <a:t>P(x,</a:t>
            </a:r>
            <a:r>
              <a:rPr lang="en-US" b="1">
                <a:solidFill>
                  <a:schemeClr val="accent2"/>
                </a:solidFill>
                <a:effectLst>
                  <a:outerShdw blurRad="38100" dist="38100" dir="2700000" algn="tl">
                    <a:srgbClr val="C0C0C0"/>
                  </a:outerShdw>
                </a:effectLst>
                <a:latin typeface="Arial" pitchFamily="34" charset="0"/>
                <a:ea typeface="ＭＳ Ｐゴシック" charset="-128"/>
              </a:rPr>
              <a:t>y</a:t>
            </a:r>
            <a:r>
              <a:rPr lang="en-US" b="1">
                <a:effectLst>
                  <a:outerShdw blurRad="38100" dist="38100" dir="2700000" algn="tl">
                    <a:srgbClr val="C0C0C0"/>
                  </a:outerShdw>
                </a:effectLst>
                <a:latin typeface="Arial" pitchFamily="34" charset="0"/>
                <a:ea typeface="ＭＳ Ｐゴシック" charset="-128"/>
              </a:rPr>
              <a:t>,</a:t>
            </a:r>
            <a:r>
              <a:rPr lang="en-US" b="1">
                <a:solidFill>
                  <a:schemeClr val="accent1"/>
                </a:solidFill>
                <a:effectLst>
                  <a:outerShdw blurRad="38100" dist="38100" dir="2700000" algn="tl">
                    <a:srgbClr val="C0C0C0"/>
                  </a:outerShdw>
                </a:effectLst>
                <a:latin typeface="Arial" pitchFamily="34" charset="0"/>
                <a:ea typeface="ＭＳ Ｐゴシック" charset="-128"/>
              </a:rPr>
              <a:t>z</a:t>
            </a:r>
            <a:r>
              <a:rPr lang="en-US" b="1">
                <a:effectLst>
                  <a:outerShdw blurRad="38100" dist="38100" dir="2700000" algn="tl">
                    <a:srgbClr val="C0C0C0"/>
                  </a:outerShdw>
                </a:effectLst>
                <a:latin typeface="Arial" pitchFamily="34" charset="0"/>
                <a:ea typeface="ＭＳ Ｐゴシック" charset="-128"/>
              </a:rPr>
              <a:t>)</a:t>
            </a:r>
          </a:p>
        </p:txBody>
      </p:sp>
      <p:sp>
        <p:nvSpPr>
          <p:cNvPr id="351246" name="Text Box 14">
            <a:extLst>
              <a:ext uri="{FF2B5EF4-FFF2-40B4-BE49-F238E27FC236}">
                <a16:creationId xmlns:a16="http://schemas.microsoft.com/office/drawing/2014/main" id="{2014E877-C7BC-A880-BEF4-2F28207E034D}"/>
              </a:ext>
            </a:extLst>
          </p:cNvPr>
          <p:cNvSpPr txBox="1">
            <a:spLocks noChangeArrowheads="1"/>
          </p:cNvSpPr>
          <p:nvPr/>
        </p:nvSpPr>
        <p:spPr bwMode="auto">
          <a:xfrm>
            <a:off x="2646363" y="2490788"/>
            <a:ext cx="1452562"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effectLst>
                  <a:outerShdw blurRad="38100" dist="38100" dir="2700000" algn="tl">
                    <a:srgbClr val="C0C0C0"/>
                  </a:outerShdw>
                </a:effectLst>
                <a:latin typeface="Arial" pitchFamily="34" charset="0"/>
                <a:ea typeface="ＭＳ Ｐゴシック" charset="-128"/>
              </a:rPr>
              <a:t>P(x’,</a:t>
            </a:r>
            <a:r>
              <a:rPr lang="en-US" b="1">
                <a:solidFill>
                  <a:schemeClr val="accent2"/>
                </a:solidFill>
                <a:effectLst>
                  <a:outerShdw blurRad="38100" dist="38100" dir="2700000" algn="tl">
                    <a:srgbClr val="C0C0C0"/>
                  </a:outerShdw>
                </a:effectLst>
                <a:latin typeface="Arial" pitchFamily="34" charset="0"/>
                <a:ea typeface="ＭＳ Ｐゴシック" charset="-128"/>
              </a:rPr>
              <a:t>y’,</a:t>
            </a:r>
            <a:r>
              <a:rPr lang="en-US" b="1">
                <a:solidFill>
                  <a:schemeClr val="accent1"/>
                </a:solidFill>
                <a:effectLst>
                  <a:outerShdw blurRad="38100" dist="38100" dir="2700000" algn="tl">
                    <a:srgbClr val="C0C0C0"/>
                  </a:outerShdw>
                </a:effectLst>
                <a:latin typeface="Arial" pitchFamily="34" charset="0"/>
                <a:ea typeface="ＭＳ Ｐゴシック" charset="-128"/>
              </a:rPr>
              <a:t>d</a:t>
            </a:r>
            <a:r>
              <a:rPr lang="en-US" b="1">
                <a:effectLst>
                  <a:outerShdw blurRad="38100" dist="38100" dir="2700000" algn="tl">
                    <a:srgbClr val="C0C0C0"/>
                  </a:outerShdw>
                </a:effectLst>
                <a:latin typeface="Arial" pitchFamily="34" charset="0"/>
                <a:ea typeface="ＭＳ Ｐゴシック" charset="-128"/>
              </a:rPr>
              <a:t>)</a:t>
            </a:r>
          </a:p>
        </p:txBody>
      </p:sp>
      <p:sp>
        <p:nvSpPr>
          <p:cNvPr id="351247" name="Text Box 15">
            <a:extLst>
              <a:ext uri="{FF2B5EF4-FFF2-40B4-BE49-F238E27FC236}">
                <a16:creationId xmlns:a16="http://schemas.microsoft.com/office/drawing/2014/main" id="{9C36368C-1EA9-8B43-B779-3176FA8451DD}"/>
              </a:ext>
            </a:extLst>
          </p:cNvPr>
          <p:cNvSpPr txBox="1">
            <a:spLocks noChangeArrowheads="1"/>
          </p:cNvSpPr>
          <p:nvPr/>
        </p:nvSpPr>
        <p:spPr bwMode="auto">
          <a:xfrm>
            <a:off x="2389188" y="3421063"/>
            <a:ext cx="700087"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solidFill>
                  <a:schemeClr val="accent1"/>
                </a:solidFill>
                <a:effectLst>
                  <a:outerShdw blurRad="38100" dist="38100" dir="2700000" algn="tl">
                    <a:srgbClr val="C0C0C0"/>
                  </a:outerShdw>
                </a:effectLst>
                <a:latin typeface="Arial" pitchFamily="34" charset="0"/>
                <a:ea typeface="ＭＳ Ｐゴシック" charset="-128"/>
              </a:rPr>
              <a:t>z=d</a:t>
            </a:r>
          </a:p>
        </p:txBody>
      </p:sp>
      <p:sp>
        <p:nvSpPr>
          <p:cNvPr id="351248" name="Text Box 16">
            <a:extLst>
              <a:ext uri="{FF2B5EF4-FFF2-40B4-BE49-F238E27FC236}">
                <a16:creationId xmlns:a16="http://schemas.microsoft.com/office/drawing/2014/main" id="{F21168C2-6010-5A1A-A97F-15C906B41516}"/>
              </a:ext>
            </a:extLst>
          </p:cNvPr>
          <p:cNvSpPr txBox="1">
            <a:spLocks noChangeArrowheads="1"/>
          </p:cNvSpPr>
          <p:nvPr/>
        </p:nvSpPr>
        <p:spPr bwMode="auto">
          <a:xfrm>
            <a:off x="657225" y="1782763"/>
            <a:ext cx="35401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effectLst>
                  <a:outerShdw blurRad="38100" dist="38100" dir="2700000" algn="tl">
                    <a:srgbClr val="C0C0C0"/>
                  </a:outerShdw>
                </a:effectLst>
                <a:latin typeface="Arial" pitchFamily="34" charset="0"/>
                <a:ea typeface="ＭＳ Ｐゴシック" charset="-128"/>
              </a:rPr>
              <a:t>y</a:t>
            </a:r>
          </a:p>
        </p:txBody>
      </p:sp>
      <p:sp>
        <p:nvSpPr>
          <p:cNvPr id="351249" name="Text Box 17">
            <a:extLst>
              <a:ext uri="{FF2B5EF4-FFF2-40B4-BE49-F238E27FC236}">
                <a16:creationId xmlns:a16="http://schemas.microsoft.com/office/drawing/2014/main" id="{FDF9D650-E897-5573-C92A-7C6F279CD79B}"/>
              </a:ext>
            </a:extLst>
          </p:cNvPr>
          <p:cNvSpPr txBox="1">
            <a:spLocks noChangeArrowheads="1"/>
          </p:cNvSpPr>
          <p:nvPr/>
        </p:nvSpPr>
        <p:spPr bwMode="auto">
          <a:xfrm>
            <a:off x="5183188" y="4391025"/>
            <a:ext cx="7937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effectLst>
                  <a:outerShdw blurRad="38100" dist="38100" dir="2700000" algn="tl">
                    <a:srgbClr val="C0C0C0"/>
                  </a:outerShdw>
                </a:effectLst>
                <a:latin typeface="Arial" pitchFamily="34" charset="0"/>
                <a:ea typeface="ＭＳ Ｐゴシック" charset="-128"/>
              </a:rPr>
              <a:t>also</a:t>
            </a:r>
          </a:p>
        </p:txBody>
      </p:sp>
      <p:graphicFrame>
        <p:nvGraphicFramePr>
          <p:cNvPr id="9234" name="Object 18">
            <a:extLst>
              <a:ext uri="{FF2B5EF4-FFF2-40B4-BE49-F238E27FC236}">
                <a16:creationId xmlns:a16="http://schemas.microsoft.com/office/drawing/2014/main" id="{7A0D0B9B-F785-44C0-00F7-1C9598B149E2}"/>
              </a:ext>
            </a:extLst>
          </p:cNvPr>
          <p:cNvGraphicFramePr>
            <a:graphicFrameLocks noChangeAspect="1"/>
          </p:cNvGraphicFramePr>
          <p:nvPr/>
        </p:nvGraphicFramePr>
        <p:xfrm>
          <a:off x="6081713" y="4048125"/>
          <a:ext cx="1511300" cy="1065213"/>
        </p:xfrm>
        <a:graphic>
          <a:graphicData uri="http://schemas.openxmlformats.org/presentationml/2006/ole">
            <mc:AlternateContent xmlns:mc="http://schemas.openxmlformats.org/markup-compatibility/2006">
              <mc:Choice xmlns:v="urn:schemas-microsoft-com:vml" Requires="v">
                <p:oleObj name="Equation" r:id="rId6" imgW="533468" imgH="361967" progId="Equation.3">
                  <p:embed/>
                </p:oleObj>
              </mc:Choice>
              <mc:Fallback>
                <p:oleObj name="Equation" r:id="rId6" imgW="533468" imgH="361967" progId="Equation.3">
                  <p:embed/>
                  <p:pic>
                    <p:nvPicPr>
                      <p:cNvPr id="9234" name="Object 18">
                        <a:extLst>
                          <a:ext uri="{FF2B5EF4-FFF2-40B4-BE49-F238E27FC236}">
                            <a16:creationId xmlns:a16="http://schemas.microsoft.com/office/drawing/2014/main" id="{7A0D0B9B-F785-44C0-00F7-1C9598B149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1713" y="4048125"/>
                        <a:ext cx="1511300"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59" name="Rectangle 19">
            <a:extLst>
              <a:ext uri="{FF2B5EF4-FFF2-40B4-BE49-F238E27FC236}">
                <a16:creationId xmlns:a16="http://schemas.microsoft.com/office/drawing/2014/main" id="{0EA0C956-EBBD-FA69-03C4-F18B70D2F506}"/>
              </a:ext>
            </a:extLst>
          </p:cNvPr>
          <p:cNvSpPr>
            <a:spLocks noGrp="1" noChangeArrowheads="1"/>
          </p:cNvSpPr>
          <p:nvPr>
            <p:ph type="body" idx="1"/>
          </p:nvPr>
        </p:nvSpPr>
        <p:spPr>
          <a:xfrm>
            <a:off x="457200" y="5486400"/>
            <a:ext cx="8229600" cy="11001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r>
              <a:rPr lang="en-US" altLang="en-US">
                <a:ea typeface="ＭＳ Ｐゴシック" panose="020B0600070205080204" pitchFamily="34" charset="-128"/>
              </a:rPr>
              <a:t> non-uniform foreshortening</a:t>
            </a:r>
          </a:p>
          <a:p>
            <a:pPr marL="457200" lvl="1" indent="-342900"/>
            <a:r>
              <a:rPr lang="en-US" altLang="en-US">
                <a:ea typeface="ＭＳ Ｐゴシック" panose="020B0600070205080204" pitchFamily="34" charset="-128"/>
              </a:rPr>
              <a:t> not affine</a:t>
            </a:r>
          </a:p>
        </p:txBody>
      </p:sp>
      <p:sp>
        <p:nvSpPr>
          <p:cNvPr id="10260" name="Line 20">
            <a:extLst>
              <a:ext uri="{FF2B5EF4-FFF2-40B4-BE49-F238E27FC236}">
                <a16:creationId xmlns:a16="http://schemas.microsoft.com/office/drawing/2014/main" id="{F39ED92A-3A09-0DF9-B6B7-48E2141A2B31}"/>
              </a:ext>
            </a:extLst>
          </p:cNvPr>
          <p:cNvSpPr>
            <a:spLocks noChangeShapeType="1"/>
          </p:cNvSpPr>
          <p:nvPr/>
        </p:nvSpPr>
        <p:spPr bwMode="auto">
          <a:xfrm flipV="1">
            <a:off x="4322763" y="2035175"/>
            <a:ext cx="0" cy="10572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0261" name="Object 21">
            <a:extLst>
              <a:ext uri="{FF2B5EF4-FFF2-40B4-BE49-F238E27FC236}">
                <a16:creationId xmlns:a16="http://schemas.microsoft.com/office/drawing/2014/main" id="{11266F0F-668F-12D7-1134-C9CF37D034CC}"/>
              </a:ext>
            </a:extLst>
          </p:cNvPr>
          <p:cNvGraphicFramePr>
            <a:graphicFrameLocks noChangeAspect="1"/>
          </p:cNvGraphicFramePr>
          <p:nvPr/>
        </p:nvGraphicFramePr>
        <p:xfrm>
          <a:off x="7396163" y="2822575"/>
          <a:ext cx="1030287" cy="561975"/>
        </p:xfrm>
        <a:graphic>
          <a:graphicData uri="http://schemas.openxmlformats.org/presentationml/2006/ole">
            <mc:AlternateContent xmlns:mc="http://schemas.openxmlformats.org/markup-compatibility/2006">
              <mc:Choice xmlns:v="urn:schemas-microsoft-com:vml" Requires="v">
                <p:oleObj name="Equation" r:id="rId8" imgW="352484" imgH="152535" progId="Equation.3">
                  <p:embed/>
                </p:oleObj>
              </mc:Choice>
              <mc:Fallback>
                <p:oleObj name="Equation" r:id="rId8" imgW="352484" imgH="152535" progId="Equation.3">
                  <p:embed/>
                  <p:pic>
                    <p:nvPicPr>
                      <p:cNvPr id="10261" name="Object 21">
                        <a:extLst>
                          <a:ext uri="{FF2B5EF4-FFF2-40B4-BE49-F238E27FC236}">
                            <a16:creationId xmlns:a16="http://schemas.microsoft.com/office/drawing/2014/main" id="{11266F0F-668F-12D7-1134-C9CF37D034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6163" y="2822575"/>
                        <a:ext cx="103028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1254" name="Text Box 22">
            <a:extLst>
              <a:ext uri="{FF2B5EF4-FFF2-40B4-BE49-F238E27FC236}">
                <a16:creationId xmlns:a16="http://schemas.microsoft.com/office/drawing/2014/main" id="{E93DBECC-A138-E665-5124-BD62E11B6E55}"/>
              </a:ext>
            </a:extLst>
          </p:cNvPr>
          <p:cNvSpPr txBox="1">
            <a:spLocks noChangeArrowheads="1"/>
          </p:cNvSpPr>
          <p:nvPr/>
        </p:nvSpPr>
        <p:spPr bwMode="auto">
          <a:xfrm>
            <a:off x="6508750" y="2947988"/>
            <a:ext cx="657225"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dirty="0">
                <a:effectLst>
                  <a:outerShdw blurRad="38100" dist="38100" dir="2700000" algn="tl">
                    <a:srgbClr val="C0C0C0"/>
                  </a:outerShdw>
                </a:effectLst>
                <a:latin typeface="Arial" pitchFamily="34" charset="0"/>
                <a:ea typeface="ＭＳ Ｐゴシック" charset="-128"/>
              </a:rPr>
              <a:t>but</a:t>
            </a:r>
          </a:p>
        </p:txBody>
      </p:sp>
      <p:graphicFrame>
        <p:nvGraphicFramePr>
          <p:cNvPr id="2" name="Object 1">
            <a:extLst>
              <a:ext uri="{FF2B5EF4-FFF2-40B4-BE49-F238E27FC236}">
                <a16:creationId xmlns:a16="http://schemas.microsoft.com/office/drawing/2014/main" id="{8A3C49EB-42F6-FBDA-9213-64E7658CDE51}"/>
              </a:ext>
            </a:extLst>
          </p:cNvPr>
          <p:cNvGraphicFramePr>
            <a:graphicFrameLocks noChangeAspect="1"/>
          </p:cNvGraphicFramePr>
          <p:nvPr/>
        </p:nvGraphicFramePr>
        <p:xfrm>
          <a:off x="8121650" y="4040188"/>
          <a:ext cx="838200" cy="998537"/>
        </p:xfrm>
        <a:graphic>
          <a:graphicData uri="http://schemas.openxmlformats.org/presentationml/2006/ole">
            <mc:AlternateContent xmlns:mc="http://schemas.openxmlformats.org/markup-compatibility/2006">
              <mc:Choice xmlns:v="urn:schemas-microsoft-com:vml" Requires="v">
                <p:oleObj name="Equation" r:id="rId10" imgW="330057" imgH="393529" progId="Equation.3">
                  <p:embed/>
                </p:oleObj>
              </mc:Choice>
              <mc:Fallback>
                <p:oleObj name="Equation" r:id="rId10" imgW="330057" imgH="393529" progId="Equation.3">
                  <p:embed/>
                  <p:pic>
                    <p:nvPicPr>
                      <p:cNvPr id="2" name="Object 1">
                        <a:extLst>
                          <a:ext uri="{FF2B5EF4-FFF2-40B4-BE49-F238E27FC236}">
                            <a16:creationId xmlns:a16="http://schemas.microsoft.com/office/drawing/2014/main" id="{8A3C49EB-42F6-FBDA-9213-64E7658CDE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21650" y="4040188"/>
                        <a:ext cx="8382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64" name="Rectangle 2">
            <a:extLst>
              <a:ext uri="{FF2B5EF4-FFF2-40B4-BE49-F238E27FC236}">
                <a16:creationId xmlns:a16="http://schemas.microsoft.com/office/drawing/2014/main" id="{46A6A5FF-31D2-7D39-64E0-40611EB5D488}"/>
              </a:ext>
            </a:extLst>
          </p:cNvPr>
          <p:cNvSpPr>
            <a:spLocks noChangeArrowheads="1"/>
          </p:cNvSpPr>
          <p:nvPr/>
        </p:nvSpPr>
        <p:spPr bwMode="auto">
          <a:xfrm>
            <a:off x="7620000" y="4383088"/>
            <a:ext cx="3571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a:t>
            </a:r>
          </a:p>
        </p:txBody>
      </p:sp>
      <p:graphicFrame>
        <p:nvGraphicFramePr>
          <p:cNvPr id="4" name="Object 3">
            <a:extLst>
              <a:ext uri="{FF2B5EF4-FFF2-40B4-BE49-F238E27FC236}">
                <a16:creationId xmlns:a16="http://schemas.microsoft.com/office/drawing/2014/main" id="{DF3160C5-2B73-DB36-16FB-998FD6EC757D}"/>
              </a:ext>
            </a:extLst>
          </p:cNvPr>
          <p:cNvGraphicFramePr>
            <a:graphicFrameLocks noChangeAspect="1"/>
          </p:cNvGraphicFramePr>
          <p:nvPr/>
        </p:nvGraphicFramePr>
        <p:xfrm>
          <a:off x="4283075" y="4087813"/>
          <a:ext cx="776288" cy="925512"/>
        </p:xfrm>
        <a:graphic>
          <a:graphicData uri="http://schemas.openxmlformats.org/presentationml/2006/ole">
            <mc:AlternateContent xmlns:mc="http://schemas.openxmlformats.org/markup-compatibility/2006">
              <mc:Choice xmlns:v="urn:schemas-microsoft-com:vml" Requires="v">
                <p:oleObj name="Equation" r:id="rId12" imgW="330057" imgH="393529" progId="Equation.3">
                  <p:embed/>
                </p:oleObj>
              </mc:Choice>
              <mc:Fallback>
                <p:oleObj name="Equation" r:id="rId12" imgW="330057" imgH="393529" progId="Equation.3">
                  <p:embed/>
                  <p:pic>
                    <p:nvPicPr>
                      <p:cNvPr id="4" name="Object 3">
                        <a:extLst>
                          <a:ext uri="{FF2B5EF4-FFF2-40B4-BE49-F238E27FC236}">
                            <a16:creationId xmlns:a16="http://schemas.microsoft.com/office/drawing/2014/main" id="{DF3160C5-2B73-DB36-16FB-998FD6EC757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83075" y="4087813"/>
                        <a:ext cx="776288"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66" name="Rectangle 25">
            <a:extLst>
              <a:ext uri="{FF2B5EF4-FFF2-40B4-BE49-F238E27FC236}">
                <a16:creationId xmlns:a16="http://schemas.microsoft.com/office/drawing/2014/main" id="{B4000B8C-BB97-E390-703B-011CF06479EE}"/>
              </a:ext>
            </a:extLst>
          </p:cNvPr>
          <p:cNvSpPr>
            <a:spLocks noChangeArrowheads="1"/>
          </p:cNvSpPr>
          <p:nvPr/>
        </p:nvSpPr>
        <p:spPr bwMode="auto">
          <a:xfrm>
            <a:off x="3919538" y="4319588"/>
            <a:ext cx="358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5123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9221"/>
                                        </p:tgtEl>
                                        <p:attrNameLst>
                                          <p:attrName>style.visibility</p:attrName>
                                        </p:attrNameLst>
                                      </p:cBhvr>
                                      <p:to>
                                        <p:strVal val="visible"/>
                                      </p:to>
                                    </p:set>
                                    <p:animEffect transition="in" filter="fade">
                                      <p:cBhvr>
                                        <p:cTn id="11" dur="2000"/>
                                        <p:tgtEl>
                                          <p:spTgt spid="9221"/>
                                        </p:tgtEl>
                                      </p:cBhvr>
                                    </p:animEffect>
                                    <p:anim calcmode="lin" valueType="num">
                                      <p:cBhvr>
                                        <p:cTn id="12" dur="2000" fill="hold"/>
                                        <p:tgtEl>
                                          <p:spTgt spid="9221"/>
                                        </p:tgtEl>
                                        <p:attrNameLst>
                                          <p:attrName>ppt_w</p:attrName>
                                        </p:attrNameLst>
                                      </p:cBhvr>
                                      <p:tavLst>
                                        <p:tav tm="0" fmla="#ppt_w*sin(2.5*pi*$)">
                                          <p:val>
                                            <p:fltVal val="0"/>
                                          </p:val>
                                        </p:tav>
                                        <p:tav tm="100000">
                                          <p:val>
                                            <p:fltVal val="1"/>
                                          </p:val>
                                        </p:tav>
                                      </p:tavLst>
                                    </p:anim>
                                    <p:anim calcmode="lin" valueType="num">
                                      <p:cBhvr>
                                        <p:cTn id="13" dur="2000" fill="hold"/>
                                        <p:tgtEl>
                                          <p:spTgt spid="9221"/>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5"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000"/>
                                        <p:tgtEl>
                                          <p:spTgt spid="4"/>
                                        </p:tgtEl>
                                      </p:cBhvr>
                                    </p:animEffect>
                                    <p:anim calcmode="lin" valueType="num">
                                      <p:cBhvr>
                                        <p:cTn id="19" dur="2000" fill="hold"/>
                                        <p:tgtEl>
                                          <p:spTgt spid="4"/>
                                        </p:tgtEl>
                                        <p:attrNameLst>
                                          <p:attrName>ppt_w</p:attrName>
                                        </p:attrNameLst>
                                      </p:cBhvr>
                                      <p:tavLst>
                                        <p:tav tm="0" fmla="#ppt_w*sin(2.5*pi*$)">
                                          <p:val>
                                            <p:fltVal val="0"/>
                                          </p:val>
                                        </p:tav>
                                        <p:tav tm="100000">
                                          <p:val>
                                            <p:fltVal val="1"/>
                                          </p:val>
                                        </p:tav>
                                      </p:tavLst>
                                    </p:anim>
                                    <p:anim calcmode="lin" valueType="num">
                                      <p:cBhvr>
                                        <p:cTn id="20"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5" presetClass="entr" presetSubtype="0" fill="hold" nodeType="clickEffect">
                                  <p:stCondLst>
                                    <p:cond delay="0"/>
                                  </p:stCondLst>
                                  <p:childTnLst>
                                    <p:set>
                                      <p:cBhvr>
                                        <p:cTn id="24" dur="1" fill="hold">
                                          <p:stCondLst>
                                            <p:cond delay="0"/>
                                          </p:stCondLst>
                                        </p:cTn>
                                        <p:tgtEl>
                                          <p:spTgt spid="9234"/>
                                        </p:tgtEl>
                                        <p:attrNameLst>
                                          <p:attrName>style.visibility</p:attrName>
                                        </p:attrNameLst>
                                      </p:cBhvr>
                                      <p:to>
                                        <p:strVal val="visible"/>
                                      </p:to>
                                    </p:set>
                                    <p:animEffect transition="in" filter="fade">
                                      <p:cBhvr>
                                        <p:cTn id="25" dur="2000"/>
                                        <p:tgtEl>
                                          <p:spTgt spid="9234"/>
                                        </p:tgtEl>
                                      </p:cBhvr>
                                    </p:animEffect>
                                    <p:anim calcmode="lin" valueType="num">
                                      <p:cBhvr>
                                        <p:cTn id="26" dur="2000" fill="hold"/>
                                        <p:tgtEl>
                                          <p:spTgt spid="9234"/>
                                        </p:tgtEl>
                                        <p:attrNameLst>
                                          <p:attrName>ppt_w</p:attrName>
                                        </p:attrNameLst>
                                      </p:cBhvr>
                                      <p:tavLst>
                                        <p:tav tm="0" fmla="#ppt_w*sin(2.5*pi*$)">
                                          <p:val>
                                            <p:fltVal val="0"/>
                                          </p:val>
                                        </p:tav>
                                        <p:tav tm="100000">
                                          <p:val>
                                            <p:fltVal val="1"/>
                                          </p:val>
                                        </p:tav>
                                      </p:tavLst>
                                    </p:anim>
                                    <p:anim calcmode="lin" valueType="num">
                                      <p:cBhvr>
                                        <p:cTn id="27" dur="2000" fill="hold"/>
                                        <p:tgtEl>
                                          <p:spTgt spid="9234"/>
                                        </p:tgtEl>
                                        <p:attrNameLst>
                                          <p:attrName>ppt_h</p:attrName>
                                        </p:attrNameLst>
                                      </p:cBhvr>
                                      <p:tavLst>
                                        <p:tav tm="0">
                                          <p:val>
                                            <p:strVal val="#ppt_h"/>
                                          </p:val>
                                        </p:tav>
                                        <p:tav tm="100000">
                                          <p:val>
                                            <p:strVal val="#ppt_h"/>
                                          </p:val>
                                        </p:tav>
                                      </p:tavLst>
                                    </p:anim>
                                  </p:childTnLst>
                                </p:cTn>
                              </p:par>
                              <p:par>
                                <p:cTn id="28" presetID="8" presetClass="entr" presetSubtype="16"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amond(in)">
                                      <p:cBhvr>
                                        <p:cTn id="30" dur="2000"/>
                                        <p:tgtEl>
                                          <p:spTgt spid="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5" presetClass="entr" presetSubtype="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000"/>
                                        <p:tgtEl>
                                          <p:spTgt spid="2"/>
                                        </p:tgtEl>
                                      </p:cBhvr>
                                    </p:animEffect>
                                    <p:anim calcmode="lin" valueType="num">
                                      <p:cBhvr>
                                        <p:cTn id="36" dur="2000" fill="hold"/>
                                        <p:tgtEl>
                                          <p:spTgt spid="2"/>
                                        </p:tgtEl>
                                        <p:attrNameLst>
                                          <p:attrName>ppt_w</p:attrName>
                                        </p:attrNameLst>
                                      </p:cBhvr>
                                      <p:tavLst>
                                        <p:tav tm="0" fmla="#ppt_w*sin(2.5*pi*$)">
                                          <p:val>
                                            <p:fltVal val="0"/>
                                          </p:val>
                                        </p:tav>
                                        <p:tav tm="100000">
                                          <p:val>
                                            <p:fltVal val="1"/>
                                          </p:val>
                                        </p:tav>
                                      </p:tavLst>
                                    </p:anim>
                                    <p:anim calcmode="lin" valueType="num">
                                      <p:cBhvr>
                                        <p:cTn id="37"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checkerboard(across)">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0E768A1C-2DB6-5078-B69B-041D7D4735F3}"/>
              </a:ext>
            </a:extLst>
          </p:cNvPr>
          <p:cNvSpPr>
            <a:spLocks noGrp="1" noChangeArrowheads="1"/>
          </p:cNvSpPr>
          <p:nvPr>
            <p:ph type="title"/>
          </p:nvPr>
        </p:nvSpPr>
        <p:spPr>
          <a:xfrm>
            <a:off x="1371600" y="228600"/>
            <a:ext cx="7772400" cy="1066800"/>
          </a:xfrm>
        </p:spPr>
        <p:txBody>
          <a:bodyPr/>
          <a:lstStyle/>
          <a:p>
            <a:pPr>
              <a:defRPr/>
            </a:pPr>
            <a:r>
              <a:rPr lang="en-US" dirty="0">
                <a:solidFill>
                  <a:schemeClr val="accent4"/>
                </a:solidFill>
              </a:rPr>
              <a:t>Basic</a:t>
            </a:r>
            <a:r>
              <a:rPr lang="en-US" dirty="0">
                <a:solidFill>
                  <a:schemeClr val="accent1"/>
                </a:solidFill>
              </a:rPr>
              <a:t> Perspective Projection</a:t>
            </a:r>
          </a:p>
        </p:txBody>
      </p:sp>
      <p:sp>
        <p:nvSpPr>
          <p:cNvPr id="11267" name="Rectangle 3">
            <a:extLst>
              <a:ext uri="{FF2B5EF4-FFF2-40B4-BE49-F238E27FC236}">
                <a16:creationId xmlns:a16="http://schemas.microsoft.com/office/drawing/2014/main" id="{E7531406-4A1F-AC51-DB51-23747D4019D9}"/>
              </a:ext>
            </a:extLst>
          </p:cNvPr>
          <p:cNvSpPr>
            <a:spLocks noGrp="1" noChangeArrowheads="1"/>
          </p:cNvSpPr>
          <p:nvPr>
            <p:ph type="body" idx="1"/>
          </p:nvPr>
        </p:nvSpPr>
        <p:spPr>
          <a:xfrm>
            <a:off x="457200" y="1331913"/>
            <a:ext cx="8686800" cy="515937"/>
          </a:xfrm>
        </p:spPr>
        <p:txBody>
          <a:bodyPr/>
          <a:lstStyle/>
          <a:p>
            <a:pPr marL="0" indent="0"/>
            <a:r>
              <a:rPr lang="en-US" altLang="en-US">
                <a:ea typeface="ＭＳ Ｐゴシック" panose="020B0600070205080204" pitchFamily="34" charset="-128"/>
              </a:rPr>
              <a:t> can express as </a:t>
            </a:r>
            <a:r>
              <a:rPr lang="en-US" altLang="en-US" b="1">
                <a:solidFill>
                  <a:srgbClr val="FF33CC"/>
                </a:solidFill>
                <a:ea typeface="ＭＳ Ｐゴシック" panose="020B0600070205080204" pitchFamily="34" charset="-128"/>
              </a:rPr>
              <a:t>homogenous</a:t>
            </a:r>
            <a:r>
              <a:rPr lang="en-US" altLang="en-US">
                <a:ea typeface="ＭＳ Ｐゴシック" panose="020B0600070205080204" pitchFamily="34" charset="-128"/>
              </a:rPr>
              <a:t> </a:t>
            </a:r>
            <a:r>
              <a:rPr lang="en-US" altLang="en-US">
                <a:solidFill>
                  <a:srgbClr val="FF33CC"/>
                </a:solidFill>
                <a:ea typeface="ＭＳ Ｐゴシック" panose="020B0600070205080204" pitchFamily="34" charset="-128"/>
              </a:rPr>
              <a:t>4x4</a:t>
            </a:r>
            <a:r>
              <a:rPr lang="en-US" altLang="en-US">
                <a:ea typeface="ＭＳ Ｐゴシック" panose="020B0600070205080204" pitchFamily="34" charset="-128"/>
              </a:rPr>
              <a:t> matrix!</a:t>
            </a:r>
          </a:p>
        </p:txBody>
      </p:sp>
      <p:graphicFrame>
        <p:nvGraphicFramePr>
          <p:cNvPr id="11268" name="Object 4">
            <a:extLst>
              <a:ext uri="{FF2B5EF4-FFF2-40B4-BE49-F238E27FC236}">
                <a16:creationId xmlns:a16="http://schemas.microsoft.com/office/drawing/2014/main" id="{90BD5BF8-4ABC-FAB1-C15D-ED6167510E5B}"/>
              </a:ext>
            </a:extLst>
          </p:cNvPr>
          <p:cNvGraphicFramePr>
            <a:graphicFrameLocks noChangeAspect="1"/>
          </p:cNvGraphicFramePr>
          <p:nvPr/>
        </p:nvGraphicFramePr>
        <p:xfrm>
          <a:off x="2727325" y="2286000"/>
          <a:ext cx="3581400" cy="1803400"/>
        </p:xfrm>
        <a:graphic>
          <a:graphicData uri="http://schemas.openxmlformats.org/presentationml/2006/ole">
            <mc:AlternateContent xmlns:mc="http://schemas.openxmlformats.org/markup-compatibility/2006">
              <mc:Choice xmlns:v="urn:schemas-microsoft-com:vml" Requires="v">
                <p:oleObj name="Equation" r:id="rId2" imgW="1790598" imgH="885952" progId="Equation.3">
                  <p:embed/>
                </p:oleObj>
              </mc:Choice>
              <mc:Fallback>
                <p:oleObj name="Equation" r:id="rId2" imgW="1790598" imgH="885952" progId="Equation.3">
                  <p:embed/>
                  <p:pic>
                    <p:nvPicPr>
                      <p:cNvPr id="11268" name="Object 4">
                        <a:extLst>
                          <a:ext uri="{FF2B5EF4-FFF2-40B4-BE49-F238E27FC236}">
                            <a16:creationId xmlns:a16="http://schemas.microsoft.com/office/drawing/2014/main" id="{90BD5BF8-4ABC-FAB1-C15D-ED6167510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325" y="2286000"/>
                        <a:ext cx="3581400" cy="180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5">
            <a:extLst>
              <a:ext uri="{FF2B5EF4-FFF2-40B4-BE49-F238E27FC236}">
                <a16:creationId xmlns:a16="http://schemas.microsoft.com/office/drawing/2014/main" id="{CD1B5969-77C9-133C-7A5C-8A990EC90631}"/>
              </a:ext>
            </a:extLst>
          </p:cNvPr>
          <p:cNvGraphicFramePr>
            <a:graphicFrameLocks noChangeAspect="1"/>
          </p:cNvGraphicFramePr>
          <p:nvPr/>
        </p:nvGraphicFramePr>
        <p:xfrm>
          <a:off x="5057775" y="4670425"/>
          <a:ext cx="1206500" cy="1438275"/>
        </p:xfrm>
        <a:graphic>
          <a:graphicData uri="http://schemas.openxmlformats.org/presentationml/2006/ole">
            <mc:AlternateContent xmlns:mc="http://schemas.openxmlformats.org/markup-compatibility/2006">
              <mc:Choice xmlns:v="urn:schemas-microsoft-com:vml" Requires="v">
                <p:oleObj name="Equation" r:id="rId4" imgW="571398" imgH="685732" progId="Equation.3">
                  <p:embed/>
                </p:oleObj>
              </mc:Choice>
              <mc:Fallback>
                <p:oleObj name="Equation" r:id="rId4" imgW="571398" imgH="685732" progId="Equation.3">
                  <p:embed/>
                  <p:pic>
                    <p:nvPicPr>
                      <p:cNvPr id="11269" name="Object 5">
                        <a:extLst>
                          <a:ext uri="{FF2B5EF4-FFF2-40B4-BE49-F238E27FC236}">
                            <a16:creationId xmlns:a16="http://schemas.microsoft.com/office/drawing/2014/main" id="{CD1B5969-77C9-133C-7A5C-8A990EC906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7775" y="4670425"/>
                        <a:ext cx="1206500" cy="143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6">
            <a:extLst>
              <a:ext uri="{FF2B5EF4-FFF2-40B4-BE49-F238E27FC236}">
                <a16:creationId xmlns:a16="http://schemas.microsoft.com/office/drawing/2014/main" id="{FA1A8461-5432-9409-1B72-1B7A5D7AD2AD}"/>
              </a:ext>
            </a:extLst>
          </p:cNvPr>
          <p:cNvGraphicFramePr>
            <a:graphicFrameLocks noChangeAspect="1"/>
          </p:cNvGraphicFramePr>
          <p:nvPr/>
        </p:nvGraphicFramePr>
        <p:xfrm>
          <a:off x="2720975" y="4394200"/>
          <a:ext cx="850900" cy="1803400"/>
        </p:xfrm>
        <a:graphic>
          <a:graphicData uri="http://schemas.openxmlformats.org/presentationml/2006/ole">
            <mc:AlternateContent xmlns:mc="http://schemas.openxmlformats.org/markup-compatibility/2006">
              <mc:Choice xmlns:v="urn:schemas-microsoft-com:vml" Requires="v">
                <p:oleObj name="Equation" r:id="rId6" imgW="400169" imgH="885952" progId="Equation.3">
                  <p:embed/>
                </p:oleObj>
              </mc:Choice>
              <mc:Fallback>
                <p:oleObj name="Equation" r:id="rId6" imgW="400169" imgH="885952" progId="Equation.3">
                  <p:embed/>
                  <p:pic>
                    <p:nvPicPr>
                      <p:cNvPr id="11270" name="Object 6">
                        <a:extLst>
                          <a:ext uri="{FF2B5EF4-FFF2-40B4-BE49-F238E27FC236}">
                            <a16:creationId xmlns:a16="http://schemas.microsoft.com/office/drawing/2014/main" id="{FA1A8461-5432-9409-1B72-1B7A5D7AD2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0975" y="4394200"/>
                        <a:ext cx="850900" cy="180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1" name="Line 7">
            <a:extLst>
              <a:ext uri="{FF2B5EF4-FFF2-40B4-BE49-F238E27FC236}">
                <a16:creationId xmlns:a16="http://schemas.microsoft.com/office/drawing/2014/main" id="{7E2E2CD0-3D5C-33E8-94BD-F51963373D50}"/>
              </a:ext>
            </a:extLst>
          </p:cNvPr>
          <p:cNvSpPr>
            <a:spLocks noChangeShapeType="1"/>
          </p:cNvSpPr>
          <p:nvPr/>
        </p:nvSpPr>
        <p:spPr bwMode="auto">
          <a:xfrm>
            <a:off x="3832225" y="5473700"/>
            <a:ext cx="10287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11272" name="Object 8">
            <a:extLst>
              <a:ext uri="{FF2B5EF4-FFF2-40B4-BE49-F238E27FC236}">
                <a16:creationId xmlns:a16="http://schemas.microsoft.com/office/drawing/2014/main" id="{A424B4A0-883D-9D41-8004-9EC3B598851D}"/>
              </a:ext>
            </a:extLst>
          </p:cNvPr>
          <p:cNvGraphicFramePr>
            <a:graphicFrameLocks noChangeAspect="1"/>
          </p:cNvGraphicFramePr>
          <p:nvPr/>
        </p:nvGraphicFramePr>
        <p:xfrm>
          <a:off x="4017963" y="5054600"/>
          <a:ext cx="431800" cy="406400"/>
        </p:xfrm>
        <a:graphic>
          <a:graphicData uri="http://schemas.openxmlformats.org/presentationml/2006/ole">
            <mc:AlternateContent xmlns:mc="http://schemas.openxmlformats.org/markup-compatibility/2006">
              <mc:Choice xmlns:v="urn:schemas-microsoft-com:vml" Requires="v">
                <p:oleObj name="Equation" r:id="rId8" imgW="190466" imgH="171501" progId="Equation.3">
                  <p:embed/>
                </p:oleObj>
              </mc:Choice>
              <mc:Fallback>
                <p:oleObj name="Equation" r:id="rId8" imgW="190466" imgH="171501" progId="Equation.3">
                  <p:embed/>
                  <p:pic>
                    <p:nvPicPr>
                      <p:cNvPr id="11272" name="Object 8">
                        <a:extLst>
                          <a:ext uri="{FF2B5EF4-FFF2-40B4-BE49-F238E27FC236}">
                            <a16:creationId xmlns:a16="http://schemas.microsoft.com/office/drawing/2014/main" id="{A424B4A0-883D-9D41-8004-9EC3B59885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17963" y="5054600"/>
                        <a:ext cx="431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3" name="Oval 1">
            <a:extLst>
              <a:ext uri="{FF2B5EF4-FFF2-40B4-BE49-F238E27FC236}">
                <a16:creationId xmlns:a16="http://schemas.microsoft.com/office/drawing/2014/main" id="{76AB2A8A-83FF-FD17-0663-2F59FB6EE8CF}"/>
              </a:ext>
            </a:extLst>
          </p:cNvPr>
          <p:cNvSpPr>
            <a:spLocks noChangeArrowheads="1"/>
          </p:cNvSpPr>
          <p:nvPr/>
        </p:nvSpPr>
        <p:spPr bwMode="auto">
          <a:xfrm>
            <a:off x="2819400" y="3581400"/>
            <a:ext cx="685800" cy="495300"/>
          </a:xfrm>
          <a:prstGeom prst="ellipse">
            <a:avLst/>
          </a:prstGeom>
          <a:noFill/>
          <a:ln w="25400" algn="ctr">
            <a:solidFill>
              <a:srgbClr val="FF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74" name="Oval 9">
            <a:extLst>
              <a:ext uri="{FF2B5EF4-FFF2-40B4-BE49-F238E27FC236}">
                <a16:creationId xmlns:a16="http://schemas.microsoft.com/office/drawing/2014/main" id="{5287D207-A89C-561D-4AC0-CBA6306EF8CE}"/>
              </a:ext>
            </a:extLst>
          </p:cNvPr>
          <p:cNvSpPr>
            <a:spLocks noChangeArrowheads="1"/>
          </p:cNvSpPr>
          <p:nvPr/>
        </p:nvSpPr>
        <p:spPr bwMode="auto">
          <a:xfrm>
            <a:off x="3851275" y="5035550"/>
            <a:ext cx="685800" cy="438150"/>
          </a:xfrm>
          <a:prstGeom prst="ellipse">
            <a:avLst/>
          </a:prstGeom>
          <a:noFill/>
          <a:ln w="25400" algn="ctr">
            <a:solidFill>
              <a:srgbClr val="FF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 name="Rectangle 4">
            <a:extLst>
              <a:ext uri="{FF2B5EF4-FFF2-40B4-BE49-F238E27FC236}">
                <a16:creationId xmlns:a16="http://schemas.microsoft.com/office/drawing/2014/main" id="{F1F42650-9CB9-0847-3740-A0FB58B12B24}"/>
              </a:ext>
            </a:extLst>
          </p:cNvPr>
          <p:cNvSpPr>
            <a:spLocks noChangeArrowheads="1"/>
          </p:cNvSpPr>
          <p:nvPr/>
        </p:nvSpPr>
        <p:spPr bwMode="auto">
          <a:xfrm>
            <a:off x="2514600" y="4343400"/>
            <a:ext cx="4038600" cy="198120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1" name="Text Box 13">
            <a:extLst>
              <a:ext uri="{FF2B5EF4-FFF2-40B4-BE49-F238E27FC236}">
                <a16:creationId xmlns:a16="http://schemas.microsoft.com/office/drawing/2014/main" id="{61444D02-5882-C34A-3A7E-4F2D2C02B652}"/>
              </a:ext>
            </a:extLst>
          </p:cNvPr>
          <p:cNvSpPr txBox="1">
            <a:spLocks noChangeArrowheads="1"/>
          </p:cNvSpPr>
          <p:nvPr/>
        </p:nvSpPr>
        <p:spPr bwMode="auto">
          <a:xfrm>
            <a:off x="5486400" y="1828800"/>
            <a:ext cx="12509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dirty="0">
                <a:effectLst>
                  <a:outerShdw blurRad="38100" dist="38100" dir="2700000" algn="tl">
                    <a:srgbClr val="C0C0C0"/>
                  </a:outerShdw>
                </a:effectLst>
                <a:latin typeface="Arial" pitchFamily="34" charset="0"/>
                <a:ea typeface="ＭＳ Ｐゴシック" charset="-128"/>
              </a:rPr>
              <a:t>P(</a:t>
            </a:r>
            <a:r>
              <a:rPr lang="en-US" b="1" dirty="0" err="1">
                <a:effectLst>
                  <a:outerShdw blurRad="38100" dist="38100" dir="2700000" algn="tl">
                    <a:srgbClr val="C0C0C0"/>
                  </a:outerShdw>
                </a:effectLst>
                <a:latin typeface="Arial" pitchFamily="34" charset="0"/>
                <a:ea typeface="ＭＳ Ｐゴシック" charset="-128"/>
              </a:rPr>
              <a:t>x,</a:t>
            </a:r>
            <a:r>
              <a:rPr lang="en-US" b="1" dirty="0" err="1">
                <a:solidFill>
                  <a:schemeClr val="accent2"/>
                </a:solidFill>
                <a:effectLst>
                  <a:outerShdw blurRad="38100" dist="38100" dir="2700000" algn="tl">
                    <a:srgbClr val="C0C0C0"/>
                  </a:outerShdw>
                </a:effectLst>
                <a:latin typeface="Arial" pitchFamily="34" charset="0"/>
                <a:ea typeface="ＭＳ Ｐゴシック" charset="-128"/>
              </a:rPr>
              <a:t>y</a:t>
            </a:r>
            <a:r>
              <a:rPr lang="en-US" b="1" dirty="0" err="1">
                <a:effectLst>
                  <a:outerShdw blurRad="38100" dist="38100" dir="2700000" algn="tl">
                    <a:srgbClr val="C0C0C0"/>
                  </a:outerShdw>
                </a:effectLst>
                <a:latin typeface="Arial" pitchFamily="34" charset="0"/>
                <a:ea typeface="ＭＳ Ｐゴシック" charset="-128"/>
              </a:rPr>
              <a:t>,</a:t>
            </a:r>
            <a:r>
              <a:rPr lang="en-US" b="1" dirty="0" err="1">
                <a:solidFill>
                  <a:schemeClr val="accent1"/>
                </a:solidFill>
                <a:effectLst>
                  <a:outerShdw blurRad="38100" dist="38100" dir="2700000" algn="tl">
                    <a:srgbClr val="C0C0C0"/>
                  </a:outerShdw>
                </a:effectLst>
                <a:latin typeface="Arial" pitchFamily="34" charset="0"/>
                <a:ea typeface="ＭＳ Ｐゴシック" charset="-128"/>
              </a:rPr>
              <a:t>z</a:t>
            </a:r>
            <a:r>
              <a:rPr lang="en-US" b="1" dirty="0">
                <a:effectLst>
                  <a:outerShdw blurRad="38100" dist="38100" dir="2700000" algn="tl">
                    <a:srgbClr val="C0C0C0"/>
                  </a:outerShdw>
                </a:effectLst>
                <a:latin typeface="Arial" pitchFamily="34" charset="0"/>
                <a:ea typeface="ＭＳ Ｐゴシック" charset="-128"/>
              </a:rPr>
              <a:t>)</a:t>
            </a:r>
          </a:p>
        </p:txBody>
      </p:sp>
      <p:sp>
        <p:nvSpPr>
          <p:cNvPr id="22" name="Text Box 14">
            <a:extLst>
              <a:ext uri="{FF2B5EF4-FFF2-40B4-BE49-F238E27FC236}">
                <a16:creationId xmlns:a16="http://schemas.microsoft.com/office/drawing/2014/main" id="{F42867F3-4533-A27D-6362-FCDAE8DD94D5}"/>
              </a:ext>
            </a:extLst>
          </p:cNvPr>
          <p:cNvSpPr txBox="1">
            <a:spLocks noChangeArrowheads="1"/>
          </p:cNvSpPr>
          <p:nvPr/>
        </p:nvSpPr>
        <p:spPr bwMode="auto">
          <a:xfrm>
            <a:off x="2379663" y="1847850"/>
            <a:ext cx="1452562"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dirty="0">
                <a:effectLst>
                  <a:outerShdw blurRad="38100" dist="38100" dir="2700000" algn="tl">
                    <a:srgbClr val="C0C0C0"/>
                  </a:outerShdw>
                </a:effectLst>
                <a:latin typeface="Arial" pitchFamily="34" charset="0"/>
                <a:ea typeface="ＭＳ Ｐゴシック" charset="-128"/>
              </a:rPr>
              <a:t>P(</a:t>
            </a:r>
            <a:r>
              <a:rPr lang="en-US" b="1" dirty="0" err="1">
                <a:effectLst>
                  <a:outerShdw blurRad="38100" dist="38100" dir="2700000" algn="tl">
                    <a:srgbClr val="C0C0C0"/>
                  </a:outerShdw>
                </a:effectLst>
                <a:latin typeface="Arial" pitchFamily="34" charset="0"/>
                <a:ea typeface="ＭＳ Ｐゴシック" charset="-128"/>
              </a:rPr>
              <a:t>x’,</a:t>
            </a:r>
            <a:r>
              <a:rPr lang="en-US" b="1" dirty="0" err="1">
                <a:solidFill>
                  <a:schemeClr val="accent2"/>
                </a:solidFill>
                <a:effectLst>
                  <a:outerShdw blurRad="38100" dist="38100" dir="2700000" algn="tl">
                    <a:srgbClr val="C0C0C0"/>
                  </a:outerShdw>
                </a:effectLst>
                <a:latin typeface="Arial" pitchFamily="34" charset="0"/>
                <a:ea typeface="ＭＳ Ｐゴシック" charset="-128"/>
              </a:rPr>
              <a:t>y’,</a:t>
            </a:r>
            <a:r>
              <a:rPr lang="en-US" b="1" dirty="0" err="1">
                <a:solidFill>
                  <a:schemeClr val="accent1"/>
                </a:solidFill>
                <a:effectLst>
                  <a:outerShdw blurRad="38100" dist="38100" dir="2700000" algn="tl">
                    <a:srgbClr val="C0C0C0"/>
                  </a:outerShdw>
                </a:effectLst>
                <a:latin typeface="Arial" pitchFamily="34" charset="0"/>
                <a:ea typeface="ＭＳ Ｐゴシック" charset="-128"/>
              </a:rPr>
              <a:t>d</a:t>
            </a:r>
            <a:r>
              <a:rPr lang="en-US" b="1" dirty="0">
                <a:effectLst>
                  <a:outerShdw blurRad="38100" dist="38100" dir="2700000" algn="tl">
                    <a:srgbClr val="C0C0C0"/>
                  </a:outerShdw>
                </a:effectLst>
                <a:latin typeface="Arial" pitchFamily="34" charset="0"/>
                <a:ea typeface="ＭＳ Ｐゴシック" charset="-128"/>
              </a:rPr>
              <a:t>)</a:t>
            </a:r>
          </a:p>
        </p:txBody>
      </p:sp>
      <p:pic>
        <p:nvPicPr>
          <p:cNvPr id="10257" name="Picture 17">
            <a:extLst>
              <a:ext uri="{FF2B5EF4-FFF2-40B4-BE49-F238E27FC236}">
                <a16:creationId xmlns:a16="http://schemas.microsoft.com/office/drawing/2014/main" id="{CBEDBABF-F0FA-AF29-B276-0C8AD9BAA3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400" y="2895600"/>
            <a:ext cx="2489200"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10257"/>
                                        </p:tgtEl>
                                        <p:attrNameLst>
                                          <p:attrName>style.visibility</p:attrName>
                                        </p:attrNameLst>
                                      </p:cBhvr>
                                      <p:to>
                                        <p:strVal val="visible"/>
                                      </p:to>
                                    </p:set>
                                    <p:animEffect transition="in" filter="fade">
                                      <p:cBhvr>
                                        <p:cTn id="7" dur="2000"/>
                                        <p:tgtEl>
                                          <p:spTgt spid="10257"/>
                                        </p:tgtEl>
                                      </p:cBhvr>
                                    </p:animEffect>
                                    <p:anim calcmode="lin" valueType="num">
                                      <p:cBhvr>
                                        <p:cTn id="8" dur="2000" fill="hold"/>
                                        <p:tgtEl>
                                          <p:spTgt spid="10257"/>
                                        </p:tgtEl>
                                        <p:attrNameLst>
                                          <p:attrName>ppt_w</p:attrName>
                                        </p:attrNameLst>
                                      </p:cBhvr>
                                      <p:tavLst>
                                        <p:tav tm="0" fmla="#ppt_w*sin(2.5*pi*$)">
                                          <p:val>
                                            <p:fltVal val="0"/>
                                          </p:val>
                                        </p:tav>
                                        <p:tav tm="100000">
                                          <p:val>
                                            <p:fltVal val="1"/>
                                          </p:val>
                                        </p:tav>
                                      </p:tavLst>
                                    </p:anim>
                                    <p:anim calcmode="lin" valueType="num">
                                      <p:cBhvr>
                                        <p:cTn id="9" dur="2000" fill="hold"/>
                                        <p:tgtEl>
                                          <p:spTgt spid="10257"/>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xit" presetSubtype="0" fill="hold" nodeType="clickEffect">
                                  <p:stCondLst>
                                    <p:cond delay="0"/>
                                  </p:stCondLst>
                                  <p:childTnLst>
                                    <p:animEffect transition="out" filter="dissolv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5"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000"/>
                                        <p:tgtEl>
                                          <p:spTgt spid="21"/>
                                        </p:tgtEl>
                                      </p:cBhvr>
                                    </p:animEffect>
                                    <p:anim calcmode="lin" valueType="num">
                                      <p:cBhvr>
                                        <p:cTn id="20" dur="2000" fill="hold"/>
                                        <p:tgtEl>
                                          <p:spTgt spid="21"/>
                                        </p:tgtEl>
                                        <p:attrNameLst>
                                          <p:attrName>ppt_w</p:attrName>
                                        </p:attrNameLst>
                                      </p:cBhvr>
                                      <p:tavLst>
                                        <p:tav tm="0" fmla="#ppt_w*sin(2.5*pi*$)">
                                          <p:val>
                                            <p:fltVal val="0"/>
                                          </p:val>
                                        </p:tav>
                                        <p:tav tm="100000">
                                          <p:val>
                                            <p:fltVal val="1"/>
                                          </p:val>
                                        </p:tav>
                                      </p:tavLst>
                                    </p:anim>
                                    <p:anim calcmode="lin" valueType="num">
                                      <p:cBhvr>
                                        <p:cTn id="21"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5"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000"/>
                                        <p:tgtEl>
                                          <p:spTgt spid="22"/>
                                        </p:tgtEl>
                                      </p:cBhvr>
                                    </p:animEffect>
                                    <p:anim calcmode="lin" valueType="num">
                                      <p:cBhvr>
                                        <p:cTn id="27" dur="2000" fill="hold"/>
                                        <p:tgtEl>
                                          <p:spTgt spid="22"/>
                                        </p:tgtEl>
                                        <p:attrNameLst>
                                          <p:attrName>ppt_w</p:attrName>
                                        </p:attrNameLst>
                                      </p:cBhvr>
                                      <p:tavLst>
                                        <p:tav tm="0" fmla="#ppt_w*sin(2.5*pi*$)">
                                          <p:val>
                                            <p:fltVal val="0"/>
                                          </p:val>
                                        </p:tav>
                                        <p:tav tm="100000">
                                          <p:val>
                                            <p:fltVal val="1"/>
                                          </p:val>
                                        </p:tav>
                                      </p:tavLst>
                                    </p:anim>
                                    <p:anim calcmode="lin" valueType="num">
                                      <p:cBhvr>
                                        <p:cTn id="28" dur="20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068B340F-0D9B-B259-BCC4-042B45055EC6}"/>
              </a:ext>
            </a:extLst>
          </p:cNvPr>
          <p:cNvSpPr>
            <a:spLocks noGrp="1" noChangeArrowheads="1"/>
          </p:cNvSpPr>
          <p:nvPr>
            <p:ph type="title"/>
          </p:nvPr>
        </p:nvSpPr>
        <p:spPr>
          <a:xfrm>
            <a:off x="1371600" y="228600"/>
            <a:ext cx="7543800" cy="1066800"/>
          </a:xfrm>
        </p:spPr>
        <p:txBody>
          <a:bodyPr/>
          <a:lstStyle/>
          <a:p>
            <a:r>
              <a:rPr lang="en-US" altLang="en-US">
                <a:solidFill>
                  <a:schemeClr val="accent1"/>
                </a:solidFill>
                <a:ea typeface="ＭＳ Ｐゴシック" panose="020B0600070205080204" pitchFamily="34" charset="-128"/>
              </a:rPr>
              <a:t>Projective Transformations</a:t>
            </a:r>
          </a:p>
        </p:txBody>
      </p:sp>
      <p:sp>
        <p:nvSpPr>
          <p:cNvPr id="12291" name="Rectangle 3">
            <a:extLst>
              <a:ext uri="{FF2B5EF4-FFF2-40B4-BE49-F238E27FC236}">
                <a16:creationId xmlns:a16="http://schemas.microsoft.com/office/drawing/2014/main" id="{04B6C61C-D440-9247-327F-01F16C451F54}"/>
              </a:ext>
            </a:extLst>
          </p:cNvPr>
          <p:cNvSpPr>
            <a:spLocks noGrp="1" noChangeArrowheads="1"/>
          </p:cNvSpPr>
          <p:nvPr>
            <p:ph type="body" idx="1"/>
          </p:nvPr>
        </p:nvSpPr>
        <p:spPr>
          <a:xfrm>
            <a:off x="457200" y="1473200"/>
            <a:ext cx="8686800" cy="4525963"/>
          </a:xfrm>
        </p:spPr>
        <p:txBody>
          <a:bodyPr/>
          <a:lstStyle/>
          <a:p>
            <a:pPr marL="0" indent="0"/>
            <a:r>
              <a:rPr lang="en-US" altLang="en-US">
                <a:ea typeface="ＭＳ Ｐゴシック" panose="020B0600070205080204" pitchFamily="34" charset="-128"/>
              </a:rPr>
              <a:t> determining the matrix representation</a:t>
            </a:r>
          </a:p>
          <a:p>
            <a:pPr marL="457200" lvl="1" indent="-342900"/>
            <a:r>
              <a:rPr lang="en-US" altLang="en-US">
                <a:ea typeface="ＭＳ Ｐゴシック" panose="020B0600070205080204" pitchFamily="34" charset="-128"/>
              </a:rPr>
              <a:t>need to observe 5 points in general position, e.g.</a:t>
            </a:r>
          </a:p>
          <a:p>
            <a:pPr marL="457200" lvl="1" indent="-342900">
              <a:buFontTx/>
              <a:buNone/>
            </a:pPr>
            <a:endParaRPr lang="en-US" altLang="en-US">
              <a:ea typeface="ＭＳ Ｐゴシック" panose="020B0600070205080204" pitchFamily="34" charset="-128"/>
            </a:endParaRPr>
          </a:p>
          <a:p>
            <a:pPr marL="857250" lvl="2" indent="-285750">
              <a:buFontTx/>
              <a:buNone/>
            </a:pPr>
            <a:r>
              <a:rPr lang="en-US" altLang="en-US" sz="2400" b="1" i="1">
                <a:solidFill>
                  <a:schemeClr val="accent1"/>
                </a:solidFill>
                <a:latin typeface="Times New Roman" panose="02020603050405020304" pitchFamily="18" charset="0"/>
                <a:ea typeface="ＭＳ Ｐゴシック" panose="020B0600070205080204" pitchFamily="34" charset="-128"/>
              </a:rPr>
              <a:t>[</a:t>
            </a:r>
            <a:r>
              <a:rPr lang="en-US" altLang="en-US" sz="2400" b="1" i="1">
                <a:solidFill>
                  <a:srgbClr val="FF0000"/>
                </a:solidFill>
                <a:latin typeface="Times New Roman" panose="02020603050405020304" pitchFamily="18" charset="0"/>
                <a:ea typeface="ＭＳ Ｐゴシック" panose="020B0600070205080204" pitchFamily="34" charset="-128"/>
              </a:rPr>
              <a:t>left</a:t>
            </a:r>
            <a:r>
              <a:rPr lang="en-US" altLang="en-US" sz="2400" b="1" i="1">
                <a:solidFill>
                  <a:schemeClr val="accent1"/>
                </a:solidFill>
                <a:latin typeface="Times New Roman" panose="02020603050405020304" pitchFamily="18" charset="0"/>
                <a:ea typeface="ＭＳ Ｐゴシック" panose="020B0600070205080204" pitchFamily="34" charset="-128"/>
              </a:rPr>
              <a:t>,0,0,1]</a:t>
            </a:r>
            <a:r>
              <a:rPr lang="en-US" altLang="en-US" sz="2400" b="1" i="1" baseline="30000">
                <a:solidFill>
                  <a:schemeClr val="accent1"/>
                </a:solidFill>
                <a:latin typeface="Times New Roman" panose="02020603050405020304" pitchFamily="18" charset="0"/>
                <a:ea typeface="ＭＳ Ｐゴシック" panose="020B0600070205080204" pitchFamily="34" charset="-128"/>
              </a:rPr>
              <a:t>T</a:t>
            </a:r>
            <a:r>
              <a:rPr lang="en-US" altLang="en-US" sz="2400" b="1" i="1">
                <a:solidFill>
                  <a:schemeClr val="accent1"/>
                </a:solidFill>
                <a:latin typeface="Times New Roman" panose="02020603050405020304" pitchFamily="18" charset="0"/>
                <a:ea typeface="ＭＳ Ｐゴシック" panose="020B0600070205080204" pitchFamily="34" charset="-128"/>
                <a:sym typeface="Symbol" panose="05050102010706020507" pitchFamily="18" charset="2"/>
              </a:rPr>
              <a:t>[-1,0,0,1]</a:t>
            </a:r>
            <a:r>
              <a:rPr lang="en-US" altLang="en-US" sz="2400" b="1" i="1" baseline="30000">
                <a:solidFill>
                  <a:schemeClr val="accent1"/>
                </a:solidFill>
                <a:latin typeface="Times New Roman" panose="02020603050405020304" pitchFamily="18" charset="0"/>
                <a:ea typeface="ＭＳ Ｐゴシック" panose="020B0600070205080204" pitchFamily="34" charset="-128"/>
                <a:sym typeface="Symbol" panose="05050102010706020507" pitchFamily="18" charset="2"/>
              </a:rPr>
              <a:t>T</a:t>
            </a:r>
          </a:p>
          <a:p>
            <a:pPr marL="857250" lvl="2" indent="-285750">
              <a:buFontTx/>
              <a:buNone/>
            </a:pPr>
            <a:r>
              <a:rPr lang="en-US" altLang="en-US" sz="2400" b="1" i="1">
                <a:solidFill>
                  <a:srgbClr val="FF0000"/>
                </a:solidFill>
                <a:latin typeface="Times New Roman" panose="02020603050405020304" pitchFamily="18" charset="0"/>
                <a:ea typeface="ＭＳ Ｐゴシック" panose="020B0600070205080204" pitchFamily="34" charset="-128"/>
              </a:rPr>
              <a:t>[0,</a:t>
            </a:r>
            <a:r>
              <a:rPr lang="en-US" altLang="en-US" sz="2400" b="1" i="1">
                <a:solidFill>
                  <a:schemeClr val="accent2"/>
                </a:solidFill>
                <a:latin typeface="Times New Roman" panose="02020603050405020304" pitchFamily="18" charset="0"/>
                <a:ea typeface="ＭＳ Ｐゴシック" panose="020B0600070205080204" pitchFamily="34" charset="-128"/>
              </a:rPr>
              <a:t>top</a:t>
            </a:r>
            <a:r>
              <a:rPr lang="en-US" altLang="en-US" sz="2400" b="1" i="1">
                <a:solidFill>
                  <a:srgbClr val="FF0000"/>
                </a:solidFill>
                <a:latin typeface="Times New Roman" panose="02020603050405020304" pitchFamily="18" charset="0"/>
                <a:ea typeface="ＭＳ Ｐゴシック" panose="020B0600070205080204" pitchFamily="34" charset="-128"/>
              </a:rPr>
              <a:t>,0,1]</a:t>
            </a:r>
            <a:r>
              <a:rPr lang="en-US" altLang="en-US" sz="2400" b="1" i="1" baseline="30000">
                <a:solidFill>
                  <a:srgbClr val="FF0000"/>
                </a:solidFill>
                <a:latin typeface="Times New Roman" panose="02020603050405020304" pitchFamily="18" charset="0"/>
                <a:ea typeface="ＭＳ Ｐゴシック" panose="020B0600070205080204" pitchFamily="34" charset="-128"/>
              </a:rPr>
              <a:t>T</a:t>
            </a:r>
            <a:r>
              <a:rPr lang="en-US" altLang="en-US" sz="2400" b="1" i="1">
                <a:solidFill>
                  <a:srgbClr val="FF0000"/>
                </a:solidFill>
                <a:latin typeface="Times New Roman" panose="02020603050405020304" pitchFamily="18" charset="0"/>
                <a:ea typeface="ＭＳ Ｐゴシック" panose="020B0600070205080204" pitchFamily="34" charset="-128"/>
                <a:sym typeface="Symbol" panose="05050102010706020507" pitchFamily="18" charset="2"/>
              </a:rPr>
              <a:t>[0,1,0,1]</a:t>
            </a:r>
            <a:r>
              <a:rPr lang="en-US" altLang="en-US" sz="2400" b="1" i="1" baseline="30000">
                <a:solidFill>
                  <a:srgbClr val="FF0000"/>
                </a:solidFill>
                <a:latin typeface="Times New Roman" panose="02020603050405020304" pitchFamily="18" charset="0"/>
                <a:ea typeface="ＭＳ Ｐゴシック" panose="020B0600070205080204" pitchFamily="34" charset="-128"/>
                <a:sym typeface="Symbol" panose="05050102010706020507" pitchFamily="18" charset="2"/>
              </a:rPr>
              <a:t>T</a:t>
            </a:r>
            <a:endParaRPr lang="en-US" altLang="en-US" sz="2400" b="1" i="1" baseline="30000">
              <a:solidFill>
                <a:srgbClr val="FF0000"/>
              </a:solidFill>
              <a:latin typeface="Times New Roman" panose="02020603050405020304" pitchFamily="18" charset="0"/>
              <a:ea typeface="ＭＳ Ｐゴシック" panose="020B0600070205080204" pitchFamily="34" charset="-128"/>
            </a:endParaRPr>
          </a:p>
          <a:p>
            <a:pPr marL="857250" lvl="2" indent="-285750">
              <a:buFontTx/>
              <a:buNone/>
            </a:pPr>
            <a:r>
              <a:rPr lang="en-US" altLang="en-US" sz="2400" b="1" i="1">
                <a:latin typeface="Times New Roman" panose="02020603050405020304" pitchFamily="18" charset="0"/>
                <a:ea typeface="ＭＳ Ｐゴシック" panose="020B0600070205080204" pitchFamily="34" charset="-128"/>
              </a:rPr>
              <a:t>[0,0,-</a:t>
            </a:r>
            <a:r>
              <a:rPr lang="en-US" altLang="en-US" sz="2400" b="1" i="1">
                <a:solidFill>
                  <a:schemeClr val="accent1"/>
                </a:solidFill>
                <a:latin typeface="Times New Roman" panose="02020603050405020304" pitchFamily="18" charset="0"/>
                <a:ea typeface="ＭＳ Ｐゴシック" panose="020B0600070205080204" pitchFamily="34" charset="-128"/>
              </a:rPr>
              <a:t>f</a:t>
            </a:r>
            <a:r>
              <a:rPr lang="en-US" altLang="en-US" sz="2400" b="1" i="1">
                <a:latin typeface="Times New Roman" panose="02020603050405020304" pitchFamily="18" charset="0"/>
                <a:ea typeface="ＭＳ Ｐゴシック" panose="020B0600070205080204" pitchFamily="34" charset="-128"/>
              </a:rPr>
              <a:t>,1]</a:t>
            </a:r>
            <a:r>
              <a:rPr lang="en-US" altLang="en-US" sz="2400" b="1" i="1" baseline="30000">
                <a:latin typeface="Times New Roman" panose="02020603050405020304" pitchFamily="18" charset="0"/>
                <a:ea typeface="ＭＳ Ｐゴシック" panose="020B0600070205080204" pitchFamily="34" charset="-128"/>
              </a:rPr>
              <a:t>T</a:t>
            </a:r>
            <a:r>
              <a:rPr lang="en-US" altLang="en-US" sz="2400" b="1" i="1">
                <a:latin typeface="Times New Roman" panose="02020603050405020304" pitchFamily="18" charset="0"/>
                <a:ea typeface="ＭＳ Ｐゴシック" panose="020B0600070205080204" pitchFamily="34" charset="-128"/>
                <a:sym typeface="Symbol" panose="05050102010706020507" pitchFamily="18" charset="2"/>
              </a:rPr>
              <a:t>[0,0,1,1]</a:t>
            </a:r>
            <a:r>
              <a:rPr lang="en-US" altLang="en-US" sz="2400" b="1" i="1" baseline="30000">
                <a:latin typeface="Times New Roman" panose="02020603050405020304" pitchFamily="18" charset="0"/>
                <a:ea typeface="ＭＳ Ｐゴシック" panose="020B0600070205080204" pitchFamily="34" charset="-128"/>
                <a:sym typeface="Symbol" panose="05050102010706020507" pitchFamily="18" charset="2"/>
              </a:rPr>
              <a:t>T</a:t>
            </a:r>
            <a:endParaRPr lang="en-US" altLang="en-US" sz="2400" b="1" i="1" baseline="30000">
              <a:latin typeface="Times New Roman" panose="02020603050405020304" pitchFamily="18" charset="0"/>
              <a:ea typeface="ＭＳ Ｐゴシック" panose="020B0600070205080204" pitchFamily="34" charset="-128"/>
            </a:endParaRPr>
          </a:p>
          <a:p>
            <a:pPr marL="857250" lvl="2" indent="-285750">
              <a:buFontTx/>
              <a:buNone/>
            </a:pPr>
            <a:r>
              <a:rPr lang="en-US" altLang="en-US" sz="2400" b="1" i="1">
                <a:solidFill>
                  <a:schemeClr val="accent2"/>
                </a:solidFill>
                <a:latin typeface="Times New Roman" panose="02020603050405020304" pitchFamily="18" charset="0"/>
                <a:ea typeface="ＭＳ Ｐゴシック" panose="020B0600070205080204" pitchFamily="34" charset="-128"/>
              </a:rPr>
              <a:t>[0,0,-</a:t>
            </a:r>
            <a:r>
              <a:rPr lang="en-US" altLang="en-US" sz="2400" b="1" i="1">
                <a:solidFill>
                  <a:schemeClr val="accent1"/>
                </a:solidFill>
                <a:latin typeface="Times New Roman" panose="02020603050405020304" pitchFamily="18" charset="0"/>
                <a:ea typeface="ＭＳ Ｐゴシック" panose="020B0600070205080204" pitchFamily="34" charset="-128"/>
              </a:rPr>
              <a:t>n</a:t>
            </a:r>
            <a:r>
              <a:rPr lang="en-US" altLang="en-US" sz="2400" b="1" i="1">
                <a:solidFill>
                  <a:schemeClr val="accent2"/>
                </a:solidFill>
                <a:latin typeface="Times New Roman" panose="02020603050405020304" pitchFamily="18" charset="0"/>
                <a:ea typeface="ＭＳ Ｐゴシック" panose="020B0600070205080204" pitchFamily="34" charset="-128"/>
              </a:rPr>
              <a:t>,1]</a:t>
            </a:r>
            <a:r>
              <a:rPr lang="en-US" altLang="en-US" sz="2400" b="1" i="1" baseline="30000">
                <a:solidFill>
                  <a:schemeClr val="accent2"/>
                </a:solidFill>
                <a:latin typeface="Times New Roman" panose="02020603050405020304" pitchFamily="18" charset="0"/>
                <a:ea typeface="ＭＳ Ｐゴシック" panose="020B0600070205080204" pitchFamily="34" charset="-128"/>
              </a:rPr>
              <a:t>T</a:t>
            </a:r>
            <a:r>
              <a:rPr lang="en-US" altLang="en-US" sz="2400" b="1" i="1">
                <a:solidFill>
                  <a:schemeClr val="accent2"/>
                </a:solidFill>
                <a:latin typeface="Times New Roman" panose="02020603050405020304" pitchFamily="18" charset="0"/>
                <a:ea typeface="ＭＳ Ｐゴシック" panose="020B0600070205080204" pitchFamily="34" charset="-128"/>
                <a:sym typeface="Symbol" panose="05050102010706020507" pitchFamily="18" charset="2"/>
              </a:rPr>
              <a:t>[0,0,-1,1]</a:t>
            </a:r>
            <a:r>
              <a:rPr lang="en-US" altLang="en-US" sz="2400" b="1" i="1" baseline="30000">
                <a:solidFill>
                  <a:schemeClr val="accent2"/>
                </a:solidFill>
                <a:latin typeface="Times New Roman" panose="02020603050405020304" pitchFamily="18" charset="0"/>
                <a:ea typeface="ＭＳ Ｐゴシック" panose="020B0600070205080204" pitchFamily="34" charset="-128"/>
                <a:sym typeface="Symbol" panose="05050102010706020507" pitchFamily="18" charset="2"/>
              </a:rPr>
              <a:t>T</a:t>
            </a:r>
            <a:endParaRPr lang="en-US" altLang="en-US" sz="2400" b="1" i="1" baseline="30000">
              <a:solidFill>
                <a:schemeClr val="accent2"/>
              </a:solidFill>
              <a:latin typeface="Times New Roman" panose="02020603050405020304" pitchFamily="18" charset="0"/>
              <a:ea typeface="ＭＳ Ｐゴシック" panose="020B0600070205080204" pitchFamily="34" charset="-128"/>
            </a:endParaRPr>
          </a:p>
          <a:p>
            <a:pPr marL="857250" lvl="2" indent="-285750">
              <a:buFontTx/>
              <a:buNone/>
            </a:pPr>
            <a:r>
              <a:rPr lang="en-US" altLang="en-US" sz="2400" b="1" i="1">
                <a:solidFill>
                  <a:srgbClr val="FF33CC"/>
                </a:solidFill>
                <a:latin typeface="Times New Roman" panose="02020603050405020304" pitchFamily="18" charset="0"/>
                <a:ea typeface="ＭＳ Ｐゴシック" panose="020B0600070205080204" pitchFamily="34" charset="-128"/>
              </a:rPr>
              <a:t>[left*f/n,top*f/n,-f,1]</a:t>
            </a:r>
            <a:r>
              <a:rPr lang="en-US" altLang="en-US" sz="2400" b="1" i="1" baseline="30000">
                <a:solidFill>
                  <a:srgbClr val="FF33CC"/>
                </a:solidFill>
                <a:latin typeface="Times New Roman" panose="02020603050405020304" pitchFamily="18" charset="0"/>
                <a:ea typeface="ＭＳ Ｐゴシック" panose="020B0600070205080204" pitchFamily="34" charset="-128"/>
              </a:rPr>
              <a:t>T</a:t>
            </a:r>
            <a:r>
              <a:rPr lang="en-US" altLang="en-US" sz="2400" b="1" i="1">
                <a:solidFill>
                  <a:srgbClr val="FF33CC"/>
                </a:solidFill>
                <a:latin typeface="Times New Roman" panose="02020603050405020304" pitchFamily="18" charset="0"/>
                <a:ea typeface="ＭＳ Ｐゴシック" panose="020B0600070205080204" pitchFamily="34" charset="-128"/>
                <a:sym typeface="Symbol" panose="05050102010706020507" pitchFamily="18" charset="2"/>
              </a:rPr>
              <a:t>[-1,1,1,1]</a:t>
            </a:r>
            <a:r>
              <a:rPr lang="en-US" altLang="en-US" sz="2400" b="1" i="1" baseline="30000">
                <a:solidFill>
                  <a:srgbClr val="FF33CC"/>
                </a:solidFill>
                <a:latin typeface="Times New Roman" panose="02020603050405020304" pitchFamily="18" charset="0"/>
                <a:ea typeface="ＭＳ Ｐゴシック" panose="020B0600070205080204" pitchFamily="34" charset="-128"/>
                <a:sym typeface="Symbol" panose="05050102010706020507" pitchFamily="18" charset="2"/>
              </a:rPr>
              <a:t>T</a:t>
            </a:r>
          </a:p>
          <a:p>
            <a:pPr marL="857250" lvl="2" indent="-285750"/>
            <a:endParaRPr lang="en-US" altLang="en-US" sz="2400" b="1" i="1" baseline="30000">
              <a:solidFill>
                <a:srgbClr val="FF33CC"/>
              </a:solidFill>
              <a:latin typeface="Times New Roman" panose="02020603050405020304" pitchFamily="18" charset="0"/>
              <a:ea typeface="ＭＳ Ｐゴシック" panose="020B0600070205080204" pitchFamily="34" charset="-128"/>
            </a:endParaRPr>
          </a:p>
          <a:p>
            <a:pPr marL="457200" lvl="1" indent="-342900"/>
            <a:r>
              <a:rPr lang="en-US" altLang="en-US">
                <a:ea typeface="ＭＳ Ｐゴシック" panose="020B0600070205080204" pitchFamily="34" charset="-128"/>
              </a:rPr>
              <a:t>solve resulting equation system to obtain matrix</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6290" name="Rectangle 2">
            <a:extLst>
              <a:ext uri="{FF2B5EF4-FFF2-40B4-BE49-F238E27FC236}">
                <a16:creationId xmlns:a16="http://schemas.microsoft.com/office/drawing/2014/main" id="{DEBD1513-2534-6FDA-9C34-EBAAC59F7FAC}"/>
              </a:ext>
            </a:extLst>
          </p:cNvPr>
          <p:cNvSpPr>
            <a:spLocks noGrp="1" noChangeArrowheads="1"/>
          </p:cNvSpPr>
          <p:nvPr>
            <p:ph type="title"/>
          </p:nvPr>
        </p:nvSpPr>
        <p:spPr>
          <a:xfrm>
            <a:off x="1371600" y="0"/>
            <a:ext cx="7772400" cy="1066800"/>
          </a:xfrm>
        </p:spPr>
        <p:txBody>
          <a:bodyPr/>
          <a:lstStyle/>
          <a:p>
            <a:r>
              <a:rPr lang="en-US" altLang="en-US">
                <a:solidFill>
                  <a:schemeClr val="accent1"/>
                </a:solidFill>
                <a:ea typeface="ＭＳ Ｐゴシック" panose="020B0600070205080204" pitchFamily="34" charset="-128"/>
              </a:rPr>
              <a:t>Transforming View Volumes</a:t>
            </a:r>
          </a:p>
        </p:txBody>
      </p:sp>
      <p:sp>
        <p:nvSpPr>
          <p:cNvPr id="396291" name="Line 3">
            <a:extLst>
              <a:ext uri="{FF2B5EF4-FFF2-40B4-BE49-F238E27FC236}">
                <a16:creationId xmlns:a16="http://schemas.microsoft.com/office/drawing/2014/main" id="{0919D89D-CED1-24C1-99B8-93F245BF2C03}"/>
              </a:ext>
            </a:extLst>
          </p:cNvPr>
          <p:cNvSpPr>
            <a:spLocks noChangeShapeType="1"/>
          </p:cNvSpPr>
          <p:nvPr/>
        </p:nvSpPr>
        <p:spPr bwMode="auto">
          <a:xfrm flipV="1">
            <a:off x="4478338" y="6357938"/>
            <a:ext cx="1047750" cy="16033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6292" name="Line 4">
            <a:extLst>
              <a:ext uri="{FF2B5EF4-FFF2-40B4-BE49-F238E27FC236}">
                <a16:creationId xmlns:a16="http://schemas.microsoft.com/office/drawing/2014/main" id="{F7DA4021-78F9-7E0D-E400-1154016AA248}"/>
              </a:ext>
            </a:extLst>
          </p:cNvPr>
          <p:cNvSpPr>
            <a:spLocks noChangeShapeType="1"/>
          </p:cNvSpPr>
          <p:nvPr/>
        </p:nvSpPr>
        <p:spPr bwMode="auto">
          <a:xfrm flipV="1">
            <a:off x="4468813" y="5376863"/>
            <a:ext cx="1047750" cy="16986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6293" name="Line 5">
            <a:extLst>
              <a:ext uri="{FF2B5EF4-FFF2-40B4-BE49-F238E27FC236}">
                <a16:creationId xmlns:a16="http://schemas.microsoft.com/office/drawing/2014/main" id="{F37E2016-0D4C-CC4F-D719-723D8E6605D6}"/>
              </a:ext>
            </a:extLst>
          </p:cNvPr>
          <p:cNvSpPr>
            <a:spLocks noChangeShapeType="1"/>
          </p:cNvSpPr>
          <p:nvPr/>
        </p:nvSpPr>
        <p:spPr bwMode="auto">
          <a:xfrm flipV="1">
            <a:off x="3963988" y="4767263"/>
            <a:ext cx="1057275" cy="17938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6294" name="Line 6">
            <a:extLst>
              <a:ext uri="{FF2B5EF4-FFF2-40B4-BE49-F238E27FC236}">
                <a16:creationId xmlns:a16="http://schemas.microsoft.com/office/drawing/2014/main" id="{FC3A9E45-2C01-FDAB-01C9-69D1858F3C9C}"/>
              </a:ext>
            </a:extLst>
          </p:cNvPr>
          <p:cNvSpPr>
            <a:spLocks noChangeShapeType="1"/>
          </p:cNvSpPr>
          <p:nvPr/>
        </p:nvSpPr>
        <p:spPr bwMode="auto">
          <a:xfrm>
            <a:off x="4478338" y="5546725"/>
            <a:ext cx="0" cy="9636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6295" name="Line 7">
            <a:extLst>
              <a:ext uri="{FF2B5EF4-FFF2-40B4-BE49-F238E27FC236}">
                <a16:creationId xmlns:a16="http://schemas.microsoft.com/office/drawing/2014/main" id="{C3E095E0-C0E3-90CA-109D-B624B26938EC}"/>
              </a:ext>
            </a:extLst>
          </p:cNvPr>
          <p:cNvSpPr>
            <a:spLocks noChangeShapeType="1"/>
          </p:cNvSpPr>
          <p:nvPr/>
        </p:nvSpPr>
        <p:spPr bwMode="auto">
          <a:xfrm>
            <a:off x="5516563" y="5365750"/>
            <a:ext cx="0" cy="9636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6296" name="Line 8">
            <a:extLst>
              <a:ext uri="{FF2B5EF4-FFF2-40B4-BE49-F238E27FC236}">
                <a16:creationId xmlns:a16="http://schemas.microsoft.com/office/drawing/2014/main" id="{EC9084A0-884E-483D-350B-36273EB43725}"/>
              </a:ext>
            </a:extLst>
          </p:cNvPr>
          <p:cNvSpPr>
            <a:spLocks noChangeShapeType="1"/>
          </p:cNvSpPr>
          <p:nvPr/>
        </p:nvSpPr>
        <p:spPr bwMode="auto">
          <a:xfrm>
            <a:off x="3963988" y="4956175"/>
            <a:ext cx="0" cy="9445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6297" name="Line 9">
            <a:extLst>
              <a:ext uri="{FF2B5EF4-FFF2-40B4-BE49-F238E27FC236}">
                <a16:creationId xmlns:a16="http://schemas.microsoft.com/office/drawing/2014/main" id="{607042BA-8325-1EEF-6337-C0B573EBE2FF}"/>
              </a:ext>
            </a:extLst>
          </p:cNvPr>
          <p:cNvSpPr>
            <a:spLocks noChangeShapeType="1"/>
          </p:cNvSpPr>
          <p:nvPr/>
        </p:nvSpPr>
        <p:spPr bwMode="auto">
          <a:xfrm>
            <a:off x="3944938" y="5889625"/>
            <a:ext cx="533400" cy="6492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6298" name="Line 10">
            <a:extLst>
              <a:ext uri="{FF2B5EF4-FFF2-40B4-BE49-F238E27FC236}">
                <a16:creationId xmlns:a16="http://schemas.microsoft.com/office/drawing/2014/main" id="{BB4D51C0-55E6-1238-C1A2-243E9286C14B}"/>
              </a:ext>
            </a:extLst>
          </p:cNvPr>
          <p:cNvSpPr>
            <a:spLocks noChangeShapeType="1"/>
          </p:cNvSpPr>
          <p:nvPr/>
        </p:nvSpPr>
        <p:spPr bwMode="auto">
          <a:xfrm>
            <a:off x="3973513" y="4965700"/>
            <a:ext cx="504825" cy="6111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6299" name="Line 11">
            <a:extLst>
              <a:ext uri="{FF2B5EF4-FFF2-40B4-BE49-F238E27FC236}">
                <a16:creationId xmlns:a16="http://schemas.microsoft.com/office/drawing/2014/main" id="{026A163D-C023-A000-BE07-937C6019F7C7}"/>
              </a:ext>
            </a:extLst>
          </p:cNvPr>
          <p:cNvSpPr>
            <a:spLocks noChangeShapeType="1"/>
          </p:cNvSpPr>
          <p:nvPr/>
        </p:nvSpPr>
        <p:spPr bwMode="auto">
          <a:xfrm>
            <a:off x="5011738" y="4775200"/>
            <a:ext cx="495300" cy="5921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6300" name="Line 12">
            <a:extLst>
              <a:ext uri="{FF2B5EF4-FFF2-40B4-BE49-F238E27FC236}">
                <a16:creationId xmlns:a16="http://schemas.microsoft.com/office/drawing/2014/main" id="{371FAE8F-C562-1FFE-DCDC-45303DA36041}"/>
              </a:ext>
            </a:extLst>
          </p:cNvPr>
          <p:cNvSpPr>
            <a:spLocks noChangeShapeType="1"/>
          </p:cNvSpPr>
          <p:nvPr/>
        </p:nvSpPr>
        <p:spPr bwMode="auto">
          <a:xfrm flipV="1">
            <a:off x="4722813" y="5664200"/>
            <a:ext cx="323850" cy="50800"/>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1" name="Line 13">
            <a:extLst>
              <a:ext uri="{FF2B5EF4-FFF2-40B4-BE49-F238E27FC236}">
                <a16:creationId xmlns:a16="http://schemas.microsoft.com/office/drawing/2014/main" id="{EF469E43-9217-5BC6-E3EB-91DF304CDD84}"/>
              </a:ext>
            </a:extLst>
          </p:cNvPr>
          <p:cNvSpPr>
            <a:spLocks noChangeShapeType="1"/>
          </p:cNvSpPr>
          <p:nvPr/>
        </p:nvSpPr>
        <p:spPr bwMode="auto">
          <a:xfrm>
            <a:off x="4708525" y="5729288"/>
            <a:ext cx="277813" cy="34766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2" name="Text Box 14">
            <a:extLst>
              <a:ext uri="{FF2B5EF4-FFF2-40B4-BE49-F238E27FC236}">
                <a16:creationId xmlns:a16="http://schemas.microsoft.com/office/drawing/2014/main" id="{AB95405F-2A06-D3C3-AA8F-41604DCADC5C}"/>
              </a:ext>
            </a:extLst>
          </p:cNvPr>
          <p:cNvSpPr txBox="1">
            <a:spLocks noChangeArrowheads="1"/>
          </p:cNvSpPr>
          <p:nvPr/>
        </p:nvSpPr>
        <p:spPr bwMode="auto">
          <a:xfrm>
            <a:off x="4586288" y="5989638"/>
            <a:ext cx="973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396303" name="Text Box 15">
            <a:extLst>
              <a:ext uri="{FF2B5EF4-FFF2-40B4-BE49-F238E27FC236}">
                <a16:creationId xmlns:a16="http://schemas.microsoft.com/office/drawing/2014/main" id="{218A4736-7F20-4E6F-207D-C69A362F2CEC}"/>
              </a:ext>
            </a:extLst>
          </p:cNvPr>
          <p:cNvSpPr txBox="1">
            <a:spLocks noChangeArrowheads="1"/>
          </p:cNvSpPr>
          <p:nvPr/>
        </p:nvSpPr>
        <p:spPr bwMode="auto">
          <a:xfrm>
            <a:off x="4699000" y="5545138"/>
            <a:ext cx="973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p>
        </p:txBody>
      </p:sp>
      <p:sp>
        <p:nvSpPr>
          <p:cNvPr id="396304" name="Text Box 16">
            <a:extLst>
              <a:ext uri="{FF2B5EF4-FFF2-40B4-BE49-F238E27FC236}">
                <a16:creationId xmlns:a16="http://schemas.microsoft.com/office/drawing/2014/main" id="{F4B95D6D-FD74-AA87-816C-63DB272F9FD4}"/>
              </a:ext>
            </a:extLst>
          </p:cNvPr>
          <p:cNvSpPr txBox="1">
            <a:spLocks noChangeArrowheads="1"/>
          </p:cNvSpPr>
          <p:nvPr/>
        </p:nvSpPr>
        <p:spPr bwMode="auto">
          <a:xfrm>
            <a:off x="2582863" y="4905375"/>
            <a:ext cx="1382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solidFill>
                  <a:schemeClr val="accent1"/>
                </a:solidFill>
                <a:latin typeface="Arial" panose="020B0604020202020204" pitchFamily="34" charset="0"/>
              </a:rPr>
              <a:t>NDCS</a:t>
            </a:r>
          </a:p>
        </p:txBody>
      </p:sp>
      <p:sp>
        <p:nvSpPr>
          <p:cNvPr id="396305" name="Text Box 17">
            <a:extLst>
              <a:ext uri="{FF2B5EF4-FFF2-40B4-BE49-F238E27FC236}">
                <a16:creationId xmlns:a16="http://schemas.microsoft.com/office/drawing/2014/main" id="{3060C16C-22C6-B55B-8778-9B7EC316F19B}"/>
              </a:ext>
            </a:extLst>
          </p:cNvPr>
          <p:cNvSpPr txBox="1">
            <a:spLocks noChangeArrowheads="1"/>
          </p:cNvSpPr>
          <p:nvPr/>
        </p:nvSpPr>
        <p:spPr bwMode="auto">
          <a:xfrm>
            <a:off x="4083050" y="5040313"/>
            <a:ext cx="973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396306" name="Line 18">
            <a:extLst>
              <a:ext uri="{FF2B5EF4-FFF2-40B4-BE49-F238E27FC236}">
                <a16:creationId xmlns:a16="http://schemas.microsoft.com/office/drawing/2014/main" id="{DF46CD1B-E38F-8822-A390-812CCC2E4926}"/>
              </a:ext>
            </a:extLst>
          </p:cNvPr>
          <p:cNvSpPr>
            <a:spLocks noChangeShapeType="1"/>
          </p:cNvSpPr>
          <p:nvPr/>
        </p:nvSpPr>
        <p:spPr bwMode="auto">
          <a:xfrm flipV="1">
            <a:off x="4713288" y="5321300"/>
            <a:ext cx="19050" cy="393700"/>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7" name="Line 19">
            <a:extLst>
              <a:ext uri="{FF2B5EF4-FFF2-40B4-BE49-F238E27FC236}">
                <a16:creationId xmlns:a16="http://schemas.microsoft.com/office/drawing/2014/main" id="{F4FD2BC9-F5E7-EC5F-4252-19BA22101B90}"/>
              </a:ext>
            </a:extLst>
          </p:cNvPr>
          <p:cNvSpPr>
            <a:spLocks noChangeShapeType="1"/>
          </p:cNvSpPr>
          <p:nvPr/>
        </p:nvSpPr>
        <p:spPr bwMode="auto">
          <a:xfrm flipV="1">
            <a:off x="4722813" y="5673725"/>
            <a:ext cx="266700" cy="41275"/>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308" name="Text Box 20">
            <a:extLst>
              <a:ext uri="{FF2B5EF4-FFF2-40B4-BE49-F238E27FC236}">
                <a16:creationId xmlns:a16="http://schemas.microsoft.com/office/drawing/2014/main" id="{18C684C2-B107-7B45-D6EA-5F03C9387C2B}"/>
              </a:ext>
            </a:extLst>
          </p:cNvPr>
          <p:cNvSpPr txBox="1">
            <a:spLocks noChangeArrowheads="1"/>
          </p:cNvSpPr>
          <p:nvPr/>
        </p:nvSpPr>
        <p:spPr bwMode="auto">
          <a:xfrm>
            <a:off x="2349500" y="5838825"/>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latin typeface="Arial" panose="020B0604020202020204" pitchFamily="34" charset="0"/>
              </a:rPr>
              <a:t>(-1,-1,-1)</a:t>
            </a:r>
          </a:p>
        </p:txBody>
      </p:sp>
      <p:sp>
        <p:nvSpPr>
          <p:cNvPr id="396309" name="Text Box 21">
            <a:extLst>
              <a:ext uri="{FF2B5EF4-FFF2-40B4-BE49-F238E27FC236}">
                <a16:creationId xmlns:a16="http://schemas.microsoft.com/office/drawing/2014/main" id="{CB0A488D-C35C-B9D0-D246-F04AE1EA4EAE}"/>
              </a:ext>
            </a:extLst>
          </p:cNvPr>
          <p:cNvSpPr txBox="1">
            <a:spLocks noChangeArrowheads="1"/>
          </p:cNvSpPr>
          <p:nvPr/>
        </p:nvSpPr>
        <p:spPr bwMode="auto">
          <a:xfrm>
            <a:off x="5095875" y="5048250"/>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latin typeface="Arial" panose="020B0604020202020204" pitchFamily="34" charset="0"/>
              </a:rPr>
              <a:t>(1,1,1)</a:t>
            </a:r>
          </a:p>
        </p:txBody>
      </p:sp>
      <p:grpSp>
        <p:nvGrpSpPr>
          <p:cNvPr id="13334" name="Group 22">
            <a:extLst>
              <a:ext uri="{FF2B5EF4-FFF2-40B4-BE49-F238E27FC236}">
                <a16:creationId xmlns:a16="http://schemas.microsoft.com/office/drawing/2014/main" id="{EAA1D31C-2B9D-16E6-96A0-930F6F1D0941}"/>
              </a:ext>
            </a:extLst>
          </p:cNvPr>
          <p:cNvGrpSpPr>
            <a:grpSpLocks/>
          </p:cNvGrpSpPr>
          <p:nvPr/>
        </p:nvGrpSpPr>
        <p:grpSpPr bwMode="auto">
          <a:xfrm>
            <a:off x="0" y="1524000"/>
            <a:ext cx="9148763" cy="3092450"/>
            <a:chOff x="-3" y="2045"/>
            <a:chExt cx="5763" cy="1948"/>
          </a:xfrm>
        </p:grpSpPr>
        <p:sp>
          <p:nvSpPr>
            <p:cNvPr id="396311" name="Text Box 23">
              <a:extLst>
                <a:ext uri="{FF2B5EF4-FFF2-40B4-BE49-F238E27FC236}">
                  <a16:creationId xmlns:a16="http://schemas.microsoft.com/office/drawing/2014/main" id="{E463D193-6092-2D1C-5045-FDA92FDAF511}"/>
                </a:ext>
              </a:extLst>
            </p:cNvPr>
            <p:cNvSpPr txBox="1">
              <a:spLocks noChangeArrowheads="1"/>
            </p:cNvSpPr>
            <p:nvPr/>
          </p:nvSpPr>
          <p:spPr bwMode="auto">
            <a:xfrm>
              <a:off x="2873" y="2045"/>
              <a:ext cx="1900" cy="2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800" b="1" dirty="0">
                  <a:solidFill>
                    <a:srgbClr val="00B050"/>
                  </a:solidFill>
                  <a:effectLst>
                    <a:outerShdw blurRad="38100" dist="38100" dir="2700000" algn="tl">
                      <a:srgbClr val="C0C0C0"/>
                    </a:outerShdw>
                  </a:effectLst>
                  <a:latin typeface="Arial" pitchFamily="34" charset="0"/>
                  <a:ea typeface="ＭＳ Ｐゴシック" charset="-128"/>
                </a:rPr>
                <a:t>orthographic</a:t>
              </a:r>
              <a:r>
                <a:rPr lang="en-US" sz="1800" b="1" dirty="0">
                  <a:solidFill>
                    <a:schemeClr val="accent2"/>
                  </a:solidFill>
                  <a:effectLst>
                    <a:outerShdw blurRad="38100" dist="38100" dir="2700000" algn="tl">
                      <a:srgbClr val="C0C0C0"/>
                    </a:outerShdw>
                  </a:effectLst>
                  <a:latin typeface="Arial" pitchFamily="34" charset="0"/>
                  <a:ea typeface="ＭＳ Ｐゴシック" charset="-128"/>
                </a:rPr>
                <a:t> view volume</a:t>
              </a:r>
            </a:p>
          </p:txBody>
        </p:sp>
        <p:sp>
          <p:nvSpPr>
            <p:cNvPr id="13337" name="Line 24">
              <a:extLst>
                <a:ext uri="{FF2B5EF4-FFF2-40B4-BE49-F238E27FC236}">
                  <a16:creationId xmlns:a16="http://schemas.microsoft.com/office/drawing/2014/main" id="{55D02642-8049-4484-D97D-0AE62222E78A}"/>
                </a:ext>
              </a:extLst>
            </p:cNvPr>
            <p:cNvSpPr>
              <a:spLocks noChangeShapeType="1"/>
            </p:cNvSpPr>
            <p:nvPr/>
          </p:nvSpPr>
          <p:spPr bwMode="auto">
            <a:xfrm flipV="1">
              <a:off x="3761" y="2239"/>
              <a:ext cx="1270" cy="224"/>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8" name="Line 25">
              <a:extLst>
                <a:ext uri="{FF2B5EF4-FFF2-40B4-BE49-F238E27FC236}">
                  <a16:creationId xmlns:a16="http://schemas.microsoft.com/office/drawing/2014/main" id="{25FF2D47-3B3F-91BA-F587-4807F5ADB25C}"/>
                </a:ext>
              </a:extLst>
            </p:cNvPr>
            <p:cNvSpPr>
              <a:spLocks noChangeShapeType="1"/>
            </p:cNvSpPr>
            <p:nvPr/>
          </p:nvSpPr>
          <p:spPr bwMode="auto">
            <a:xfrm flipV="1">
              <a:off x="4194" y="2755"/>
              <a:ext cx="1234" cy="212"/>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9" name="Line 26">
              <a:extLst>
                <a:ext uri="{FF2B5EF4-FFF2-40B4-BE49-F238E27FC236}">
                  <a16:creationId xmlns:a16="http://schemas.microsoft.com/office/drawing/2014/main" id="{A5AFEC43-F39E-CDC2-B567-10AAF701E078}"/>
                </a:ext>
              </a:extLst>
            </p:cNvPr>
            <p:cNvSpPr>
              <a:spLocks noChangeShapeType="1"/>
            </p:cNvSpPr>
            <p:nvPr/>
          </p:nvSpPr>
          <p:spPr bwMode="auto">
            <a:xfrm flipH="1" flipV="1">
              <a:off x="5012" y="2246"/>
              <a:ext cx="417" cy="511"/>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0" name="Line 27">
              <a:extLst>
                <a:ext uri="{FF2B5EF4-FFF2-40B4-BE49-F238E27FC236}">
                  <a16:creationId xmlns:a16="http://schemas.microsoft.com/office/drawing/2014/main" id="{F81C77EC-F8F0-39F7-A3AE-779EF09B801B}"/>
                </a:ext>
              </a:extLst>
            </p:cNvPr>
            <p:cNvSpPr>
              <a:spLocks noChangeShapeType="1"/>
            </p:cNvSpPr>
            <p:nvPr/>
          </p:nvSpPr>
          <p:spPr bwMode="auto">
            <a:xfrm flipH="1" flipV="1">
              <a:off x="3770" y="2458"/>
              <a:ext cx="411" cy="505"/>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1" name="Line 28">
              <a:extLst>
                <a:ext uri="{FF2B5EF4-FFF2-40B4-BE49-F238E27FC236}">
                  <a16:creationId xmlns:a16="http://schemas.microsoft.com/office/drawing/2014/main" id="{69ACAEE0-7B1F-EB60-6984-CE950803DED6}"/>
                </a:ext>
              </a:extLst>
            </p:cNvPr>
            <p:cNvSpPr>
              <a:spLocks noChangeShapeType="1"/>
            </p:cNvSpPr>
            <p:nvPr/>
          </p:nvSpPr>
          <p:spPr bwMode="auto">
            <a:xfrm flipH="1" flipV="1">
              <a:off x="3747" y="3222"/>
              <a:ext cx="423" cy="505"/>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2" name="Line 29">
              <a:extLst>
                <a:ext uri="{FF2B5EF4-FFF2-40B4-BE49-F238E27FC236}">
                  <a16:creationId xmlns:a16="http://schemas.microsoft.com/office/drawing/2014/main" id="{F0C38819-D702-4F94-A45F-B754F56A1E55}"/>
                </a:ext>
              </a:extLst>
            </p:cNvPr>
            <p:cNvSpPr>
              <a:spLocks noChangeShapeType="1"/>
            </p:cNvSpPr>
            <p:nvPr/>
          </p:nvSpPr>
          <p:spPr bwMode="auto">
            <a:xfrm flipV="1">
              <a:off x="4177" y="2966"/>
              <a:ext cx="9" cy="764"/>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3" name="Line 30">
              <a:extLst>
                <a:ext uri="{FF2B5EF4-FFF2-40B4-BE49-F238E27FC236}">
                  <a16:creationId xmlns:a16="http://schemas.microsoft.com/office/drawing/2014/main" id="{969A8DC9-BB39-70CE-CA83-931B3F04EA16}"/>
                </a:ext>
              </a:extLst>
            </p:cNvPr>
            <p:cNvSpPr>
              <a:spLocks noChangeShapeType="1"/>
            </p:cNvSpPr>
            <p:nvPr/>
          </p:nvSpPr>
          <p:spPr bwMode="auto">
            <a:xfrm flipV="1">
              <a:off x="3761" y="2450"/>
              <a:ext cx="9" cy="78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4" name="Line 31">
              <a:extLst>
                <a:ext uri="{FF2B5EF4-FFF2-40B4-BE49-F238E27FC236}">
                  <a16:creationId xmlns:a16="http://schemas.microsoft.com/office/drawing/2014/main" id="{28599F0D-F2B4-F689-164D-16AB766D44A4}"/>
                </a:ext>
              </a:extLst>
            </p:cNvPr>
            <p:cNvSpPr>
              <a:spLocks noChangeShapeType="1"/>
            </p:cNvSpPr>
            <p:nvPr/>
          </p:nvSpPr>
          <p:spPr bwMode="auto">
            <a:xfrm flipH="1" flipV="1">
              <a:off x="5417" y="2751"/>
              <a:ext cx="19" cy="76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5" name="Line 32">
              <a:extLst>
                <a:ext uri="{FF2B5EF4-FFF2-40B4-BE49-F238E27FC236}">
                  <a16:creationId xmlns:a16="http://schemas.microsoft.com/office/drawing/2014/main" id="{E8B8DA1C-FF1D-8007-28FF-09E711F37C86}"/>
                </a:ext>
              </a:extLst>
            </p:cNvPr>
            <p:cNvSpPr>
              <a:spLocks noChangeShapeType="1"/>
            </p:cNvSpPr>
            <p:nvPr/>
          </p:nvSpPr>
          <p:spPr bwMode="auto">
            <a:xfrm flipV="1">
              <a:off x="4168" y="3509"/>
              <a:ext cx="1264" cy="21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6" name="Line 33">
              <a:extLst>
                <a:ext uri="{FF2B5EF4-FFF2-40B4-BE49-F238E27FC236}">
                  <a16:creationId xmlns:a16="http://schemas.microsoft.com/office/drawing/2014/main" id="{5B0AD56D-2DC0-83C8-D426-D5C9E3C0626C}"/>
                </a:ext>
              </a:extLst>
            </p:cNvPr>
            <p:cNvSpPr>
              <a:spLocks noChangeShapeType="1"/>
            </p:cNvSpPr>
            <p:nvPr/>
          </p:nvSpPr>
          <p:spPr bwMode="auto">
            <a:xfrm flipV="1">
              <a:off x="3425" y="2989"/>
              <a:ext cx="0" cy="247"/>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7" name="Line 34">
              <a:extLst>
                <a:ext uri="{FF2B5EF4-FFF2-40B4-BE49-F238E27FC236}">
                  <a16:creationId xmlns:a16="http://schemas.microsoft.com/office/drawing/2014/main" id="{395F31FE-D384-45A5-2527-8D911603B042}"/>
                </a:ext>
              </a:extLst>
            </p:cNvPr>
            <p:cNvSpPr>
              <a:spLocks noChangeShapeType="1"/>
            </p:cNvSpPr>
            <p:nvPr/>
          </p:nvSpPr>
          <p:spPr bwMode="auto">
            <a:xfrm flipH="1">
              <a:off x="3210" y="3213"/>
              <a:ext cx="210" cy="8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8" name="Line 35">
              <a:extLst>
                <a:ext uri="{FF2B5EF4-FFF2-40B4-BE49-F238E27FC236}">
                  <a16:creationId xmlns:a16="http://schemas.microsoft.com/office/drawing/2014/main" id="{6D6E0854-C189-26BD-110F-25A88AE58B4B}"/>
                </a:ext>
              </a:extLst>
            </p:cNvPr>
            <p:cNvSpPr>
              <a:spLocks noChangeShapeType="1"/>
            </p:cNvSpPr>
            <p:nvPr/>
          </p:nvSpPr>
          <p:spPr bwMode="auto">
            <a:xfrm>
              <a:off x="3411" y="3222"/>
              <a:ext cx="175" cy="219"/>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49" name="Text Box 36">
              <a:extLst>
                <a:ext uri="{FF2B5EF4-FFF2-40B4-BE49-F238E27FC236}">
                  <a16:creationId xmlns:a16="http://schemas.microsoft.com/office/drawing/2014/main" id="{D684894D-91B7-60EB-CD90-0D67205E37D7}"/>
                </a:ext>
              </a:extLst>
            </p:cNvPr>
            <p:cNvSpPr txBox="1">
              <a:spLocks noChangeArrowheads="1"/>
            </p:cNvSpPr>
            <p:nvPr/>
          </p:nvSpPr>
          <p:spPr bwMode="auto">
            <a:xfrm>
              <a:off x="3274" y="3470"/>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13350" name="Text Box 37">
              <a:extLst>
                <a:ext uri="{FF2B5EF4-FFF2-40B4-BE49-F238E27FC236}">
                  <a16:creationId xmlns:a16="http://schemas.microsoft.com/office/drawing/2014/main" id="{99B04FBE-5B68-925A-CC8F-03E4CACABBD9}"/>
                </a:ext>
              </a:extLst>
            </p:cNvPr>
            <p:cNvSpPr txBox="1">
              <a:spLocks noChangeArrowheads="1"/>
            </p:cNvSpPr>
            <p:nvPr/>
          </p:nvSpPr>
          <p:spPr bwMode="auto">
            <a:xfrm>
              <a:off x="2769" y="3076"/>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p>
          </p:txBody>
        </p:sp>
        <p:sp>
          <p:nvSpPr>
            <p:cNvPr id="13351" name="Text Box 38">
              <a:extLst>
                <a:ext uri="{FF2B5EF4-FFF2-40B4-BE49-F238E27FC236}">
                  <a16:creationId xmlns:a16="http://schemas.microsoft.com/office/drawing/2014/main" id="{D1F04C72-95D5-02CA-B278-E66AAEEC6B1D}"/>
                </a:ext>
              </a:extLst>
            </p:cNvPr>
            <p:cNvSpPr txBox="1">
              <a:spLocks noChangeArrowheads="1"/>
            </p:cNvSpPr>
            <p:nvPr/>
          </p:nvSpPr>
          <p:spPr bwMode="auto">
            <a:xfrm>
              <a:off x="2865" y="3360"/>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solidFill>
                    <a:srgbClr val="990033"/>
                  </a:solidFill>
                  <a:latin typeface="Arial" panose="020B0604020202020204" pitchFamily="34" charset="0"/>
                </a:rPr>
                <a:t>VCS</a:t>
              </a:r>
            </a:p>
          </p:txBody>
        </p:sp>
        <p:sp>
          <p:nvSpPr>
            <p:cNvPr id="13352" name="Text Box 39">
              <a:extLst>
                <a:ext uri="{FF2B5EF4-FFF2-40B4-BE49-F238E27FC236}">
                  <a16:creationId xmlns:a16="http://schemas.microsoft.com/office/drawing/2014/main" id="{1EE53854-613B-4607-A13C-40131C5CD30B}"/>
                </a:ext>
              </a:extLst>
            </p:cNvPr>
            <p:cNvSpPr txBox="1">
              <a:spLocks noChangeArrowheads="1"/>
            </p:cNvSpPr>
            <p:nvPr/>
          </p:nvSpPr>
          <p:spPr bwMode="auto">
            <a:xfrm>
              <a:off x="3017" y="2788"/>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13353" name="Text Box 40">
              <a:extLst>
                <a:ext uri="{FF2B5EF4-FFF2-40B4-BE49-F238E27FC236}">
                  <a16:creationId xmlns:a16="http://schemas.microsoft.com/office/drawing/2014/main" id="{4285DA7D-DB0A-079E-BB96-2FD07480E0FA}"/>
                </a:ext>
              </a:extLst>
            </p:cNvPr>
            <p:cNvSpPr txBox="1">
              <a:spLocks noChangeArrowheads="1"/>
            </p:cNvSpPr>
            <p:nvPr/>
          </p:nvSpPr>
          <p:spPr bwMode="auto">
            <a:xfrm>
              <a:off x="3212" y="2634"/>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x=left</a:t>
              </a:r>
            </a:p>
          </p:txBody>
        </p:sp>
        <p:sp>
          <p:nvSpPr>
            <p:cNvPr id="13354" name="Text Box 41">
              <a:extLst>
                <a:ext uri="{FF2B5EF4-FFF2-40B4-BE49-F238E27FC236}">
                  <a16:creationId xmlns:a16="http://schemas.microsoft.com/office/drawing/2014/main" id="{5CDA41E6-DA75-C935-C6B4-63D386BDCD59}"/>
                </a:ext>
              </a:extLst>
            </p:cNvPr>
            <p:cNvSpPr txBox="1">
              <a:spLocks noChangeArrowheads="1"/>
            </p:cNvSpPr>
            <p:nvPr/>
          </p:nvSpPr>
          <p:spPr bwMode="auto">
            <a:xfrm>
              <a:off x="3929" y="2500"/>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y=top</a:t>
              </a:r>
            </a:p>
          </p:txBody>
        </p:sp>
        <p:sp>
          <p:nvSpPr>
            <p:cNvPr id="13355" name="Text Box 42">
              <a:extLst>
                <a:ext uri="{FF2B5EF4-FFF2-40B4-BE49-F238E27FC236}">
                  <a16:creationId xmlns:a16="http://schemas.microsoft.com/office/drawing/2014/main" id="{78D7CCC3-109B-A4DC-E085-D39824225C22}"/>
                </a:ext>
              </a:extLst>
            </p:cNvPr>
            <p:cNvSpPr txBox="1">
              <a:spLocks noChangeArrowheads="1"/>
            </p:cNvSpPr>
            <p:nvPr/>
          </p:nvSpPr>
          <p:spPr bwMode="auto">
            <a:xfrm>
              <a:off x="4141" y="3179"/>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x=right</a:t>
              </a:r>
            </a:p>
          </p:txBody>
        </p:sp>
        <p:sp>
          <p:nvSpPr>
            <p:cNvPr id="13356" name="Text Box 43">
              <a:extLst>
                <a:ext uri="{FF2B5EF4-FFF2-40B4-BE49-F238E27FC236}">
                  <a16:creationId xmlns:a16="http://schemas.microsoft.com/office/drawing/2014/main" id="{8BF4C00D-1F26-4959-B7C1-109AE470731F}"/>
                </a:ext>
              </a:extLst>
            </p:cNvPr>
            <p:cNvSpPr txBox="1">
              <a:spLocks noChangeArrowheads="1"/>
            </p:cNvSpPr>
            <p:nvPr/>
          </p:nvSpPr>
          <p:spPr bwMode="auto">
            <a:xfrm>
              <a:off x="5126" y="3543"/>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far</a:t>
              </a:r>
            </a:p>
          </p:txBody>
        </p:sp>
        <p:sp>
          <p:nvSpPr>
            <p:cNvPr id="13357" name="Text Box 44">
              <a:extLst>
                <a:ext uri="{FF2B5EF4-FFF2-40B4-BE49-F238E27FC236}">
                  <a16:creationId xmlns:a16="http://schemas.microsoft.com/office/drawing/2014/main" id="{6C67E7C8-DACE-34D2-4BE9-FF7C4CFA9D44}"/>
                </a:ext>
              </a:extLst>
            </p:cNvPr>
            <p:cNvSpPr txBox="1">
              <a:spLocks noChangeArrowheads="1"/>
            </p:cNvSpPr>
            <p:nvPr/>
          </p:nvSpPr>
          <p:spPr bwMode="auto">
            <a:xfrm>
              <a:off x="3958" y="3762"/>
              <a:ext cx="8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near</a:t>
              </a:r>
            </a:p>
          </p:txBody>
        </p:sp>
        <p:sp>
          <p:nvSpPr>
            <p:cNvPr id="13358" name="Text Box 45">
              <a:extLst>
                <a:ext uri="{FF2B5EF4-FFF2-40B4-BE49-F238E27FC236}">
                  <a16:creationId xmlns:a16="http://schemas.microsoft.com/office/drawing/2014/main" id="{CBDFCB29-C48B-3131-9687-988407F3F950}"/>
                </a:ext>
              </a:extLst>
            </p:cNvPr>
            <p:cNvSpPr txBox="1">
              <a:spLocks noChangeArrowheads="1"/>
            </p:cNvSpPr>
            <p:nvPr/>
          </p:nvSpPr>
          <p:spPr bwMode="auto">
            <a:xfrm>
              <a:off x="3061" y="3698"/>
              <a:ext cx="8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y=bottom</a:t>
              </a:r>
            </a:p>
          </p:txBody>
        </p:sp>
        <p:sp>
          <p:nvSpPr>
            <p:cNvPr id="13359" name="Line 46">
              <a:extLst>
                <a:ext uri="{FF2B5EF4-FFF2-40B4-BE49-F238E27FC236}">
                  <a16:creationId xmlns:a16="http://schemas.microsoft.com/office/drawing/2014/main" id="{D15BC73D-EAFB-8E6C-BC49-3223113A80C8}"/>
                </a:ext>
              </a:extLst>
            </p:cNvPr>
            <p:cNvSpPr>
              <a:spLocks noChangeShapeType="1"/>
            </p:cNvSpPr>
            <p:nvPr/>
          </p:nvSpPr>
          <p:spPr bwMode="auto">
            <a:xfrm flipV="1">
              <a:off x="3440" y="3107"/>
              <a:ext cx="548" cy="93"/>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0" name="Line 47">
              <a:extLst>
                <a:ext uri="{FF2B5EF4-FFF2-40B4-BE49-F238E27FC236}">
                  <a16:creationId xmlns:a16="http://schemas.microsoft.com/office/drawing/2014/main" id="{909CD5B2-0277-41A0-2A43-489A5C930C73}"/>
                </a:ext>
              </a:extLst>
            </p:cNvPr>
            <p:cNvSpPr>
              <a:spLocks noChangeShapeType="1"/>
            </p:cNvSpPr>
            <p:nvPr/>
          </p:nvSpPr>
          <p:spPr bwMode="auto">
            <a:xfrm flipV="1">
              <a:off x="5429" y="2815"/>
              <a:ext cx="331" cy="67"/>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1" name="Freeform 48">
              <a:extLst>
                <a:ext uri="{FF2B5EF4-FFF2-40B4-BE49-F238E27FC236}">
                  <a16:creationId xmlns:a16="http://schemas.microsoft.com/office/drawing/2014/main" id="{8B5E8EA2-3E83-8AF0-5415-A41E9D008541}"/>
                </a:ext>
              </a:extLst>
            </p:cNvPr>
            <p:cNvSpPr>
              <a:spLocks/>
            </p:cNvSpPr>
            <p:nvPr/>
          </p:nvSpPr>
          <p:spPr bwMode="auto">
            <a:xfrm>
              <a:off x="3673" y="3450"/>
              <a:ext cx="239" cy="300"/>
            </a:xfrm>
            <a:custGeom>
              <a:avLst/>
              <a:gdLst>
                <a:gd name="T0" fmla="*/ 32 w 215"/>
                <a:gd name="T1" fmla="*/ 388 h 264"/>
                <a:gd name="T2" fmla="*/ 180 w 215"/>
                <a:gd name="T3" fmla="*/ 53 h 264"/>
                <a:gd name="T4" fmla="*/ 296 w 215"/>
                <a:gd name="T5" fmla="*/ 0 h 264"/>
                <a:gd name="T6" fmla="*/ 0 60000 65536"/>
                <a:gd name="T7" fmla="*/ 0 60000 65536"/>
                <a:gd name="T8" fmla="*/ 0 60000 65536"/>
              </a:gdLst>
              <a:ahLst/>
              <a:cxnLst>
                <a:cxn ang="T6">
                  <a:pos x="T0" y="T1"/>
                </a:cxn>
                <a:cxn ang="T7">
                  <a:pos x="T2" y="T3"/>
                </a:cxn>
                <a:cxn ang="T8">
                  <a:pos x="T4" y="T5"/>
                </a:cxn>
              </a:cxnLst>
              <a:rect l="0" t="0" r="r" b="b"/>
              <a:pathLst>
                <a:path w="215" h="264">
                  <a:moveTo>
                    <a:pt x="23" y="264"/>
                  </a:moveTo>
                  <a:cubicBezTo>
                    <a:pt x="0" y="196"/>
                    <a:pt x="69" y="71"/>
                    <a:pt x="131" y="36"/>
                  </a:cubicBezTo>
                  <a:cubicBezTo>
                    <a:pt x="157" y="22"/>
                    <a:pt x="188" y="13"/>
                    <a:pt x="215"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3362" name="Group 49">
              <a:extLst>
                <a:ext uri="{FF2B5EF4-FFF2-40B4-BE49-F238E27FC236}">
                  <a16:creationId xmlns:a16="http://schemas.microsoft.com/office/drawing/2014/main" id="{93302120-6AEC-25E6-724D-497DA531DFB0}"/>
                </a:ext>
              </a:extLst>
            </p:cNvPr>
            <p:cNvGrpSpPr>
              <a:grpSpLocks/>
            </p:cNvGrpSpPr>
            <p:nvPr/>
          </p:nvGrpSpPr>
          <p:grpSpPr bwMode="auto">
            <a:xfrm>
              <a:off x="-3" y="2055"/>
              <a:ext cx="2917" cy="1925"/>
              <a:chOff x="-3" y="2055"/>
              <a:chExt cx="2917" cy="1925"/>
            </a:xfrm>
          </p:grpSpPr>
          <p:sp>
            <p:nvSpPr>
              <p:cNvPr id="396338" name="Text Box 50">
                <a:extLst>
                  <a:ext uri="{FF2B5EF4-FFF2-40B4-BE49-F238E27FC236}">
                    <a16:creationId xmlns:a16="http://schemas.microsoft.com/office/drawing/2014/main" id="{683719F8-E786-BF4D-C0F3-42B9750499C9}"/>
                  </a:ext>
                </a:extLst>
              </p:cNvPr>
              <p:cNvSpPr txBox="1">
                <a:spLocks noChangeArrowheads="1"/>
              </p:cNvSpPr>
              <p:nvPr/>
            </p:nvSpPr>
            <p:spPr bwMode="auto">
              <a:xfrm>
                <a:off x="51" y="2055"/>
                <a:ext cx="1812" cy="2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800" b="1">
                    <a:solidFill>
                      <a:schemeClr val="accent2"/>
                    </a:solidFill>
                    <a:effectLst>
                      <a:outerShdw blurRad="38100" dist="38100" dir="2700000" algn="tl">
                        <a:srgbClr val="C0C0C0"/>
                      </a:outerShdw>
                    </a:effectLst>
                    <a:latin typeface="Arial" pitchFamily="34" charset="0"/>
                    <a:ea typeface="ＭＳ Ｐゴシック" charset="-128"/>
                  </a:rPr>
                  <a:t>perspective view volume</a:t>
                </a:r>
              </a:p>
            </p:txBody>
          </p:sp>
          <p:sp>
            <p:nvSpPr>
              <p:cNvPr id="13364" name="Line 51">
                <a:extLst>
                  <a:ext uri="{FF2B5EF4-FFF2-40B4-BE49-F238E27FC236}">
                    <a16:creationId xmlns:a16="http://schemas.microsoft.com/office/drawing/2014/main" id="{5A022DEA-5291-5A51-67A4-367111BE550D}"/>
                  </a:ext>
                </a:extLst>
              </p:cNvPr>
              <p:cNvSpPr>
                <a:spLocks noChangeShapeType="1"/>
              </p:cNvSpPr>
              <p:nvPr/>
            </p:nvSpPr>
            <p:spPr bwMode="auto">
              <a:xfrm flipV="1">
                <a:off x="404" y="2302"/>
                <a:ext cx="1774" cy="105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5" name="Line 52">
                <a:extLst>
                  <a:ext uri="{FF2B5EF4-FFF2-40B4-BE49-F238E27FC236}">
                    <a16:creationId xmlns:a16="http://schemas.microsoft.com/office/drawing/2014/main" id="{21E555F9-AED6-4595-B401-ADE5DE45D944}"/>
                  </a:ext>
                </a:extLst>
              </p:cNvPr>
              <p:cNvSpPr>
                <a:spLocks noChangeShapeType="1"/>
              </p:cNvSpPr>
              <p:nvPr/>
            </p:nvSpPr>
            <p:spPr bwMode="auto">
              <a:xfrm flipV="1">
                <a:off x="399" y="2757"/>
                <a:ext cx="2197" cy="616"/>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6" name="Line 53">
                <a:extLst>
                  <a:ext uri="{FF2B5EF4-FFF2-40B4-BE49-F238E27FC236}">
                    <a16:creationId xmlns:a16="http://schemas.microsoft.com/office/drawing/2014/main" id="{CB54E082-58BF-11B3-5582-CE6FB873090C}"/>
                  </a:ext>
                </a:extLst>
              </p:cNvPr>
              <p:cNvSpPr>
                <a:spLocks noChangeShapeType="1"/>
              </p:cNvSpPr>
              <p:nvPr/>
            </p:nvSpPr>
            <p:spPr bwMode="auto">
              <a:xfrm>
                <a:off x="390" y="3374"/>
                <a:ext cx="2191" cy="133"/>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7" name="Line 54">
                <a:extLst>
                  <a:ext uri="{FF2B5EF4-FFF2-40B4-BE49-F238E27FC236}">
                    <a16:creationId xmlns:a16="http://schemas.microsoft.com/office/drawing/2014/main" id="{541CFEF6-F50C-A5F6-8A0B-F3B338139B9C}"/>
                  </a:ext>
                </a:extLst>
              </p:cNvPr>
              <p:cNvSpPr>
                <a:spLocks noChangeShapeType="1"/>
              </p:cNvSpPr>
              <p:nvPr/>
            </p:nvSpPr>
            <p:spPr bwMode="auto">
              <a:xfrm flipV="1">
                <a:off x="2584" y="2742"/>
                <a:ext cx="9" cy="76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8" name="Line 55">
                <a:extLst>
                  <a:ext uri="{FF2B5EF4-FFF2-40B4-BE49-F238E27FC236}">
                    <a16:creationId xmlns:a16="http://schemas.microsoft.com/office/drawing/2014/main" id="{CEAEDF9F-9A06-B4EC-6DC4-FC4F0E61D9C4}"/>
                  </a:ext>
                </a:extLst>
              </p:cNvPr>
              <p:cNvSpPr>
                <a:spLocks noChangeShapeType="1"/>
              </p:cNvSpPr>
              <p:nvPr/>
            </p:nvSpPr>
            <p:spPr bwMode="auto">
              <a:xfrm flipH="1" flipV="1">
                <a:off x="2174" y="2304"/>
                <a:ext cx="410" cy="44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69" name="Line 56">
                <a:extLst>
                  <a:ext uri="{FF2B5EF4-FFF2-40B4-BE49-F238E27FC236}">
                    <a16:creationId xmlns:a16="http://schemas.microsoft.com/office/drawing/2014/main" id="{41A9C3B4-90B6-FDB2-23AD-0D306535186C}"/>
                  </a:ext>
                </a:extLst>
              </p:cNvPr>
              <p:cNvSpPr>
                <a:spLocks noChangeShapeType="1"/>
              </p:cNvSpPr>
              <p:nvPr/>
            </p:nvSpPr>
            <p:spPr bwMode="auto">
              <a:xfrm flipV="1">
                <a:off x="2164" y="2294"/>
                <a:ext cx="9" cy="77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0" name="Line 57">
                <a:extLst>
                  <a:ext uri="{FF2B5EF4-FFF2-40B4-BE49-F238E27FC236}">
                    <a16:creationId xmlns:a16="http://schemas.microsoft.com/office/drawing/2014/main" id="{AD78F106-CAB2-374D-B5C9-036CC769CC25}"/>
                  </a:ext>
                </a:extLst>
              </p:cNvPr>
              <p:cNvSpPr>
                <a:spLocks noChangeShapeType="1"/>
              </p:cNvSpPr>
              <p:nvPr/>
            </p:nvSpPr>
            <p:spPr bwMode="auto">
              <a:xfrm flipH="1" flipV="1">
                <a:off x="2164" y="3081"/>
                <a:ext cx="411" cy="42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1" name="Line 58">
                <a:extLst>
                  <a:ext uri="{FF2B5EF4-FFF2-40B4-BE49-F238E27FC236}">
                    <a16:creationId xmlns:a16="http://schemas.microsoft.com/office/drawing/2014/main" id="{96C27C94-C12C-2FCE-F06A-1079AA3EAA2A}"/>
                  </a:ext>
                </a:extLst>
              </p:cNvPr>
              <p:cNvSpPr>
                <a:spLocks noChangeShapeType="1"/>
              </p:cNvSpPr>
              <p:nvPr/>
            </p:nvSpPr>
            <p:spPr bwMode="auto">
              <a:xfrm flipH="1" flipV="1">
                <a:off x="1728" y="2985"/>
                <a:ext cx="6" cy="48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2" name="Line 59">
                <a:extLst>
                  <a:ext uri="{FF2B5EF4-FFF2-40B4-BE49-F238E27FC236}">
                    <a16:creationId xmlns:a16="http://schemas.microsoft.com/office/drawing/2014/main" id="{7773FC47-3959-EDA0-44E3-11F7277242A7}"/>
                  </a:ext>
                </a:extLst>
              </p:cNvPr>
              <p:cNvSpPr>
                <a:spLocks noChangeShapeType="1"/>
              </p:cNvSpPr>
              <p:nvPr/>
            </p:nvSpPr>
            <p:spPr bwMode="auto">
              <a:xfrm flipH="1" flipV="1">
                <a:off x="1472" y="2718"/>
                <a:ext cx="253" cy="281"/>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3" name="Line 60">
                <a:extLst>
                  <a:ext uri="{FF2B5EF4-FFF2-40B4-BE49-F238E27FC236}">
                    <a16:creationId xmlns:a16="http://schemas.microsoft.com/office/drawing/2014/main" id="{3433A21C-2D9C-C6A3-B18E-28072A2290C7}"/>
                  </a:ext>
                </a:extLst>
              </p:cNvPr>
              <p:cNvSpPr>
                <a:spLocks noChangeShapeType="1"/>
              </p:cNvSpPr>
              <p:nvPr/>
            </p:nvSpPr>
            <p:spPr bwMode="auto">
              <a:xfrm>
                <a:off x="1470" y="3194"/>
                <a:ext cx="255" cy="280"/>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4" name="Line 61">
                <a:extLst>
                  <a:ext uri="{FF2B5EF4-FFF2-40B4-BE49-F238E27FC236}">
                    <a16:creationId xmlns:a16="http://schemas.microsoft.com/office/drawing/2014/main" id="{C1AECB63-3770-F99D-F5F3-D52C38C88D4C}"/>
                  </a:ext>
                </a:extLst>
              </p:cNvPr>
              <p:cNvSpPr>
                <a:spLocks noChangeShapeType="1"/>
              </p:cNvSpPr>
              <p:nvPr/>
            </p:nvSpPr>
            <p:spPr bwMode="auto">
              <a:xfrm flipV="1">
                <a:off x="1460" y="2716"/>
                <a:ext cx="24" cy="484"/>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5" name="Line 62">
                <a:extLst>
                  <a:ext uri="{FF2B5EF4-FFF2-40B4-BE49-F238E27FC236}">
                    <a16:creationId xmlns:a16="http://schemas.microsoft.com/office/drawing/2014/main" id="{96BC57FF-68AB-05F4-69C9-A5999B7A3507}"/>
                  </a:ext>
                </a:extLst>
              </p:cNvPr>
              <p:cNvSpPr>
                <a:spLocks noChangeShapeType="1"/>
              </p:cNvSpPr>
              <p:nvPr/>
            </p:nvSpPr>
            <p:spPr bwMode="auto">
              <a:xfrm flipV="1">
                <a:off x="390" y="3081"/>
                <a:ext cx="1801" cy="283"/>
              </a:xfrm>
              <a:prstGeom prst="line">
                <a:avLst/>
              </a:prstGeom>
              <a:noFill/>
              <a:ln w="19050">
                <a:solidFill>
                  <a:schemeClr val="tx2"/>
                </a:solidFill>
                <a:prstDash val="sysDot"/>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6" name="Text Box 63">
                <a:extLst>
                  <a:ext uri="{FF2B5EF4-FFF2-40B4-BE49-F238E27FC236}">
                    <a16:creationId xmlns:a16="http://schemas.microsoft.com/office/drawing/2014/main" id="{7673AD02-A960-9BE8-83F4-B66215806D32}"/>
                  </a:ext>
                </a:extLst>
              </p:cNvPr>
              <p:cNvSpPr txBox="1">
                <a:spLocks noChangeArrowheads="1"/>
              </p:cNvSpPr>
              <p:nvPr/>
            </p:nvSpPr>
            <p:spPr bwMode="auto">
              <a:xfrm>
                <a:off x="542" y="2666"/>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x=left</a:t>
                </a:r>
              </a:p>
            </p:txBody>
          </p:sp>
          <p:sp>
            <p:nvSpPr>
              <p:cNvPr id="13377" name="Line 64">
                <a:extLst>
                  <a:ext uri="{FF2B5EF4-FFF2-40B4-BE49-F238E27FC236}">
                    <a16:creationId xmlns:a16="http://schemas.microsoft.com/office/drawing/2014/main" id="{578D1F1B-8080-AA08-101E-FB3298804BD8}"/>
                  </a:ext>
                </a:extLst>
              </p:cNvPr>
              <p:cNvSpPr>
                <a:spLocks noChangeShapeType="1"/>
              </p:cNvSpPr>
              <p:nvPr/>
            </p:nvSpPr>
            <p:spPr bwMode="auto">
              <a:xfrm flipV="1">
                <a:off x="404" y="3131"/>
                <a:ext cx="0" cy="247"/>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8" name="Line 65">
                <a:extLst>
                  <a:ext uri="{FF2B5EF4-FFF2-40B4-BE49-F238E27FC236}">
                    <a16:creationId xmlns:a16="http://schemas.microsoft.com/office/drawing/2014/main" id="{AA12D456-DA64-6224-0F4C-9D7B59DDB6CA}"/>
                  </a:ext>
                </a:extLst>
              </p:cNvPr>
              <p:cNvSpPr>
                <a:spLocks noChangeShapeType="1"/>
              </p:cNvSpPr>
              <p:nvPr/>
            </p:nvSpPr>
            <p:spPr bwMode="auto">
              <a:xfrm flipH="1">
                <a:off x="189" y="3355"/>
                <a:ext cx="210" cy="8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79" name="Line 66">
                <a:extLst>
                  <a:ext uri="{FF2B5EF4-FFF2-40B4-BE49-F238E27FC236}">
                    <a16:creationId xmlns:a16="http://schemas.microsoft.com/office/drawing/2014/main" id="{218B0100-4790-91BA-AA9C-79E04098B6F3}"/>
                  </a:ext>
                </a:extLst>
              </p:cNvPr>
              <p:cNvSpPr>
                <a:spLocks noChangeShapeType="1"/>
              </p:cNvSpPr>
              <p:nvPr/>
            </p:nvSpPr>
            <p:spPr bwMode="auto">
              <a:xfrm>
                <a:off x="390" y="3364"/>
                <a:ext cx="175" cy="219"/>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80" name="Text Box 67">
                <a:extLst>
                  <a:ext uri="{FF2B5EF4-FFF2-40B4-BE49-F238E27FC236}">
                    <a16:creationId xmlns:a16="http://schemas.microsoft.com/office/drawing/2014/main" id="{96A9FEE9-0413-F0EE-3E25-E566FC676611}"/>
                  </a:ext>
                </a:extLst>
              </p:cNvPr>
              <p:cNvSpPr txBox="1">
                <a:spLocks noChangeArrowheads="1"/>
              </p:cNvSpPr>
              <p:nvPr/>
            </p:nvSpPr>
            <p:spPr bwMode="auto">
              <a:xfrm>
                <a:off x="1588" y="3749"/>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x=right</a:t>
                </a:r>
              </a:p>
            </p:txBody>
          </p:sp>
          <p:sp>
            <p:nvSpPr>
              <p:cNvPr id="13381" name="Text Box 68">
                <a:extLst>
                  <a:ext uri="{FF2B5EF4-FFF2-40B4-BE49-F238E27FC236}">
                    <a16:creationId xmlns:a16="http://schemas.microsoft.com/office/drawing/2014/main" id="{520C2658-3B7B-91AC-3034-659E5D307DA3}"/>
                  </a:ext>
                </a:extLst>
              </p:cNvPr>
              <p:cNvSpPr txBox="1">
                <a:spLocks noChangeArrowheads="1"/>
              </p:cNvSpPr>
              <p:nvPr/>
            </p:nvSpPr>
            <p:spPr bwMode="auto">
              <a:xfrm>
                <a:off x="1304" y="2313"/>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y=top</a:t>
                </a:r>
              </a:p>
            </p:txBody>
          </p:sp>
          <p:sp>
            <p:nvSpPr>
              <p:cNvPr id="13382" name="Text Box 69">
                <a:extLst>
                  <a:ext uri="{FF2B5EF4-FFF2-40B4-BE49-F238E27FC236}">
                    <a16:creationId xmlns:a16="http://schemas.microsoft.com/office/drawing/2014/main" id="{4BC9C27A-7E95-EA7E-92CF-18A224CB0B4E}"/>
                  </a:ext>
                </a:extLst>
              </p:cNvPr>
              <p:cNvSpPr txBox="1">
                <a:spLocks noChangeArrowheads="1"/>
              </p:cNvSpPr>
              <p:nvPr/>
            </p:nvSpPr>
            <p:spPr bwMode="auto">
              <a:xfrm>
                <a:off x="729" y="3502"/>
                <a:ext cx="8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y=bottom</a:t>
                </a:r>
              </a:p>
            </p:txBody>
          </p:sp>
          <p:sp>
            <p:nvSpPr>
              <p:cNvPr id="13383" name="Text Box 70">
                <a:extLst>
                  <a:ext uri="{FF2B5EF4-FFF2-40B4-BE49-F238E27FC236}">
                    <a16:creationId xmlns:a16="http://schemas.microsoft.com/office/drawing/2014/main" id="{4CE216E5-0E8D-87E3-A319-A1D0C36AD8B3}"/>
                  </a:ext>
                </a:extLst>
              </p:cNvPr>
              <p:cNvSpPr txBox="1">
                <a:spLocks noChangeArrowheads="1"/>
              </p:cNvSpPr>
              <p:nvPr/>
            </p:nvSpPr>
            <p:spPr bwMode="auto">
              <a:xfrm>
                <a:off x="1371" y="3466"/>
                <a:ext cx="8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near</a:t>
                </a:r>
              </a:p>
            </p:txBody>
          </p:sp>
          <p:sp>
            <p:nvSpPr>
              <p:cNvPr id="13384" name="Text Box 71">
                <a:extLst>
                  <a:ext uri="{FF2B5EF4-FFF2-40B4-BE49-F238E27FC236}">
                    <a16:creationId xmlns:a16="http://schemas.microsoft.com/office/drawing/2014/main" id="{577A6BB7-6E7E-6C8F-F0B5-B6E864030DE5}"/>
                  </a:ext>
                </a:extLst>
              </p:cNvPr>
              <p:cNvSpPr txBox="1">
                <a:spLocks noChangeArrowheads="1"/>
              </p:cNvSpPr>
              <p:nvPr/>
            </p:nvSpPr>
            <p:spPr bwMode="auto">
              <a:xfrm>
                <a:off x="2301" y="3538"/>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far</a:t>
                </a:r>
              </a:p>
            </p:txBody>
          </p:sp>
          <p:sp>
            <p:nvSpPr>
              <p:cNvPr id="13385" name="Text Box 72">
                <a:extLst>
                  <a:ext uri="{FF2B5EF4-FFF2-40B4-BE49-F238E27FC236}">
                    <a16:creationId xmlns:a16="http://schemas.microsoft.com/office/drawing/2014/main" id="{71EC9F74-0276-F74A-36DA-760FA8968486}"/>
                  </a:ext>
                </a:extLst>
              </p:cNvPr>
              <p:cNvSpPr txBox="1">
                <a:spLocks noChangeArrowheads="1"/>
              </p:cNvSpPr>
              <p:nvPr/>
            </p:nvSpPr>
            <p:spPr bwMode="auto">
              <a:xfrm>
                <a:off x="253" y="3612"/>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13386" name="Text Box 73">
                <a:extLst>
                  <a:ext uri="{FF2B5EF4-FFF2-40B4-BE49-F238E27FC236}">
                    <a16:creationId xmlns:a16="http://schemas.microsoft.com/office/drawing/2014/main" id="{52EEA433-0143-7DEB-2CA2-1E5BD94841DD}"/>
                  </a:ext>
                </a:extLst>
              </p:cNvPr>
              <p:cNvSpPr txBox="1">
                <a:spLocks noChangeArrowheads="1"/>
              </p:cNvSpPr>
              <p:nvPr/>
            </p:nvSpPr>
            <p:spPr bwMode="auto">
              <a:xfrm>
                <a:off x="-3" y="3493"/>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solidFill>
                      <a:srgbClr val="990033"/>
                    </a:solidFill>
                    <a:latin typeface="Arial" panose="020B0604020202020204" pitchFamily="34" charset="0"/>
                  </a:rPr>
                  <a:t>VCS</a:t>
                </a:r>
              </a:p>
            </p:txBody>
          </p:sp>
          <p:sp>
            <p:nvSpPr>
              <p:cNvPr id="13387" name="Freeform 74">
                <a:extLst>
                  <a:ext uri="{FF2B5EF4-FFF2-40B4-BE49-F238E27FC236}">
                    <a16:creationId xmlns:a16="http://schemas.microsoft.com/office/drawing/2014/main" id="{F95D0DC0-5DE4-D336-66D1-5B3F8F7493DF}"/>
                  </a:ext>
                </a:extLst>
              </p:cNvPr>
              <p:cNvSpPr>
                <a:spLocks/>
              </p:cNvSpPr>
              <p:nvPr/>
            </p:nvSpPr>
            <p:spPr bwMode="auto">
              <a:xfrm>
                <a:off x="1743" y="3340"/>
                <a:ext cx="463" cy="486"/>
              </a:xfrm>
              <a:custGeom>
                <a:avLst/>
                <a:gdLst>
                  <a:gd name="T0" fmla="*/ 585 w 381"/>
                  <a:gd name="T1" fmla="*/ 433 h 515"/>
                  <a:gd name="T2" fmla="*/ 568 w 381"/>
                  <a:gd name="T3" fmla="*/ 195 h 515"/>
                  <a:gd name="T4" fmla="*/ 403 w 381"/>
                  <a:gd name="T5" fmla="*/ 118 h 515"/>
                  <a:gd name="T6" fmla="*/ 222 w 381"/>
                  <a:gd name="T7" fmla="*/ 56 h 515"/>
                  <a:gd name="T8" fmla="*/ 75 w 381"/>
                  <a:gd name="T9" fmla="*/ 18 h 515"/>
                  <a:gd name="T10" fmla="*/ 11 w 381"/>
                  <a:gd name="T11" fmla="*/ 3 h 5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1" h="515">
                    <a:moveTo>
                      <a:pt x="326" y="515"/>
                    </a:moveTo>
                    <a:cubicBezTo>
                      <a:pt x="381" y="432"/>
                      <a:pt x="347" y="319"/>
                      <a:pt x="316" y="232"/>
                    </a:cubicBezTo>
                    <a:cubicBezTo>
                      <a:pt x="312" y="221"/>
                      <a:pt x="238" y="151"/>
                      <a:pt x="225" y="140"/>
                    </a:cubicBezTo>
                    <a:cubicBezTo>
                      <a:pt x="184" y="104"/>
                      <a:pt x="175" y="83"/>
                      <a:pt x="124" y="67"/>
                    </a:cubicBezTo>
                    <a:cubicBezTo>
                      <a:pt x="98" y="50"/>
                      <a:pt x="70" y="35"/>
                      <a:pt x="42" y="21"/>
                    </a:cubicBezTo>
                    <a:cubicBezTo>
                      <a:pt x="0" y="0"/>
                      <a:pt x="27" y="24"/>
                      <a:pt x="6" y="3"/>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3388" name="Freeform 75">
                <a:extLst>
                  <a:ext uri="{FF2B5EF4-FFF2-40B4-BE49-F238E27FC236}">
                    <a16:creationId xmlns:a16="http://schemas.microsoft.com/office/drawing/2014/main" id="{DF2CB851-7B9A-1B92-2505-933266D4A9D2}"/>
                  </a:ext>
                </a:extLst>
              </p:cNvPr>
              <p:cNvSpPr>
                <a:spLocks/>
              </p:cNvSpPr>
              <p:nvPr/>
            </p:nvSpPr>
            <p:spPr bwMode="auto">
              <a:xfrm>
                <a:off x="1063" y="2820"/>
                <a:ext cx="365" cy="156"/>
              </a:xfrm>
              <a:custGeom>
                <a:avLst/>
                <a:gdLst>
                  <a:gd name="T0" fmla="*/ 0 w 365"/>
                  <a:gd name="T1" fmla="*/ 0 h 156"/>
                  <a:gd name="T2" fmla="*/ 164 w 365"/>
                  <a:gd name="T3" fmla="*/ 46 h 156"/>
                  <a:gd name="T4" fmla="*/ 365 w 365"/>
                  <a:gd name="T5" fmla="*/ 156 h 156"/>
                  <a:gd name="T6" fmla="*/ 0 60000 65536"/>
                  <a:gd name="T7" fmla="*/ 0 60000 65536"/>
                  <a:gd name="T8" fmla="*/ 0 60000 65536"/>
                </a:gdLst>
                <a:ahLst/>
                <a:cxnLst>
                  <a:cxn ang="T6">
                    <a:pos x="T0" y="T1"/>
                  </a:cxn>
                  <a:cxn ang="T7">
                    <a:pos x="T2" y="T3"/>
                  </a:cxn>
                  <a:cxn ang="T8">
                    <a:pos x="T4" y="T5"/>
                  </a:cxn>
                </a:cxnLst>
                <a:rect l="0" t="0" r="r" b="b"/>
                <a:pathLst>
                  <a:path w="365" h="156">
                    <a:moveTo>
                      <a:pt x="0" y="0"/>
                    </a:moveTo>
                    <a:cubicBezTo>
                      <a:pt x="54" y="18"/>
                      <a:pt x="110" y="28"/>
                      <a:pt x="164" y="46"/>
                    </a:cubicBezTo>
                    <a:cubicBezTo>
                      <a:pt x="249" y="74"/>
                      <a:pt x="268" y="156"/>
                      <a:pt x="365" y="15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3389" name="Freeform 76">
                <a:extLst>
                  <a:ext uri="{FF2B5EF4-FFF2-40B4-BE49-F238E27FC236}">
                    <a16:creationId xmlns:a16="http://schemas.microsoft.com/office/drawing/2014/main" id="{4F2E74B6-D87E-F7E6-4D29-E35E4CAF2968}"/>
                  </a:ext>
                </a:extLst>
              </p:cNvPr>
              <p:cNvSpPr>
                <a:spLocks/>
              </p:cNvSpPr>
              <p:nvPr/>
            </p:nvSpPr>
            <p:spPr bwMode="auto">
              <a:xfrm>
                <a:off x="1629" y="2528"/>
                <a:ext cx="101" cy="320"/>
              </a:xfrm>
              <a:custGeom>
                <a:avLst/>
                <a:gdLst>
                  <a:gd name="T0" fmla="*/ 0 w 101"/>
                  <a:gd name="T1" fmla="*/ 0 h 320"/>
                  <a:gd name="T2" fmla="*/ 46 w 101"/>
                  <a:gd name="T3" fmla="*/ 36 h 320"/>
                  <a:gd name="T4" fmla="*/ 64 w 101"/>
                  <a:gd name="T5" fmla="*/ 73 h 320"/>
                  <a:gd name="T6" fmla="*/ 101 w 101"/>
                  <a:gd name="T7" fmla="*/ 128 h 320"/>
                  <a:gd name="T8" fmla="*/ 19 w 101"/>
                  <a:gd name="T9" fmla="*/ 320 h 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320">
                    <a:moveTo>
                      <a:pt x="0" y="0"/>
                    </a:moveTo>
                    <a:cubicBezTo>
                      <a:pt x="14" y="13"/>
                      <a:pt x="34" y="21"/>
                      <a:pt x="46" y="36"/>
                    </a:cubicBezTo>
                    <a:cubicBezTo>
                      <a:pt x="55" y="47"/>
                      <a:pt x="57" y="61"/>
                      <a:pt x="64" y="73"/>
                    </a:cubicBezTo>
                    <a:cubicBezTo>
                      <a:pt x="75" y="92"/>
                      <a:pt x="101" y="128"/>
                      <a:pt x="101" y="128"/>
                    </a:cubicBezTo>
                    <a:cubicBezTo>
                      <a:pt x="92" y="204"/>
                      <a:pt x="75" y="264"/>
                      <a:pt x="19" y="32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3390" name="Text Box 77">
                <a:extLst>
                  <a:ext uri="{FF2B5EF4-FFF2-40B4-BE49-F238E27FC236}">
                    <a16:creationId xmlns:a16="http://schemas.microsoft.com/office/drawing/2014/main" id="{E04EFA72-FA64-D84F-1E46-5479F40E7CDC}"/>
                  </a:ext>
                </a:extLst>
              </p:cNvPr>
              <p:cNvSpPr txBox="1">
                <a:spLocks noChangeArrowheads="1"/>
              </p:cNvSpPr>
              <p:nvPr/>
            </p:nvSpPr>
            <p:spPr bwMode="auto">
              <a:xfrm>
                <a:off x="33" y="2948"/>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13391" name="Freeform 78">
                <a:extLst>
                  <a:ext uri="{FF2B5EF4-FFF2-40B4-BE49-F238E27FC236}">
                    <a16:creationId xmlns:a16="http://schemas.microsoft.com/office/drawing/2014/main" id="{A9157EF9-3706-C5C1-148C-D5470410BF97}"/>
                  </a:ext>
                </a:extLst>
              </p:cNvPr>
              <p:cNvSpPr>
                <a:spLocks/>
              </p:cNvSpPr>
              <p:nvPr/>
            </p:nvSpPr>
            <p:spPr bwMode="auto">
              <a:xfrm>
                <a:off x="1254" y="3348"/>
                <a:ext cx="282" cy="198"/>
              </a:xfrm>
              <a:custGeom>
                <a:avLst/>
                <a:gdLst>
                  <a:gd name="T0" fmla="*/ 0 w 282"/>
                  <a:gd name="T1" fmla="*/ 198 h 198"/>
                  <a:gd name="T2" fmla="*/ 48 w 282"/>
                  <a:gd name="T3" fmla="*/ 90 h 198"/>
                  <a:gd name="T4" fmla="*/ 114 w 282"/>
                  <a:gd name="T5" fmla="*/ 54 h 198"/>
                  <a:gd name="T6" fmla="*/ 282 w 282"/>
                  <a:gd name="T7" fmla="*/ 0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198">
                    <a:moveTo>
                      <a:pt x="0" y="198"/>
                    </a:moveTo>
                    <a:cubicBezTo>
                      <a:pt x="14" y="155"/>
                      <a:pt x="23" y="127"/>
                      <a:pt x="48" y="90"/>
                    </a:cubicBezTo>
                    <a:cubicBezTo>
                      <a:pt x="62" y="69"/>
                      <a:pt x="92" y="65"/>
                      <a:pt x="114" y="54"/>
                    </a:cubicBezTo>
                    <a:cubicBezTo>
                      <a:pt x="167" y="28"/>
                      <a:pt x="221" y="0"/>
                      <a:pt x="282"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sp>
        <p:nvSpPr>
          <p:cNvPr id="13335" name="Rectangle 79">
            <a:extLst>
              <a:ext uri="{FF2B5EF4-FFF2-40B4-BE49-F238E27FC236}">
                <a16:creationId xmlns:a16="http://schemas.microsoft.com/office/drawing/2014/main" id="{4B7B4F1D-68FF-DF6F-5BAB-AF0A6CA06CD0}"/>
              </a:ext>
            </a:extLst>
          </p:cNvPr>
          <p:cNvSpPr>
            <a:spLocks noChangeArrowheads="1"/>
          </p:cNvSpPr>
          <p:nvPr/>
        </p:nvSpPr>
        <p:spPr bwMode="auto">
          <a:xfrm>
            <a:off x="0" y="1524000"/>
            <a:ext cx="4572000" cy="3048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9629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96291"/>
                                        </p:tgtEl>
                                        <p:attrNameLst>
                                          <p:attrName>style.visibility</p:attrName>
                                        </p:attrNameLst>
                                      </p:cBhvr>
                                      <p:to>
                                        <p:strVal val="visible"/>
                                      </p:to>
                                    </p:set>
                                    <p:animEffect transition="in" filter="checkerboard(across)">
                                      <p:cBhvr>
                                        <p:cTn id="11" dur="500"/>
                                        <p:tgtEl>
                                          <p:spTgt spid="396291"/>
                                        </p:tgtEl>
                                      </p:cBhvr>
                                    </p:animEffect>
                                  </p:childTnLst>
                                </p:cTn>
                              </p:par>
                              <p:par>
                                <p:cTn id="12" presetID="5" presetClass="entr" presetSubtype="10" fill="hold" nodeType="withEffect">
                                  <p:stCondLst>
                                    <p:cond delay="0"/>
                                  </p:stCondLst>
                                  <p:childTnLst>
                                    <p:set>
                                      <p:cBhvr>
                                        <p:cTn id="13" dur="1" fill="hold">
                                          <p:stCondLst>
                                            <p:cond delay="0"/>
                                          </p:stCondLst>
                                        </p:cTn>
                                        <p:tgtEl>
                                          <p:spTgt spid="396292"/>
                                        </p:tgtEl>
                                        <p:attrNameLst>
                                          <p:attrName>style.visibility</p:attrName>
                                        </p:attrNameLst>
                                      </p:cBhvr>
                                      <p:to>
                                        <p:strVal val="visible"/>
                                      </p:to>
                                    </p:set>
                                    <p:animEffect transition="in" filter="checkerboard(across)">
                                      <p:cBhvr>
                                        <p:cTn id="14" dur="500"/>
                                        <p:tgtEl>
                                          <p:spTgt spid="396292"/>
                                        </p:tgtEl>
                                      </p:cBhvr>
                                    </p:animEffect>
                                  </p:childTnLst>
                                </p:cTn>
                              </p:par>
                              <p:par>
                                <p:cTn id="15" presetID="5" presetClass="entr" presetSubtype="10" fill="hold" nodeType="withEffect">
                                  <p:stCondLst>
                                    <p:cond delay="0"/>
                                  </p:stCondLst>
                                  <p:childTnLst>
                                    <p:set>
                                      <p:cBhvr>
                                        <p:cTn id="16" dur="1" fill="hold">
                                          <p:stCondLst>
                                            <p:cond delay="0"/>
                                          </p:stCondLst>
                                        </p:cTn>
                                        <p:tgtEl>
                                          <p:spTgt spid="396293"/>
                                        </p:tgtEl>
                                        <p:attrNameLst>
                                          <p:attrName>style.visibility</p:attrName>
                                        </p:attrNameLst>
                                      </p:cBhvr>
                                      <p:to>
                                        <p:strVal val="visible"/>
                                      </p:to>
                                    </p:set>
                                    <p:animEffect transition="in" filter="checkerboard(across)">
                                      <p:cBhvr>
                                        <p:cTn id="17" dur="500"/>
                                        <p:tgtEl>
                                          <p:spTgt spid="396293"/>
                                        </p:tgtEl>
                                      </p:cBhvr>
                                    </p:animEffect>
                                  </p:childTnLst>
                                </p:cTn>
                              </p:par>
                              <p:par>
                                <p:cTn id="18" presetID="5" presetClass="entr" presetSubtype="10" fill="hold" nodeType="withEffect">
                                  <p:stCondLst>
                                    <p:cond delay="0"/>
                                  </p:stCondLst>
                                  <p:childTnLst>
                                    <p:set>
                                      <p:cBhvr>
                                        <p:cTn id="19" dur="1" fill="hold">
                                          <p:stCondLst>
                                            <p:cond delay="0"/>
                                          </p:stCondLst>
                                        </p:cTn>
                                        <p:tgtEl>
                                          <p:spTgt spid="396294"/>
                                        </p:tgtEl>
                                        <p:attrNameLst>
                                          <p:attrName>style.visibility</p:attrName>
                                        </p:attrNameLst>
                                      </p:cBhvr>
                                      <p:to>
                                        <p:strVal val="visible"/>
                                      </p:to>
                                    </p:set>
                                    <p:animEffect transition="in" filter="checkerboard(across)">
                                      <p:cBhvr>
                                        <p:cTn id="20" dur="500"/>
                                        <p:tgtEl>
                                          <p:spTgt spid="396294"/>
                                        </p:tgtEl>
                                      </p:cBhvr>
                                    </p:animEffect>
                                  </p:childTnLst>
                                </p:cTn>
                              </p:par>
                              <p:par>
                                <p:cTn id="21" presetID="5" presetClass="entr" presetSubtype="10" fill="hold" nodeType="withEffect">
                                  <p:stCondLst>
                                    <p:cond delay="0"/>
                                  </p:stCondLst>
                                  <p:childTnLst>
                                    <p:set>
                                      <p:cBhvr>
                                        <p:cTn id="22" dur="1" fill="hold">
                                          <p:stCondLst>
                                            <p:cond delay="0"/>
                                          </p:stCondLst>
                                        </p:cTn>
                                        <p:tgtEl>
                                          <p:spTgt spid="396295"/>
                                        </p:tgtEl>
                                        <p:attrNameLst>
                                          <p:attrName>style.visibility</p:attrName>
                                        </p:attrNameLst>
                                      </p:cBhvr>
                                      <p:to>
                                        <p:strVal val="visible"/>
                                      </p:to>
                                    </p:set>
                                    <p:animEffect transition="in" filter="checkerboard(across)">
                                      <p:cBhvr>
                                        <p:cTn id="23" dur="500"/>
                                        <p:tgtEl>
                                          <p:spTgt spid="396295"/>
                                        </p:tgtEl>
                                      </p:cBhvr>
                                    </p:animEffect>
                                  </p:childTnLst>
                                </p:cTn>
                              </p:par>
                              <p:par>
                                <p:cTn id="24" presetID="5" presetClass="entr" presetSubtype="10" fill="hold" nodeType="withEffect">
                                  <p:stCondLst>
                                    <p:cond delay="0"/>
                                  </p:stCondLst>
                                  <p:childTnLst>
                                    <p:set>
                                      <p:cBhvr>
                                        <p:cTn id="25" dur="1" fill="hold">
                                          <p:stCondLst>
                                            <p:cond delay="0"/>
                                          </p:stCondLst>
                                        </p:cTn>
                                        <p:tgtEl>
                                          <p:spTgt spid="396296"/>
                                        </p:tgtEl>
                                        <p:attrNameLst>
                                          <p:attrName>style.visibility</p:attrName>
                                        </p:attrNameLst>
                                      </p:cBhvr>
                                      <p:to>
                                        <p:strVal val="visible"/>
                                      </p:to>
                                    </p:set>
                                    <p:animEffect transition="in" filter="checkerboard(across)">
                                      <p:cBhvr>
                                        <p:cTn id="26" dur="500"/>
                                        <p:tgtEl>
                                          <p:spTgt spid="396296"/>
                                        </p:tgtEl>
                                      </p:cBhvr>
                                    </p:animEffect>
                                  </p:childTnLst>
                                </p:cTn>
                              </p:par>
                              <p:par>
                                <p:cTn id="27" presetID="5" presetClass="entr" presetSubtype="10" fill="hold" nodeType="withEffect">
                                  <p:stCondLst>
                                    <p:cond delay="0"/>
                                  </p:stCondLst>
                                  <p:childTnLst>
                                    <p:set>
                                      <p:cBhvr>
                                        <p:cTn id="28" dur="1" fill="hold">
                                          <p:stCondLst>
                                            <p:cond delay="0"/>
                                          </p:stCondLst>
                                        </p:cTn>
                                        <p:tgtEl>
                                          <p:spTgt spid="396297"/>
                                        </p:tgtEl>
                                        <p:attrNameLst>
                                          <p:attrName>style.visibility</p:attrName>
                                        </p:attrNameLst>
                                      </p:cBhvr>
                                      <p:to>
                                        <p:strVal val="visible"/>
                                      </p:to>
                                    </p:set>
                                    <p:animEffect transition="in" filter="checkerboard(across)">
                                      <p:cBhvr>
                                        <p:cTn id="29" dur="500"/>
                                        <p:tgtEl>
                                          <p:spTgt spid="396297"/>
                                        </p:tgtEl>
                                      </p:cBhvr>
                                    </p:animEffect>
                                  </p:childTnLst>
                                </p:cTn>
                              </p:par>
                              <p:par>
                                <p:cTn id="30" presetID="5" presetClass="entr" presetSubtype="10" fill="hold" nodeType="withEffect">
                                  <p:stCondLst>
                                    <p:cond delay="0"/>
                                  </p:stCondLst>
                                  <p:childTnLst>
                                    <p:set>
                                      <p:cBhvr>
                                        <p:cTn id="31" dur="1" fill="hold">
                                          <p:stCondLst>
                                            <p:cond delay="0"/>
                                          </p:stCondLst>
                                        </p:cTn>
                                        <p:tgtEl>
                                          <p:spTgt spid="396298"/>
                                        </p:tgtEl>
                                        <p:attrNameLst>
                                          <p:attrName>style.visibility</p:attrName>
                                        </p:attrNameLst>
                                      </p:cBhvr>
                                      <p:to>
                                        <p:strVal val="visible"/>
                                      </p:to>
                                    </p:set>
                                    <p:animEffect transition="in" filter="checkerboard(across)">
                                      <p:cBhvr>
                                        <p:cTn id="32" dur="500"/>
                                        <p:tgtEl>
                                          <p:spTgt spid="396298"/>
                                        </p:tgtEl>
                                      </p:cBhvr>
                                    </p:animEffect>
                                  </p:childTnLst>
                                </p:cTn>
                              </p:par>
                              <p:par>
                                <p:cTn id="33" presetID="5" presetClass="entr" presetSubtype="10" fill="hold" nodeType="withEffect">
                                  <p:stCondLst>
                                    <p:cond delay="0"/>
                                  </p:stCondLst>
                                  <p:childTnLst>
                                    <p:set>
                                      <p:cBhvr>
                                        <p:cTn id="34" dur="1" fill="hold">
                                          <p:stCondLst>
                                            <p:cond delay="0"/>
                                          </p:stCondLst>
                                        </p:cTn>
                                        <p:tgtEl>
                                          <p:spTgt spid="396299"/>
                                        </p:tgtEl>
                                        <p:attrNameLst>
                                          <p:attrName>style.visibility</p:attrName>
                                        </p:attrNameLst>
                                      </p:cBhvr>
                                      <p:to>
                                        <p:strVal val="visible"/>
                                      </p:to>
                                    </p:set>
                                    <p:animEffect transition="in" filter="checkerboard(across)">
                                      <p:cBhvr>
                                        <p:cTn id="35" dur="500"/>
                                        <p:tgtEl>
                                          <p:spTgt spid="396299"/>
                                        </p:tgtEl>
                                      </p:cBhvr>
                                    </p:animEffect>
                                  </p:childTnLst>
                                </p:cTn>
                              </p:par>
                              <p:par>
                                <p:cTn id="36" presetID="5" presetClass="entr" presetSubtype="10" fill="hold" nodeType="withEffect">
                                  <p:stCondLst>
                                    <p:cond delay="0"/>
                                  </p:stCondLst>
                                  <p:childTnLst>
                                    <p:set>
                                      <p:cBhvr>
                                        <p:cTn id="37" dur="1" fill="hold">
                                          <p:stCondLst>
                                            <p:cond delay="0"/>
                                          </p:stCondLst>
                                        </p:cTn>
                                        <p:tgtEl>
                                          <p:spTgt spid="396300"/>
                                        </p:tgtEl>
                                        <p:attrNameLst>
                                          <p:attrName>style.visibility</p:attrName>
                                        </p:attrNameLst>
                                      </p:cBhvr>
                                      <p:to>
                                        <p:strVal val="visible"/>
                                      </p:to>
                                    </p:set>
                                    <p:animEffect transition="in" filter="checkerboard(across)">
                                      <p:cBhvr>
                                        <p:cTn id="38" dur="500"/>
                                        <p:tgtEl>
                                          <p:spTgt spid="396300"/>
                                        </p:tgtEl>
                                      </p:cBhvr>
                                    </p:animEffect>
                                  </p:childTnLst>
                                </p:cTn>
                              </p:par>
                              <p:par>
                                <p:cTn id="39" presetID="5" presetClass="entr" presetSubtype="10" fill="hold" nodeType="withEffect">
                                  <p:stCondLst>
                                    <p:cond delay="0"/>
                                  </p:stCondLst>
                                  <p:childTnLst>
                                    <p:set>
                                      <p:cBhvr>
                                        <p:cTn id="40" dur="1" fill="hold">
                                          <p:stCondLst>
                                            <p:cond delay="0"/>
                                          </p:stCondLst>
                                        </p:cTn>
                                        <p:tgtEl>
                                          <p:spTgt spid="396301"/>
                                        </p:tgtEl>
                                        <p:attrNameLst>
                                          <p:attrName>style.visibility</p:attrName>
                                        </p:attrNameLst>
                                      </p:cBhvr>
                                      <p:to>
                                        <p:strVal val="visible"/>
                                      </p:to>
                                    </p:set>
                                    <p:animEffect transition="in" filter="checkerboard(across)">
                                      <p:cBhvr>
                                        <p:cTn id="41" dur="500"/>
                                        <p:tgtEl>
                                          <p:spTgt spid="396301"/>
                                        </p:tgtEl>
                                      </p:cBhvr>
                                    </p:animEffect>
                                  </p:childTnLst>
                                </p:cTn>
                              </p:par>
                              <p:par>
                                <p:cTn id="42" presetID="5" presetClass="entr" presetSubtype="10" fill="hold" nodeType="withEffect">
                                  <p:stCondLst>
                                    <p:cond delay="0"/>
                                  </p:stCondLst>
                                  <p:childTnLst>
                                    <p:set>
                                      <p:cBhvr>
                                        <p:cTn id="43" dur="1" fill="hold">
                                          <p:stCondLst>
                                            <p:cond delay="0"/>
                                          </p:stCondLst>
                                        </p:cTn>
                                        <p:tgtEl>
                                          <p:spTgt spid="396302"/>
                                        </p:tgtEl>
                                        <p:attrNameLst>
                                          <p:attrName>style.visibility</p:attrName>
                                        </p:attrNameLst>
                                      </p:cBhvr>
                                      <p:to>
                                        <p:strVal val="visible"/>
                                      </p:to>
                                    </p:set>
                                    <p:animEffect transition="in" filter="checkerboard(across)">
                                      <p:cBhvr>
                                        <p:cTn id="44" dur="500"/>
                                        <p:tgtEl>
                                          <p:spTgt spid="396302"/>
                                        </p:tgtEl>
                                      </p:cBhvr>
                                    </p:animEffect>
                                  </p:childTnLst>
                                </p:cTn>
                              </p:par>
                              <p:par>
                                <p:cTn id="45" presetID="5" presetClass="entr" presetSubtype="10" fill="hold" nodeType="withEffect">
                                  <p:stCondLst>
                                    <p:cond delay="0"/>
                                  </p:stCondLst>
                                  <p:childTnLst>
                                    <p:set>
                                      <p:cBhvr>
                                        <p:cTn id="46" dur="1" fill="hold">
                                          <p:stCondLst>
                                            <p:cond delay="0"/>
                                          </p:stCondLst>
                                        </p:cTn>
                                        <p:tgtEl>
                                          <p:spTgt spid="396303"/>
                                        </p:tgtEl>
                                        <p:attrNameLst>
                                          <p:attrName>style.visibility</p:attrName>
                                        </p:attrNameLst>
                                      </p:cBhvr>
                                      <p:to>
                                        <p:strVal val="visible"/>
                                      </p:to>
                                    </p:set>
                                    <p:animEffect transition="in" filter="checkerboard(across)">
                                      <p:cBhvr>
                                        <p:cTn id="47" dur="500"/>
                                        <p:tgtEl>
                                          <p:spTgt spid="396303"/>
                                        </p:tgtEl>
                                      </p:cBhvr>
                                    </p:animEffect>
                                  </p:childTnLst>
                                </p:cTn>
                              </p:par>
                              <p:par>
                                <p:cTn id="48" presetID="5" presetClass="entr" presetSubtype="10" fill="hold" nodeType="withEffect">
                                  <p:stCondLst>
                                    <p:cond delay="0"/>
                                  </p:stCondLst>
                                  <p:childTnLst>
                                    <p:set>
                                      <p:cBhvr>
                                        <p:cTn id="49" dur="1" fill="hold">
                                          <p:stCondLst>
                                            <p:cond delay="0"/>
                                          </p:stCondLst>
                                        </p:cTn>
                                        <p:tgtEl>
                                          <p:spTgt spid="396305"/>
                                        </p:tgtEl>
                                        <p:attrNameLst>
                                          <p:attrName>style.visibility</p:attrName>
                                        </p:attrNameLst>
                                      </p:cBhvr>
                                      <p:to>
                                        <p:strVal val="visible"/>
                                      </p:to>
                                    </p:set>
                                    <p:animEffect transition="in" filter="checkerboard(across)">
                                      <p:cBhvr>
                                        <p:cTn id="50" dur="500"/>
                                        <p:tgtEl>
                                          <p:spTgt spid="396305"/>
                                        </p:tgtEl>
                                      </p:cBhvr>
                                    </p:animEffect>
                                  </p:childTnLst>
                                </p:cTn>
                              </p:par>
                              <p:par>
                                <p:cTn id="51" presetID="5" presetClass="entr" presetSubtype="10" fill="hold" nodeType="withEffect">
                                  <p:stCondLst>
                                    <p:cond delay="0"/>
                                  </p:stCondLst>
                                  <p:childTnLst>
                                    <p:set>
                                      <p:cBhvr>
                                        <p:cTn id="52" dur="1" fill="hold">
                                          <p:stCondLst>
                                            <p:cond delay="0"/>
                                          </p:stCondLst>
                                        </p:cTn>
                                        <p:tgtEl>
                                          <p:spTgt spid="396306"/>
                                        </p:tgtEl>
                                        <p:attrNameLst>
                                          <p:attrName>style.visibility</p:attrName>
                                        </p:attrNameLst>
                                      </p:cBhvr>
                                      <p:to>
                                        <p:strVal val="visible"/>
                                      </p:to>
                                    </p:set>
                                    <p:animEffect transition="in" filter="checkerboard(across)">
                                      <p:cBhvr>
                                        <p:cTn id="53" dur="500"/>
                                        <p:tgtEl>
                                          <p:spTgt spid="396306"/>
                                        </p:tgtEl>
                                      </p:cBhvr>
                                    </p:animEffect>
                                  </p:childTnLst>
                                </p:cTn>
                              </p:par>
                              <p:par>
                                <p:cTn id="54" presetID="5" presetClass="entr" presetSubtype="10" fill="hold" nodeType="withEffect">
                                  <p:stCondLst>
                                    <p:cond delay="0"/>
                                  </p:stCondLst>
                                  <p:childTnLst>
                                    <p:set>
                                      <p:cBhvr>
                                        <p:cTn id="55" dur="1" fill="hold">
                                          <p:stCondLst>
                                            <p:cond delay="0"/>
                                          </p:stCondLst>
                                        </p:cTn>
                                        <p:tgtEl>
                                          <p:spTgt spid="396307"/>
                                        </p:tgtEl>
                                        <p:attrNameLst>
                                          <p:attrName>style.visibility</p:attrName>
                                        </p:attrNameLst>
                                      </p:cBhvr>
                                      <p:to>
                                        <p:strVal val="visible"/>
                                      </p:to>
                                    </p:set>
                                    <p:animEffect transition="in" filter="checkerboard(across)">
                                      <p:cBhvr>
                                        <p:cTn id="56" dur="500"/>
                                        <p:tgtEl>
                                          <p:spTgt spid="396307"/>
                                        </p:tgtEl>
                                      </p:cBhvr>
                                    </p:animEffect>
                                  </p:childTnLst>
                                </p:cTn>
                              </p:par>
                              <p:par>
                                <p:cTn id="57" presetID="5" presetClass="entr" presetSubtype="10" fill="hold" nodeType="withEffect">
                                  <p:stCondLst>
                                    <p:cond delay="0"/>
                                  </p:stCondLst>
                                  <p:childTnLst>
                                    <p:set>
                                      <p:cBhvr>
                                        <p:cTn id="58" dur="1" fill="hold">
                                          <p:stCondLst>
                                            <p:cond delay="0"/>
                                          </p:stCondLst>
                                        </p:cTn>
                                        <p:tgtEl>
                                          <p:spTgt spid="396304"/>
                                        </p:tgtEl>
                                        <p:attrNameLst>
                                          <p:attrName>style.visibility</p:attrName>
                                        </p:attrNameLst>
                                      </p:cBhvr>
                                      <p:to>
                                        <p:strVal val="visible"/>
                                      </p:to>
                                    </p:set>
                                    <p:animEffect transition="in" filter="checkerboard(across)">
                                      <p:cBhvr>
                                        <p:cTn id="59" dur="500"/>
                                        <p:tgtEl>
                                          <p:spTgt spid="396304"/>
                                        </p:tgtEl>
                                      </p:cBhvr>
                                    </p:animEffect>
                                  </p:childTnLst>
                                </p:cTn>
                              </p:par>
                              <p:par>
                                <p:cTn id="60" presetID="5" presetClass="entr" presetSubtype="10" fill="hold" nodeType="withEffect">
                                  <p:stCondLst>
                                    <p:cond delay="0"/>
                                  </p:stCondLst>
                                  <p:childTnLst>
                                    <p:set>
                                      <p:cBhvr>
                                        <p:cTn id="61" dur="1" fill="hold">
                                          <p:stCondLst>
                                            <p:cond delay="0"/>
                                          </p:stCondLst>
                                        </p:cTn>
                                        <p:tgtEl>
                                          <p:spTgt spid="396308"/>
                                        </p:tgtEl>
                                        <p:attrNameLst>
                                          <p:attrName>style.visibility</p:attrName>
                                        </p:attrNameLst>
                                      </p:cBhvr>
                                      <p:to>
                                        <p:strVal val="visible"/>
                                      </p:to>
                                    </p:set>
                                    <p:animEffect transition="in" filter="checkerboard(across)">
                                      <p:cBhvr>
                                        <p:cTn id="62" dur="500"/>
                                        <p:tgtEl>
                                          <p:spTgt spid="396308"/>
                                        </p:tgtEl>
                                      </p:cBhvr>
                                    </p:animEffect>
                                  </p:childTnLst>
                                </p:cTn>
                              </p:par>
                              <p:par>
                                <p:cTn id="63" presetID="5" presetClass="entr" presetSubtype="10" fill="hold" nodeType="withEffect">
                                  <p:stCondLst>
                                    <p:cond delay="0"/>
                                  </p:stCondLst>
                                  <p:childTnLst>
                                    <p:set>
                                      <p:cBhvr>
                                        <p:cTn id="64" dur="1" fill="hold">
                                          <p:stCondLst>
                                            <p:cond delay="0"/>
                                          </p:stCondLst>
                                        </p:cTn>
                                        <p:tgtEl>
                                          <p:spTgt spid="396309"/>
                                        </p:tgtEl>
                                        <p:attrNameLst>
                                          <p:attrName>style.visibility</p:attrName>
                                        </p:attrNameLst>
                                      </p:cBhvr>
                                      <p:to>
                                        <p:strVal val="visible"/>
                                      </p:to>
                                    </p:set>
                                    <p:animEffect transition="in" filter="checkerboard(across)">
                                      <p:cBhvr>
                                        <p:cTn id="65" dur="500"/>
                                        <p:tgtEl>
                                          <p:spTgt spid="396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0" grpId="0"/>
      <p:bldP spid="396302" grpId="0"/>
      <p:bldP spid="396303" grpId="0"/>
      <p:bldP spid="396304" grpId="0"/>
      <p:bldP spid="396305" grpId="0"/>
      <p:bldP spid="396308" grpId="0"/>
      <p:bldP spid="396309"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D8DC10A1-5651-E08E-C1F9-8B20C7F9B758}"/>
              </a:ext>
            </a:extLst>
          </p:cNvPr>
          <p:cNvSpPr>
            <a:spLocks noGrp="1" noChangeArrowheads="1"/>
          </p:cNvSpPr>
          <p:nvPr>
            <p:ph type="title"/>
          </p:nvPr>
        </p:nvSpPr>
        <p:spPr>
          <a:xfrm>
            <a:off x="-304800" y="531813"/>
            <a:ext cx="7391400" cy="1066800"/>
          </a:xfrm>
        </p:spPr>
        <p:txBody>
          <a:bodyPr/>
          <a:lstStyle/>
          <a:p>
            <a:r>
              <a:rPr lang="en-US" altLang="en-US" dirty="0">
                <a:solidFill>
                  <a:srgbClr val="FF0000"/>
                </a:solidFill>
                <a:ea typeface="ＭＳ Ｐゴシック" panose="020B0600070205080204" pitchFamily="34" charset="-128"/>
              </a:rPr>
              <a:t>OpenGL</a:t>
            </a:r>
            <a:r>
              <a:rPr lang="en-US" altLang="en-US" dirty="0">
                <a:solidFill>
                  <a:schemeClr val="accent1"/>
                </a:solidFill>
                <a:ea typeface="ＭＳ Ｐゴシック" panose="020B0600070205080204" pitchFamily="34" charset="-128"/>
              </a:rPr>
              <a:t> Orthographic Matrix</a:t>
            </a:r>
          </a:p>
        </p:txBody>
      </p:sp>
      <p:graphicFrame>
        <p:nvGraphicFramePr>
          <p:cNvPr id="14339" name="Object 3">
            <a:extLst>
              <a:ext uri="{FF2B5EF4-FFF2-40B4-BE49-F238E27FC236}">
                <a16:creationId xmlns:a16="http://schemas.microsoft.com/office/drawing/2014/main" id="{8D0A5BAA-EF23-8389-CCF5-1B228FF0E887}"/>
              </a:ext>
            </a:extLst>
          </p:cNvPr>
          <p:cNvGraphicFramePr>
            <a:graphicFrameLocks noChangeAspect="1"/>
          </p:cNvGraphicFramePr>
          <p:nvPr/>
        </p:nvGraphicFramePr>
        <p:xfrm>
          <a:off x="419100" y="2551113"/>
          <a:ext cx="7835900" cy="3781425"/>
        </p:xfrm>
        <a:graphic>
          <a:graphicData uri="http://schemas.openxmlformats.org/presentationml/2006/ole">
            <mc:AlternateContent xmlns:mc="http://schemas.openxmlformats.org/markup-compatibility/2006">
              <mc:Choice xmlns:v="urn:schemas-microsoft-com:vml" Requires="v">
                <p:oleObj name="Equation" r:id="rId2" imgW="3238466" imgH="1542965" progId="Equation.DSMT4">
                  <p:embed/>
                </p:oleObj>
              </mc:Choice>
              <mc:Fallback>
                <p:oleObj name="Equation" r:id="rId2" imgW="3238466" imgH="1542965" progId="Equation.DSMT4">
                  <p:embed/>
                  <p:pic>
                    <p:nvPicPr>
                      <p:cNvPr id="14339" name="Object 3">
                        <a:extLst>
                          <a:ext uri="{FF2B5EF4-FFF2-40B4-BE49-F238E27FC236}">
                            <a16:creationId xmlns:a16="http://schemas.microsoft.com/office/drawing/2014/main" id="{8D0A5BAA-EF23-8389-CCF5-1B228FF0E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2551113"/>
                        <a:ext cx="7835900" cy="378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0" name="Rectangle 4">
            <a:extLst>
              <a:ext uri="{FF2B5EF4-FFF2-40B4-BE49-F238E27FC236}">
                <a16:creationId xmlns:a16="http://schemas.microsoft.com/office/drawing/2014/main" id="{A3E8447E-68C6-4148-CF65-8A11C2A1F57B}"/>
              </a:ext>
            </a:extLst>
          </p:cNvPr>
          <p:cNvSpPr>
            <a:spLocks noGrp="1" noChangeArrowheads="1"/>
          </p:cNvSpPr>
          <p:nvPr>
            <p:ph type="body" idx="1"/>
          </p:nvPr>
        </p:nvSpPr>
        <p:spPr>
          <a:xfrm>
            <a:off x="0" y="1524000"/>
            <a:ext cx="9144000" cy="47244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r>
              <a:rPr lang="en-US" altLang="en-US">
                <a:solidFill>
                  <a:schemeClr val="accent2"/>
                </a:solidFill>
                <a:ea typeface="ＭＳ Ｐゴシック" panose="020B0600070205080204" pitchFamily="34" charset="-128"/>
              </a:rPr>
              <a:t> scale</a:t>
            </a:r>
            <a:r>
              <a:rPr lang="en-US" altLang="en-US">
                <a:ea typeface="ＭＳ Ｐゴシック" panose="020B0600070205080204" pitchFamily="34" charset="-128"/>
              </a:rPr>
              <a:t>, </a:t>
            </a:r>
            <a:r>
              <a:rPr lang="en-US" altLang="en-US">
                <a:solidFill>
                  <a:srgbClr val="FF33CC"/>
                </a:solidFill>
                <a:ea typeface="ＭＳ Ｐゴシック" panose="020B0600070205080204" pitchFamily="34" charset="-128"/>
              </a:rPr>
              <a:t>translate</a:t>
            </a:r>
            <a:r>
              <a:rPr lang="en-US" altLang="en-US">
                <a:solidFill>
                  <a:srgbClr val="FF0000"/>
                </a:solidFill>
                <a:ea typeface="ＭＳ Ｐゴシック" panose="020B0600070205080204" pitchFamily="34" charset="-128"/>
              </a:rPr>
              <a:t> </a:t>
            </a:r>
            <a:r>
              <a:rPr lang="en-US" altLang="en-US">
                <a:ea typeface="ＭＳ Ｐゴシック" panose="020B0600070205080204" pitchFamily="34" charset="-128"/>
              </a:rPr>
              <a:t>for new coordinate system</a:t>
            </a:r>
          </a:p>
          <a:p>
            <a:pPr marL="457200" lvl="1" indent="-342900"/>
            <a:r>
              <a:rPr lang="en-US" altLang="en-US">
                <a:ea typeface="ＭＳ Ｐゴシック" panose="020B0600070205080204" pitchFamily="34" charset="-128"/>
              </a:rPr>
              <a:t>understand derivation!</a:t>
            </a:r>
          </a:p>
        </p:txBody>
      </p:sp>
      <p:cxnSp>
        <p:nvCxnSpPr>
          <p:cNvPr id="3" name="Straight Arrow Connector 2">
            <a:extLst>
              <a:ext uri="{FF2B5EF4-FFF2-40B4-BE49-F238E27FC236}">
                <a16:creationId xmlns:a16="http://schemas.microsoft.com/office/drawing/2014/main" id="{A29CDF2D-7DA9-CD86-2DB1-ED52A9A7B5D5}"/>
              </a:ext>
            </a:extLst>
          </p:cNvPr>
          <p:cNvCxnSpPr>
            <a:cxnSpLocks noChangeShapeType="1"/>
          </p:cNvCxnSpPr>
          <p:nvPr/>
        </p:nvCxnSpPr>
        <p:spPr bwMode="auto">
          <a:xfrm>
            <a:off x="876300" y="1981200"/>
            <a:ext cx="190500" cy="914400"/>
          </a:xfrm>
          <a:prstGeom prst="straightConnector1">
            <a:avLst/>
          </a:prstGeom>
          <a:noFill/>
          <a:ln w="12700" algn="ctr">
            <a:solidFill>
              <a:srgbClr val="3333FF"/>
            </a:solidFill>
            <a:round/>
            <a:headEnd type="none" w="sm" len="sm"/>
            <a:tailEnd type="arrow" w="med" len="med"/>
          </a:ln>
          <a:extLst>
            <a:ext uri="{909E8E84-426E-40DD-AFC4-6F175D3DCCD1}">
              <a14:hiddenFill xmlns:a14="http://schemas.microsoft.com/office/drawing/2010/main">
                <a:noFill/>
              </a14:hiddenFill>
            </a:ext>
          </a:extLst>
        </p:spPr>
      </p:cxnSp>
      <p:sp>
        <p:nvSpPr>
          <p:cNvPr id="4" name="TextBox 3">
            <a:extLst>
              <a:ext uri="{FF2B5EF4-FFF2-40B4-BE49-F238E27FC236}">
                <a16:creationId xmlns:a16="http://schemas.microsoft.com/office/drawing/2014/main" id="{04E88C7D-D853-6282-BFF1-DF2A740D3101}"/>
              </a:ext>
            </a:extLst>
          </p:cNvPr>
          <p:cNvSpPr txBox="1">
            <a:spLocks noChangeArrowheads="1"/>
          </p:cNvSpPr>
          <p:nvPr/>
        </p:nvSpPr>
        <p:spPr bwMode="auto">
          <a:xfrm>
            <a:off x="1066800" y="243840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3333FF"/>
                </a:solidFill>
              </a:rPr>
              <a:t>x</a:t>
            </a:r>
          </a:p>
        </p:txBody>
      </p:sp>
      <p:cxnSp>
        <p:nvCxnSpPr>
          <p:cNvPr id="19" name="Straight Arrow Connector 18">
            <a:extLst>
              <a:ext uri="{FF2B5EF4-FFF2-40B4-BE49-F238E27FC236}">
                <a16:creationId xmlns:a16="http://schemas.microsoft.com/office/drawing/2014/main" id="{5B3BE155-0E3A-E68B-18AC-11B93869CEB9}"/>
              </a:ext>
            </a:extLst>
          </p:cNvPr>
          <p:cNvCxnSpPr>
            <a:cxnSpLocks noChangeShapeType="1"/>
          </p:cNvCxnSpPr>
          <p:nvPr/>
        </p:nvCxnSpPr>
        <p:spPr bwMode="auto">
          <a:xfrm>
            <a:off x="876300" y="1981200"/>
            <a:ext cx="1866900" cy="1819275"/>
          </a:xfrm>
          <a:prstGeom prst="straightConnector1">
            <a:avLst/>
          </a:prstGeom>
          <a:noFill/>
          <a:ln w="12700" algn="ctr">
            <a:solidFill>
              <a:srgbClr val="3333FF"/>
            </a:solidFill>
            <a:round/>
            <a:headEnd type="none" w="sm" len="sm"/>
            <a:tailEnd type="arrow" w="med" len="med"/>
          </a:ln>
          <a:extLst>
            <a:ext uri="{909E8E84-426E-40DD-AFC4-6F175D3DCCD1}">
              <a14:hiddenFill xmlns:a14="http://schemas.microsoft.com/office/drawing/2010/main">
                <a:noFill/>
              </a14:hiddenFill>
            </a:ext>
          </a:extLst>
        </p:spPr>
      </p:cxnSp>
      <p:sp>
        <p:nvSpPr>
          <p:cNvPr id="20" name="TextBox 19">
            <a:extLst>
              <a:ext uri="{FF2B5EF4-FFF2-40B4-BE49-F238E27FC236}">
                <a16:creationId xmlns:a16="http://schemas.microsoft.com/office/drawing/2014/main" id="{553D155E-527D-4724-58AF-6321D0A9BDC8}"/>
              </a:ext>
            </a:extLst>
          </p:cNvPr>
          <p:cNvSpPr txBox="1">
            <a:spLocks noChangeArrowheads="1"/>
          </p:cNvSpPr>
          <p:nvPr/>
        </p:nvSpPr>
        <p:spPr bwMode="auto">
          <a:xfrm>
            <a:off x="2743200" y="356870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3333FF"/>
                </a:solidFill>
              </a:rPr>
              <a:t>y</a:t>
            </a:r>
          </a:p>
        </p:txBody>
      </p:sp>
      <p:cxnSp>
        <p:nvCxnSpPr>
          <p:cNvPr id="22" name="Straight Arrow Connector 21">
            <a:extLst>
              <a:ext uri="{FF2B5EF4-FFF2-40B4-BE49-F238E27FC236}">
                <a16:creationId xmlns:a16="http://schemas.microsoft.com/office/drawing/2014/main" id="{96233B4A-F6C8-7642-3747-889F29DF3E13}"/>
              </a:ext>
            </a:extLst>
          </p:cNvPr>
          <p:cNvCxnSpPr>
            <a:cxnSpLocks noChangeShapeType="1"/>
            <a:endCxn id="23" idx="1"/>
          </p:cNvCxnSpPr>
          <p:nvPr/>
        </p:nvCxnSpPr>
        <p:spPr bwMode="auto">
          <a:xfrm>
            <a:off x="876300" y="1981200"/>
            <a:ext cx="3467100" cy="2935288"/>
          </a:xfrm>
          <a:prstGeom prst="straightConnector1">
            <a:avLst/>
          </a:prstGeom>
          <a:noFill/>
          <a:ln w="12700" algn="ctr">
            <a:solidFill>
              <a:srgbClr val="3333FF"/>
            </a:solidFill>
            <a:round/>
            <a:headEnd type="none" w="sm" len="sm"/>
            <a:tailEnd type="arrow" w="med" len="med"/>
          </a:ln>
          <a:extLst>
            <a:ext uri="{909E8E84-426E-40DD-AFC4-6F175D3DCCD1}">
              <a14:hiddenFill xmlns:a14="http://schemas.microsoft.com/office/drawing/2010/main">
                <a:noFill/>
              </a14:hiddenFill>
            </a:ext>
          </a:extLst>
        </p:spPr>
      </p:cxnSp>
      <p:sp>
        <p:nvSpPr>
          <p:cNvPr id="23" name="TextBox 22">
            <a:extLst>
              <a:ext uri="{FF2B5EF4-FFF2-40B4-BE49-F238E27FC236}">
                <a16:creationId xmlns:a16="http://schemas.microsoft.com/office/drawing/2014/main" id="{DDF30B9E-1C06-BDB2-0DEE-BA5B29B509CF}"/>
              </a:ext>
            </a:extLst>
          </p:cNvPr>
          <p:cNvSpPr txBox="1">
            <a:spLocks noChangeArrowheads="1"/>
          </p:cNvSpPr>
          <p:nvPr/>
        </p:nvSpPr>
        <p:spPr bwMode="auto">
          <a:xfrm>
            <a:off x="4343400" y="46863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3333FF"/>
                </a:solidFill>
              </a:rPr>
              <a:t>z</a:t>
            </a:r>
          </a:p>
        </p:txBody>
      </p:sp>
      <p:cxnSp>
        <p:nvCxnSpPr>
          <p:cNvPr id="25" name="Straight Arrow Connector 24">
            <a:extLst>
              <a:ext uri="{FF2B5EF4-FFF2-40B4-BE49-F238E27FC236}">
                <a16:creationId xmlns:a16="http://schemas.microsoft.com/office/drawing/2014/main" id="{F6F8FB9C-A6C1-7E94-6DE4-FBE1B8BDB3AB}"/>
              </a:ext>
            </a:extLst>
          </p:cNvPr>
          <p:cNvCxnSpPr>
            <a:cxnSpLocks noChangeShapeType="1"/>
          </p:cNvCxnSpPr>
          <p:nvPr/>
        </p:nvCxnSpPr>
        <p:spPr bwMode="auto">
          <a:xfrm>
            <a:off x="2324100" y="1981200"/>
            <a:ext cx="5905500" cy="1166813"/>
          </a:xfrm>
          <a:prstGeom prst="straightConnector1">
            <a:avLst/>
          </a:prstGeom>
          <a:noFill/>
          <a:ln w="12700" algn="ctr">
            <a:solidFill>
              <a:srgbClr val="FF33CC"/>
            </a:solidFill>
            <a:round/>
            <a:headEnd type="none" w="sm" len="sm"/>
            <a:tailEnd type="arrow" w="med" len="med"/>
          </a:ln>
          <a:extLst>
            <a:ext uri="{909E8E84-426E-40DD-AFC4-6F175D3DCCD1}">
              <a14:hiddenFill xmlns:a14="http://schemas.microsoft.com/office/drawing/2010/main">
                <a:noFill/>
              </a14:hiddenFill>
            </a:ext>
          </a:extLst>
        </p:spPr>
      </p:cxnSp>
      <p:sp>
        <p:nvSpPr>
          <p:cNvPr id="26" name="TextBox 25">
            <a:extLst>
              <a:ext uri="{FF2B5EF4-FFF2-40B4-BE49-F238E27FC236}">
                <a16:creationId xmlns:a16="http://schemas.microsoft.com/office/drawing/2014/main" id="{80A66656-D424-0861-A12F-B532BC29E304}"/>
              </a:ext>
            </a:extLst>
          </p:cNvPr>
          <p:cNvSpPr txBox="1">
            <a:spLocks noChangeArrowheads="1"/>
          </p:cNvSpPr>
          <p:nvPr/>
        </p:nvSpPr>
        <p:spPr bwMode="auto">
          <a:xfrm>
            <a:off x="8229600" y="2690813"/>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33CC"/>
                </a:solidFill>
              </a:rPr>
              <a:t>x</a:t>
            </a:r>
          </a:p>
        </p:txBody>
      </p:sp>
      <p:cxnSp>
        <p:nvCxnSpPr>
          <p:cNvPr id="28" name="Straight Arrow Connector 27">
            <a:extLst>
              <a:ext uri="{FF2B5EF4-FFF2-40B4-BE49-F238E27FC236}">
                <a16:creationId xmlns:a16="http://schemas.microsoft.com/office/drawing/2014/main" id="{C08F8E96-E05D-DBD9-DD5F-60079A3F1101}"/>
              </a:ext>
            </a:extLst>
          </p:cNvPr>
          <p:cNvCxnSpPr>
            <a:cxnSpLocks noChangeShapeType="1"/>
          </p:cNvCxnSpPr>
          <p:nvPr/>
        </p:nvCxnSpPr>
        <p:spPr bwMode="auto">
          <a:xfrm>
            <a:off x="2324100" y="1981200"/>
            <a:ext cx="5905500" cy="2193925"/>
          </a:xfrm>
          <a:prstGeom prst="straightConnector1">
            <a:avLst/>
          </a:prstGeom>
          <a:noFill/>
          <a:ln w="12700" algn="ctr">
            <a:solidFill>
              <a:srgbClr val="FF33CC"/>
            </a:solidFill>
            <a:round/>
            <a:headEnd type="none" w="sm" len="sm"/>
            <a:tailEnd type="arrow" w="med" len="med"/>
          </a:ln>
          <a:extLst>
            <a:ext uri="{909E8E84-426E-40DD-AFC4-6F175D3DCCD1}">
              <a14:hiddenFill xmlns:a14="http://schemas.microsoft.com/office/drawing/2010/main">
                <a:noFill/>
              </a14:hiddenFill>
            </a:ext>
          </a:extLst>
        </p:spPr>
      </p:cxnSp>
      <p:sp>
        <p:nvSpPr>
          <p:cNvPr id="29" name="TextBox 28">
            <a:extLst>
              <a:ext uri="{FF2B5EF4-FFF2-40B4-BE49-F238E27FC236}">
                <a16:creationId xmlns:a16="http://schemas.microsoft.com/office/drawing/2014/main" id="{163D3E9C-8344-9EF9-308D-D64C10081594}"/>
              </a:ext>
            </a:extLst>
          </p:cNvPr>
          <p:cNvSpPr txBox="1">
            <a:spLocks noChangeArrowheads="1"/>
          </p:cNvSpPr>
          <p:nvPr/>
        </p:nvSpPr>
        <p:spPr bwMode="auto">
          <a:xfrm>
            <a:off x="8229600" y="3717925"/>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33CC"/>
                </a:solidFill>
              </a:rPr>
              <a:t>y</a:t>
            </a:r>
          </a:p>
        </p:txBody>
      </p:sp>
      <p:cxnSp>
        <p:nvCxnSpPr>
          <p:cNvPr id="31" name="Straight Arrow Connector 30">
            <a:extLst>
              <a:ext uri="{FF2B5EF4-FFF2-40B4-BE49-F238E27FC236}">
                <a16:creationId xmlns:a16="http://schemas.microsoft.com/office/drawing/2014/main" id="{F6EE74D0-4C02-BD70-1E34-01D1B8D51C5B}"/>
              </a:ext>
            </a:extLst>
          </p:cNvPr>
          <p:cNvCxnSpPr>
            <a:cxnSpLocks noChangeShapeType="1"/>
          </p:cNvCxnSpPr>
          <p:nvPr/>
        </p:nvCxnSpPr>
        <p:spPr bwMode="auto">
          <a:xfrm>
            <a:off x="2286000" y="1981200"/>
            <a:ext cx="6075363" cy="3351213"/>
          </a:xfrm>
          <a:prstGeom prst="straightConnector1">
            <a:avLst/>
          </a:prstGeom>
          <a:noFill/>
          <a:ln w="12700" algn="ctr">
            <a:solidFill>
              <a:srgbClr val="FF33CC"/>
            </a:solidFill>
            <a:round/>
            <a:headEnd type="none" w="sm" len="sm"/>
            <a:tailEnd type="arrow" w="med" len="med"/>
          </a:ln>
          <a:extLst>
            <a:ext uri="{909E8E84-426E-40DD-AFC4-6F175D3DCCD1}">
              <a14:hiddenFill xmlns:a14="http://schemas.microsoft.com/office/drawing/2010/main">
                <a:noFill/>
              </a14:hiddenFill>
            </a:ext>
          </a:extLst>
        </p:spPr>
      </p:cxnSp>
      <p:sp>
        <p:nvSpPr>
          <p:cNvPr id="32" name="TextBox 31">
            <a:extLst>
              <a:ext uri="{FF2B5EF4-FFF2-40B4-BE49-F238E27FC236}">
                <a16:creationId xmlns:a16="http://schemas.microsoft.com/office/drawing/2014/main" id="{1758EA4A-2067-65CC-0E58-E155BD246B36}"/>
              </a:ext>
            </a:extLst>
          </p:cNvPr>
          <p:cNvSpPr txBox="1">
            <a:spLocks noChangeArrowheads="1"/>
          </p:cNvSpPr>
          <p:nvPr/>
        </p:nvSpPr>
        <p:spPr bwMode="auto">
          <a:xfrm>
            <a:off x="8361363" y="4875213"/>
            <a:ext cx="320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33CC"/>
                </a:solidFill>
              </a:rPr>
              <a:t>z</a:t>
            </a:r>
          </a:p>
        </p:txBody>
      </p:sp>
      <p:pic>
        <p:nvPicPr>
          <p:cNvPr id="5" name="Picture 4">
            <a:extLst>
              <a:ext uri="{FF2B5EF4-FFF2-40B4-BE49-F238E27FC236}">
                <a16:creationId xmlns:a16="http://schemas.microsoft.com/office/drawing/2014/main" id="{81AFD575-B3A3-C135-FDD6-B72617095BFB}"/>
              </a:ext>
            </a:extLst>
          </p:cNvPr>
          <p:cNvPicPr>
            <a:picLocks noChangeAspect="1"/>
          </p:cNvPicPr>
          <p:nvPr/>
        </p:nvPicPr>
        <p:blipFill rotWithShape="1">
          <a:blip r:embed="rId4"/>
          <a:srcRect l="48409" t="34599" r="26364" b="36709"/>
          <a:stretch/>
        </p:blipFill>
        <p:spPr>
          <a:xfrm>
            <a:off x="6837217" y="66172"/>
            <a:ext cx="2306783" cy="14131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5430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80">
                                          <p:stCondLst>
                                            <p:cond delay="0"/>
                                          </p:stCondLst>
                                        </p:cTn>
                                        <p:tgtEl>
                                          <p:spTgt spid="3"/>
                                        </p:tgtEl>
                                      </p:cBhvr>
                                    </p:animEffect>
                                    <p:anim calcmode="lin" valueType="num">
                                      <p:cBhvr>
                                        <p:cTn id="1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gtEl>
                                      </p:cBhvr>
                                      <p:to x="100000" y="60000"/>
                                    </p:animScale>
                                    <p:animScale>
                                      <p:cBhvr>
                                        <p:cTn id="18" dur="166" decel="50000">
                                          <p:stCondLst>
                                            <p:cond delay="676"/>
                                          </p:stCondLst>
                                        </p:cTn>
                                        <p:tgtEl>
                                          <p:spTgt spid="3"/>
                                        </p:tgtEl>
                                      </p:cBhvr>
                                      <p:to x="100000" y="100000"/>
                                    </p:animScale>
                                    <p:animScale>
                                      <p:cBhvr>
                                        <p:cTn id="19" dur="26">
                                          <p:stCondLst>
                                            <p:cond delay="1312"/>
                                          </p:stCondLst>
                                        </p:cTn>
                                        <p:tgtEl>
                                          <p:spTgt spid="3"/>
                                        </p:tgtEl>
                                      </p:cBhvr>
                                      <p:to x="100000" y="80000"/>
                                    </p:animScale>
                                    <p:animScale>
                                      <p:cBhvr>
                                        <p:cTn id="20" dur="166" decel="50000">
                                          <p:stCondLst>
                                            <p:cond delay="1338"/>
                                          </p:stCondLst>
                                        </p:cTn>
                                        <p:tgtEl>
                                          <p:spTgt spid="3"/>
                                        </p:tgtEl>
                                      </p:cBhvr>
                                      <p:to x="100000" y="100000"/>
                                    </p:animScale>
                                    <p:animScale>
                                      <p:cBhvr>
                                        <p:cTn id="21" dur="26">
                                          <p:stCondLst>
                                            <p:cond delay="1642"/>
                                          </p:stCondLst>
                                        </p:cTn>
                                        <p:tgtEl>
                                          <p:spTgt spid="3"/>
                                        </p:tgtEl>
                                      </p:cBhvr>
                                      <p:to x="100000" y="90000"/>
                                    </p:animScale>
                                    <p:animScale>
                                      <p:cBhvr>
                                        <p:cTn id="22" dur="166" decel="50000">
                                          <p:stCondLst>
                                            <p:cond delay="1668"/>
                                          </p:stCondLst>
                                        </p:cTn>
                                        <p:tgtEl>
                                          <p:spTgt spid="3"/>
                                        </p:tgtEl>
                                      </p:cBhvr>
                                      <p:to x="100000" y="100000"/>
                                    </p:animScale>
                                    <p:animScale>
                                      <p:cBhvr>
                                        <p:cTn id="23" dur="26">
                                          <p:stCondLst>
                                            <p:cond delay="1808"/>
                                          </p:stCondLst>
                                        </p:cTn>
                                        <p:tgtEl>
                                          <p:spTgt spid="3"/>
                                        </p:tgtEl>
                                      </p:cBhvr>
                                      <p:to x="100000" y="95000"/>
                                    </p:animScale>
                                    <p:animScale>
                                      <p:cBhvr>
                                        <p:cTn id="24" dur="166" decel="50000">
                                          <p:stCondLst>
                                            <p:cond delay="1834"/>
                                          </p:stCondLst>
                                        </p:cTn>
                                        <p:tgtEl>
                                          <p:spTgt spid="3"/>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80">
                                          <p:stCondLst>
                                            <p:cond delay="0"/>
                                          </p:stCondLst>
                                        </p:cTn>
                                        <p:tgtEl>
                                          <p:spTgt spid="4"/>
                                        </p:tgtEl>
                                      </p:cBhvr>
                                    </p:animEffect>
                                    <p:anim calcmode="lin" valueType="num">
                                      <p:cBhvr>
                                        <p:cTn id="2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3" dur="26">
                                          <p:stCondLst>
                                            <p:cond delay="650"/>
                                          </p:stCondLst>
                                        </p:cTn>
                                        <p:tgtEl>
                                          <p:spTgt spid="4"/>
                                        </p:tgtEl>
                                      </p:cBhvr>
                                      <p:to x="100000" y="60000"/>
                                    </p:animScale>
                                    <p:animScale>
                                      <p:cBhvr>
                                        <p:cTn id="34" dur="166" decel="50000">
                                          <p:stCondLst>
                                            <p:cond delay="676"/>
                                          </p:stCondLst>
                                        </p:cTn>
                                        <p:tgtEl>
                                          <p:spTgt spid="4"/>
                                        </p:tgtEl>
                                      </p:cBhvr>
                                      <p:to x="100000" y="100000"/>
                                    </p:animScale>
                                    <p:animScale>
                                      <p:cBhvr>
                                        <p:cTn id="35" dur="26">
                                          <p:stCondLst>
                                            <p:cond delay="1312"/>
                                          </p:stCondLst>
                                        </p:cTn>
                                        <p:tgtEl>
                                          <p:spTgt spid="4"/>
                                        </p:tgtEl>
                                      </p:cBhvr>
                                      <p:to x="100000" y="80000"/>
                                    </p:animScale>
                                    <p:animScale>
                                      <p:cBhvr>
                                        <p:cTn id="36" dur="166" decel="50000">
                                          <p:stCondLst>
                                            <p:cond delay="1338"/>
                                          </p:stCondLst>
                                        </p:cTn>
                                        <p:tgtEl>
                                          <p:spTgt spid="4"/>
                                        </p:tgtEl>
                                      </p:cBhvr>
                                      <p:to x="100000" y="100000"/>
                                    </p:animScale>
                                    <p:animScale>
                                      <p:cBhvr>
                                        <p:cTn id="37" dur="26">
                                          <p:stCondLst>
                                            <p:cond delay="1642"/>
                                          </p:stCondLst>
                                        </p:cTn>
                                        <p:tgtEl>
                                          <p:spTgt spid="4"/>
                                        </p:tgtEl>
                                      </p:cBhvr>
                                      <p:to x="100000" y="90000"/>
                                    </p:animScale>
                                    <p:animScale>
                                      <p:cBhvr>
                                        <p:cTn id="38" dur="166" decel="50000">
                                          <p:stCondLst>
                                            <p:cond delay="1668"/>
                                          </p:stCondLst>
                                        </p:cTn>
                                        <p:tgtEl>
                                          <p:spTgt spid="4"/>
                                        </p:tgtEl>
                                      </p:cBhvr>
                                      <p:to x="100000" y="100000"/>
                                    </p:animScale>
                                    <p:animScale>
                                      <p:cBhvr>
                                        <p:cTn id="39" dur="26">
                                          <p:stCondLst>
                                            <p:cond delay="1808"/>
                                          </p:stCondLst>
                                        </p:cTn>
                                        <p:tgtEl>
                                          <p:spTgt spid="4"/>
                                        </p:tgtEl>
                                      </p:cBhvr>
                                      <p:to x="100000" y="95000"/>
                                    </p:animScale>
                                    <p:animScale>
                                      <p:cBhvr>
                                        <p:cTn id="40" dur="166" decel="50000">
                                          <p:stCondLst>
                                            <p:cond delay="1834"/>
                                          </p:stCondLst>
                                        </p:cTn>
                                        <p:tgtEl>
                                          <p:spTgt spid="4"/>
                                        </p:tgtEl>
                                      </p:cBhvr>
                                      <p:to x="100000" y="100000"/>
                                    </p:animScale>
                                  </p:childTnLst>
                                </p:cTn>
                              </p:par>
                            </p:childTnLst>
                          </p:cTn>
                        </p:par>
                      </p:childTnLst>
                    </p:cTn>
                  </p:par>
                  <p:par>
                    <p:cTn id="41" fill="hold" nodeType="clickPar">
                      <p:stCondLst>
                        <p:cond delay="indefinite"/>
                      </p:stCondLst>
                      <p:childTnLst>
                        <p:par>
                          <p:cTn id="42" fill="hold" nodeType="withGroup">
                            <p:stCondLst>
                              <p:cond delay="0"/>
                            </p:stCondLst>
                            <p:childTnLst>
                              <p:par>
                                <p:cTn id="43" presetID="26"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80">
                                          <p:stCondLst>
                                            <p:cond delay="0"/>
                                          </p:stCondLst>
                                        </p:cTn>
                                        <p:tgtEl>
                                          <p:spTgt spid="19"/>
                                        </p:tgtEl>
                                      </p:cBhvr>
                                    </p:animEffect>
                                    <p:anim calcmode="lin" valueType="num">
                                      <p:cBhvr>
                                        <p:cTn id="4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51" dur="26">
                                          <p:stCondLst>
                                            <p:cond delay="650"/>
                                          </p:stCondLst>
                                        </p:cTn>
                                        <p:tgtEl>
                                          <p:spTgt spid="19"/>
                                        </p:tgtEl>
                                      </p:cBhvr>
                                      <p:to x="100000" y="60000"/>
                                    </p:animScale>
                                    <p:animScale>
                                      <p:cBhvr>
                                        <p:cTn id="52" dur="166" decel="50000">
                                          <p:stCondLst>
                                            <p:cond delay="676"/>
                                          </p:stCondLst>
                                        </p:cTn>
                                        <p:tgtEl>
                                          <p:spTgt spid="19"/>
                                        </p:tgtEl>
                                      </p:cBhvr>
                                      <p:to x="100000" y="100000"/>
                                    </p:animScale>
                                    <p:animScale>
                                      <p:cBhvr>
                                        <p:cTn id="53" dur="26">
                                          <p:stCondLst>
                                            <p:cond delay="1312"/>
                                          </p:stCondLst>
                                        </p:cTn>
                                        <p:tgtEl>
                                          <p:spTgt spid="19"/>
                                        </p:tgtEl>
                                      </p:cBhvr>
                                      <p:to x="100000" y="80000"/>
                                    </p:animScale>
                                    <p:animScale>
                                      <p:cBhvr>
                                        <p:cTn id="54" dur="166" decel="50000">
                                          <p:stCondLst>
                                            <p:cond delay="1338"/>
                                          </p:stCondLst>
                                        </p:cTn>
                                        <p:tgtEl>
                                          <p:spTgt spid="19"/>
                                        </p:tgtEl>
                                      </p:cBhvr>
                                      <p:to x="100000" y="100000"/>
                                    </p:animScale>
                                    <p:animScale>
                                      <p:cBhvr>
                                        <p:cTn id="55" dur="26">
                                          <p:stCondLst>
                                            <p:cond delay="1642"/>
                                          </p:stCondLst>
                                        </p:cTn>
                                        <p:tgtEl>
                                          <p:spTgt spid="19"/>
                                        </p:tgtEl>
                                      </p:cBhvr>
                                      <p:to x="100000" y="90000"/>
                                    </p:animScale>
                                    <p:animScale>
                                      <p:cBhvr>
                                        <p:cTn id="56" dur="166" decel="50000">
                                          <p:stCondLst>
                                            <p:cond delay="1668"/>
                                          </p:stCondLst>
                                        </p:cTn>
                                        <p:tgtEl>
                                          <p:spTgt spid="19"/>
                                        </p:tgtEl>
                                      </p:cBhvr>
                                      <p:to x="100000" y="100000"/>
                                    </p:animScale>
                                    <p:animScale>
                                      <p:cBhvr>
                                        <p:cTn id="57" dur="26">
                                          <p:stCondLst>
                                            <p:cond delay="1808"/>
                                          </p:stCondLst>
                                        </p:cTn>
                                        <p:tgtEl>
                                          <p:spTgt spid="19"/>
                                        </p:tgtEl>
                                      </p:cBhvr>
                                      <p:to x="100000" y="95000"/>
                                    </p:animScale>
                                    <p:animScale>
                                      <p:cBhvr>
                                        <p:cTn id="58" dur="166" decel="50000">
                                          <p:stCondLst>
                                            <p:cond delay="1834"/>
                                          </p:stCondLst>
                                        </p:cTn>
                                        <p:tgtEl>
                                          <p:spTgt spid="19"/>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down)">
                                      <p:cBhvr>
                                        <p:cTn id="61" dur="580">
                                          <p:stCondLst>
                                            <p:cond delay="0"/>
                                          </p:stCondLst>
                                        </p:cTn>
                                        <p:tgtEl>
                                          <p:spTgt spid="20"/>
                                        </p:tgtEl>
                                      </p:cBhvr>
                                    </p:animEffect>
                                    <p:anim calcmode="lin" valueType="num">
                                      <p:cBhvr>
                                        <p:cTn id="6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67" dur="26">
                                          <p:stCondLst>
                                            <p:cond delay="650"/>
                                          </p:stCondLst>
                                        </p:cTn>
                                        <p:tgtEl>
                                          <p:spTgt spid="20"/>
                                        </p:tgtEl>
                                      </p:cBhvr>
                                      <p:to x="100000" y="60000"/>
                                    </p:animScale>
                                    <p:animScale>
                                      <p:cBhvr>
                                        <p:cTn id="68" dur="166" decel="50000">
                                          <p:stCondLst>
                                            <p:cond delay="676"/>
                                          </p:stCondLst>
                                        </p:cTn>
                                        <p:tgtEl>
                                          <p:spTgt spid="20"/>
                                        </p:tgtEl>
                                      </p:cBhvr>
                                      <p:to x="100000" y="100000"/>
                                    </p:animScale>
                                    <p:animScale>
                                      <p:cBhvr>
                                        <p:cTn id="69" dur="26">
                                          <p:stCondLst>
                                            <p:cond delay="1312"/>
                                          </p:stCondLst>
                                        </p:cTn>
                                        <p:tgtEl>
                                          <p:spTgt spid="20"/>
                                        </p:tgtEl>
                                      </p:cBhvr>
                                      <p:to x="100000" y="80000"/>
                                    </p:animScale>
                                    <p:animScale>
                                      <p:cBhvr>
                                        <p:cTn id="70" dur="166" decel="50000">
                                          <p:stCondLst>
                                            <p:cond delay="1338"/>
                                          </p:stCondLst>
                                        </p:cTn>
                                        <p:tgtEl>
                                          <p:spTgt spid="20"/>
                                        </p:tgtEl>
                                      </p:cBhvr>
                                      <p:to x="100000" y="100000"/>
                                    </p:animScale>
                                    <p:animScale>
                                      <p:cBhvr>
                                        <p:cTn id="71" dur="26">
                                          <p:stCondLst>
                                            <p:cond delay="1642"/>
                                          </p:stCondLst>
                                        </p:cTn>
                                        <p:tgtEl>
                                          <p:spTgt spid="20"/>
                                        </p:tgtEl>
                                      </p:cBhvr>
                                      <p:to x="100000" y="90000"/>
                                    </p:animScale>
                                    <p:animScale>
                                      <p:cBhvr>
                                        <p:cTn id="72" dur="166" decel="50000">
                                          <p:stCondLst>
                                            <p:cond delay="1668"/>
                                          </p:stCondLst>
                                        </p:cTn>
                                        <p:tgtEl>
                                          <p:spTgt spid="20"/>
                                        </p:tgtEl>
                                      </p:cBhvr>
                                      <p:to x="100000" y="100000"/>
                                    </p:animScale>
                                    <p:animScale>
                                      <p:cBhvr>
                                        <p:cTn id="73" dur="26">
                                          <p:stCondLst>
                                            <p:cond delay="1808"/>
                                          </p:stCondLst>
                                        </p:cTn>
                                        <p:tgtEl>
                                          <p:spTgt spid="20"/>
                                        </p:tgtEl>
                                      </p:cBhvr>
                                      <p:to x="100000" y="95000"/>
                                    </p:animScale>
                                    <p:animScale>
                                      <p:cBhvr>
                                        <p:cTn id="74" dur="166" decel="50000">
                                          <p:stCondLst>
                                            <p:cond delay="1834"/>
                                          </p:stCondLst>
                                        </p:cTn>
                                        <p:tgtEl>
                                          <p:spTgt spid="20"/>
                                        </p:tgtEl>
                                      </p:cBhvr>
                                      <p:to x="100000" y="100000"/>
                                    </p:animScale>
                                  </p:childTnLst>
                                </p:cTn>
                              </p:par>
                            </p:childTnLst>
                          </p:cTn>
                        </p:par>
                      </p:childTnLst>
                    </p:cTn>
                  </p:par>
                  <p:par>
                    <p:cTn id="75" fill="hold" nodeType="clickPar">
                      <p:stCondLst>
                        <p:cond delay="indefinite"/>
                      </p:stCondLst>
                      <p:childTnLst>
                        <p:par>
                          <p:cTn id="76" fill="hold" nodeType="withGroup">
                            <p:stCondLst>
                              <p:cond delay="0"/>
                            </p:stCondLst>
                            <p:childTnLst>
                              <p:par>
                                <p:cTn id="77" presetID="26" presetClass="entr" presetSubtype="0" fill="hold"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down)">
                                      <p:cBhvr>
                                        <p:cTn id="79" dur="580">
                                          <p:stCondLst>
                                            <p:cond delay="0"/>
                                          </p:stCondLst>
                                        </p:cTn>
                                        <p:tgtEl>
                                          <p:spTgt spid="22"/>
                                        </p:tgtEl>
                                      </p:cBhvr>
                                    </p:animEffect>
                                    <p:anim calcmode="lin" valueType="num">
                                      <p:cBhvr>
                                        <p:cTn id="8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85" dur="26">
                                          <p:stCondLst>
                                            <p:cond delay="650"/>
                                          </p:stCondLst>
                                        </p:cTn>
                                        <p:tgtEl>
                                          <p:spTgt spid="22"/>
                                        </p:tgtEl>
                                      </p:cBhvr>
                                      <p:to x="100000" y="60000"/>
                                    </p:animScale>
                                    <p:animScale>
                                      <p:cBhvr>
                                        <p:cTn id="86" dur="166" decel="50000">
                                          <p:stCondLst>
                                            <p:cond delay="676"/>
                                          </p:stCondLst>
                                        </p:cTn>
                                        <p:tgtEl>
                                          <p:spTgt spid="22"/>
                                        </p:tgtEl>
                                      </p:cBhvr>
                                      <p:to x="100000" y="100000"/>
                                    </p:animScale>
                                    <p:animScale>
                                      <p:cBhvr>
                                        <p:cTn id="87" dur="26">
                                          <p:stCondLst>
                                            <p:cond delay="1312"/>
                                          </p:stCondLst>
                                        </p:cTn>
                                        <p:tgtEl>
                                          <p:spTgt spid="22"/>
                                        </p:tgtEl>
                                      </p:cBhvr>
                                      <p:to x="100000" y="80000"/>
                                    </p:animScale>
                                    <p:animScale>
                                      <p:cBhvr>
                                        <p:cTn id="88" dur="166" decel="50000">
                                          <p:stCondLst>
                                            <p:cond delay="1338"/>
                                          </p:stCondLst>
                                        </p:cTn>
                                        <p:tgtEl>
                                          <p:spTgt spid="22"/>
                                        </p:tgtEl>
                                      </p:cBhvr>
                                      <p:to x="100000" y="100000"/>
                                    </p:animScale>
                                    <p:animScale>
                                      <p:cBhvr>
                                        <p:cTn id="89" dur="26">
                                          <p:stCondLst>
                                            <p:cond delay="1642"/>
                                          </p:stCondLst>
                                        </p:cTn>
                                        <p:tgtEl>
                                          <p:spTgt spid="22"/>
                                        </p:tgtEl>
                                      </p:cBhvr>
                                      <p:to x="100000" y="90000"/>
                                    </p:animScale>
                                    <p:animScale>
                                      <p:cBhvr>
                                        <p:cTn id="90" dur="166" decel="50000">
                                          <p:stCondLst>
                                            <p:cond delay="1668"/>
                                          </p:stCondLst>
                                        </p:cTn>
                                        <p:tgtEl>
                                          <p:spTgt spid="22"/>
                                        </p:tgtEl>
                                      </p:cBhvr>
                                      <p:to x="100000" y="100000"/>
                                    </p:animScale>
                                    <p:animScale>
                                      <p:cBhvr>
                                        <p:cTn id="91" dur="26">
                                          <p:stCondLst>
                                            <p:cond delay="1808"/>
                                          </p:stCondLst>
                                        </p:cTn>
                                        <p:tgtEl>
                                          <p:spTgt spid="22"/>
                                        </p:tgtEl>
                                      </p:cBhvr>
                                      <p:to x="100000" y="95000"/>
                                    </p:animScale>
                                    <p:animScale>
                                      <p:cBhvr>
                                        <p:cTn id="92" dur="166" decel="50000">
                                          <p:stCondLst>
                                            <p:cond delay="1834"/>
                                          </p:stCondLst>
                                        </p:cTn>
                                        <p:tgtEl>
                                          <p:spTgt spid="22"/>
                                        </p:tgtEl>
                                      </p:cBhvr>
                                      <p:to x="100000" y="100000"/>
                                    </p:animScale>
                                  </p:childTnLst>
                                </p:cTn>
                              </p:par>
                              <p:par>
                                <p:cTn id="93" presetID="26" presetClass="entr" presetSubtype="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wipe(down)">
                                      <p:cBhvr>
                                        <p:cTn id="95" dur="580">
                                          <p:stCondLst>
                                            <p:cond delay="0"/>
                                          </p:stCondLst>
                                        </p:cTn>
                                        <p:tgtEl>
                                          <p:spTgt spid="23"/>
                                        </p:tgtEl>
                                      </p:cBhvr>
                                    </p:animEffect>
                                    <p:anim calcmode="lin" valueType="num">
                                      <p:cBhvr>
                                        <p:cTn id="9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01" dur="26">
                                          <p:stCondLst>
                                            <p:cond delay="650"/>
                                          </p:stCondLst>
                                        </p:cTn>
                                        <p:tgtEl>
                                          <p:spTgt spid="23"/>
                                        </p:tgtEl>
                                      </p:cBhvr>
                                      <p:to x="100000" y="60000"/>
                                    </p:animScale>
                                    <p:animScale>
                                      <p:cBhvr>
                                        <p:cTn id="102" dur="166" decel="50000">
                                          <p:stCondLst>
                                            <p:cond delay="676"/>
                                          </p:stCondLst>
                                        </p:cTn>
                                        <p:tgtEl>
                                          <p:spTgt spid="23"/>
                                        </p:tgtEl>
                                      </p:cBhvr>
                                      <p:to x="100000" y="100000"/>
                                    </p:animScale>
                                    <p:animScale>
                                      <p:cBhvr>
                                        <p:cTn id="103" dur="26">
                                          <p:stCondLst>
                                            <p:cond delay="1312"/>
                                          </p:stCondLst>
                                        </p:cTn>
                                        <p:tgtEl>
                                          <p:spTgt spid="23"/>
                                        </p:tgtEl>
                                      </p:cBhvr>
                                      <p:to x="100000" y="80000"/>
                                    </p:animScale>
                                    <p:animScale>
                                      <p:cBhvr>
                                        <p:cTn id="104" dur="166" decel="50000">
                                          <p:stCondLst>
                                            <p:cond delay="1338"/>
                                          </p:stCondLst>
                                        </p:cTn>
                                        <p:tgtEl>
                                          <p:spTgt spid="23"/>
                                        </p:tgtEl>
                                      </p:cBhvr>
                                      <p:to x="100000" y="100000"/>
                                    </p:animScale>
                                    <p:animScale>
                                      <p:cBhvr>
                                        <p:cTn id="105" dur="26">
                                          <p:stCondLst>
                                            <p:cond delay="1642"/>
                                          </p:stCondLst>
                                        </p:cTn>
                                        <p:tgtEl>
                                          <p:spTgt spid="23"/>
                                        </p:tgtEl>
                                      </p:cBhvr>
                                      <p:to x="100000" y="90000"/>
                                    </p:animScale>
                                    <p:animScale>
                                      <p:cBhvr>
                                        <p:cTn id="106" dur="166" decel="50000">
                                          <p:stCondLst>
                                            <p:cond delay="1668"/>
                                          </p:stCondLst>
                                        </p:cTn>
                                        <p:tgtEl>
                                          <p:spTgt spid="23"/>
                                        </p:tgtEl>
                                      </p:cBhvr>
                                      <p:to x="100000" y="100000"/>
                                    </p:animScale>
                                    <p:animScale>
                                      <p:cBhvr>
                                        <p:cTn id="107" dur="26">
                                          <p:stCondLst>
                                            <p:cond delay="1808"/>
                                          </p:stCondLst>
                                        </p:cTn>
                                        <p:tgtEl>
                                          <p:spTgt spid="23"/>
                                        </p:tgtEl>
                                      </p:cBhvr>
                                      <p:to x="100000" y="95000"/>
                                    </p:animScale>
                                    <p:animScale>
                                      <p:cBhvr>
                                        <p:cTn id="108" dur="166" decel="50000">
                                          <p:stCondLst>
                                            <p:cond delay="1834"/>
                                          </p:stCondLst>
                                        </p:cTn>
                                        <p:tgtEl>
                                          <p:spTgt spid="23"/>
                                        </p:tgtEl>
                                      </p:cBhvr>
                                      <p:to x="100000" y="100000"/>
                                    </p:animScale>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6" presetClass="entr" presetSubtype="0" fill="hold"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wipe(down)">
                                      <p:cBhvr>
                                        <p:cTn id="113" dur="580">
                                          <p:stCondLst>
                                            <p:cond delay="0"/>
                                          </p:stCondLst>
                                        </p:cTn>
                                        <p:tgtEl>
                                          <p:spTgt spid="25"/>
                                        </p:tgtEl>
                                      </p:cBhvr>
                                    </p:animEffect>
                                    <p:anim calcmode="lin" valueType="num">
                                      <p:cBhvr>
                                        <p:cTn id="11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19" dur="26">
                                          <p:stCondLst>
                                            <p:cond delay="650"/>
                                          </p:stCondLst>
                                        </p:cTn>
                                        <p:tgtEl>
                                          <p:spTgt spid="25"/>
                                        </p:tgtEl>
                                      </p:cBhvr>
                                      <p:to x="100000" y="60000"/>
                                    </p:animScale>
                                    <p:animScale>
                                      <p:cBhvr>
                                        <p:cTn id="120" dur="166" decel="50000">
                                          <p:stCondLst>
                                            <p:cond delay="676"/>
                                          </p:stCondLst>
                                        </p:cTn>
                                        <p:tgtEl>
                                          <p:spTgt spid="25"/>
                                        </p:tgtEl>
                                      </p:cBhvr>
                                      <p:to x="100000" y="100000"/>
                                    </p:animScale>
                                    <p:animScale>
                                      <p:cBhvr>
                                        <p:cTn id="121" dur="26">
                                          <p:stCondLst>
                                            <p:cond delay="1312"/>
                                          </p:stCondLst>
                                        </p:cTn>
                                        <p:tgtEl>
                                          <p:spTgt spid="25"/>
                                        </p:tgtEl>
                                      </p:cBhvr>
                                      <p:to x="100000" y="80000"/>
                                    </p:animScale>
                                    <p:animScale>
                                      <p:cBhvr>
                                        <p:cTn id="122" dur="166" decel="50000">
                                          <p:stCondLst>
                                            <p:cond delay="1338"/>
                                          </p:stCondLst>
                                        </p:cTn>
                                        <p:tgtEl>
                                          <p:spTgt spid="25"/>
                                        </p:tgtEl>
                                      </p:cBhvr>
                                      <p:to x="100000" y="100000"/>
                                    </p:animScale>
                                    <p:animScale>
                                      <p:cBhvr>
                                        <p:cTn id="123" dur="26">
                                          <p:stCondLst>
                                            <p:cond delay="1642"/>
                                          </p:stCondLst>
                                        </p:cTn>
                                        <p:tgtEl>
                                          <p:spTgt spid="25"/>
                                        </p:tgtEl>
                                      </p:cBhvr>
                                      <p:to x="100000" y="90000"/>
                                    </p:animScale>
                                    <p:animScale>
                                      <p:cBhvr>
                                        <p:cTn id="124" dur="166" decel="50000">
                                          <p:stCondLst>
                                            <p:cond delay="1668"/>
                                          </p:stCondLst>
                                        </p:cTn>
                                        <p:tgtEl>
                                          <p:spTgt spid="25"/>
                                        </p:tgtEl>
                                      </p:cBhvr>
                                      <p:to x="100000" y="100000"/>
                                    </p:animScale>
                                    <p:animScale>
                                      <p:cBhvr>
                                        <p:cTn id="125" dur="26">
                                          <p:stCondLst>
                                            <p:cond delay="1808"/>
                                          </p:stCondLst>
                                        </p:cTn>
                                        <p:tgtEl>
                                          <p:spTgt spid="25"/>
                                        </p:tgtEl>
                                      </p:cBhvr>
                                      <p:to x="100000" y="95000"/>
                                    </p:animScale>
                                    <p:animScale>
                                      <p:cBhvr>
                                        <p:cTn id="126" dur="166" decel="50000">
                                          <p:stCondLst>
                                            <p:cond delay="1834"/>
                                          </p:stCondLst>
                                        </p:cTn>
                                        <p:tgtEl>
                                          <p:spTgt spid="25"/>
                                        </p:tgtEl>
                                      </p:cBhvr>
                                      <p:to x="100000" y="100000"/>
                                    </p:animScale>
                                  </p:childTnLst>
                                </p:cTn>
                              </p:par>
                              <p:par>
                                <p:cTn id="127" presetID="26" presetClass="entr" presetSubtype="0" fill="hold" nodeType="with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wipe(down)">
                                      <p:cBhvr>
                                        <p:cTn id="129" dur="580">
                                          <p:stCondLst>
                                            <p:cond delay="0"/>
                                          </p:stCondLst>
                                        </p:cTn>
                                        <p:tgtEl>
                                          <p:spTgt spid="26"/>
                                        </p:tgtEl>
                                      </p:cBhvr>
                                    </p:animEffect>
                                    <p:anim calcmode="lin" valueType="num">
                                      <p:cBhvr>
                                        <p:cTn id="130"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35" dur="26">
                                          <p:stCondLst>
                                            <p:cond delay="650"/>
                                          </p:stCondLst>
                                        </p:cTn>
                                        <p:tgtEl>
                                          <p:spTgt spid="26"/>
                                        </p:tgtEl>
                                      </p:cBhvr>
                                      <p:to x="100000" y="60000"/>
                                    </p:animScale>
                                    <p:animScale>
                                      <p:cBhvr>
                                        <p:cTn id="136" dur="166" decel="50000">
                                          <p:stCondLst>
                                            <p:cond delay="676"/>
                                          </p:stCondLst>
                                        </p:cTn>
                                        <p:tgtEl>
                                          <p:spTgt spid="26"/>
                                        </p:tgtEl>
                                      </p:cBhvr>
                                      <p:to x="100000" y="100000"/>
                                    </p:animScale>
                                    <p:animScale>
                                      <p:cBhvr>
                                        <p:cTn id="137" dur="26">
                                          <p:stCondLst>
                                            <p:cond delay="1312"/>
                                          </p:stCondLst>
                                        </p:cTn>
                                        <p:tgtEl>
                                          <p:spTgt spid="26"/>
                                        </p:tgtEl>
                                      </p:cBhvr>
                                      <p:to x="100000" y="80000"/>
                                    </p:animScale>
                                    <p:animScale>
                                      <p:cBhvr>
                                        <p:cTn id="138" dur="166" decel="50000">
                                          <p:stCondLst>
                                            <p:cond delay="1338"/>
                                          </p:stCondLst>
                                        </p:cTn>
                                        <p:tgtEl>
                                          <p:spTgt spid="26"/>
                                        </p:tgtEl>
                                      </p:cBhvr>
                                      <p:to x="100000" y="100000"/>
                                    </p:animScale>
                                    <p:animScale>
                                      <p:cBhvr>
                                        <p:cTn id="139" dur="26">
                                          <p:stCondLst>
                                            <p:cond delay="1642"/>
                                          </p:stCondLst>
                                        </p:cTn>
                                        <p:tgtEl>
                                          <p:spTgt spid="26"/>
                                        </p:tgtEl>
                                      </p:cBhvr>
                                      <p:to x="100000" y="90000"/>
                                    </p:animScale>
                                    <p:animScale>
                                      <p:cBhvr>
                                        <p:cTn id="140" dur="166" decel="50000">
                                          <p:stCondLst>
                                            <p:cond delay="1668"/>
                                          </p:stCondLst>
                                        </p:cTn>
                                        <p:tgtEl>
                                          <p:spTgt spid="26"/>
                                        </p:tgtEl>
                                      </p:cBhvr>
                                      <p:to x="100000" y="100000"/>
                                    </p:animScale>
                                    <p:animScale>
                                      <p:cBhvr>
                                        <p:cTn id="141" dur="26">
                                          <p:stCondLst>
                                            <p:cond delay="1808"/>
                                          </p:stCondLst>
                                        </p:cTn>
                                        <p:tgtEl>
                                          <p:spTgt spid="26"/>
                                        </p:tgtEl>
                                      </p:cBhvr>
                                      <p:to x="100000" y="95000"/>
                                    </p:animScale>
                                    <p:animScale>
                                      <p:cBhvr>
                                        <p:cTn id="142" dur="166" decel="50000">
                                          <p:stCondLst>
                                            <p:cond delay="1834"/>
                                          </p:stCondLst>
                                        </p:cTn>
                                        <p:tgtEl>
                                          <p:spTgt spid="26"/>
                                        </p:tgtEl>
                                      </p:cBhvr>
                                      <p:to x="100000" y="100000"/>
                                    </p:animScale>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6" presetClass="entr" presetSubtype="0" fill="hold" nodeType="click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wipe(down)">
                                      <p:cBhvr>
                                        <p:cTn id="147" dur="580">
                                          <p:stCondLst>
                                            <p:cond delay="0"/>
                                          </p:stCondLst>
                                        </p:cTn>
                                        <p:tgtEl>
                                          <p:spTgt spid="28"/>
                                        </p:tgtEl>
                                      </p:cBhvr>
                                    </p:animEffect>
                                    <p:anim calcmode="lin" valueType="num">
                                      <p:cBhvr>
                                        <p:cTn id="148"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49"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50"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51"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52"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53" dur="26">
                                          <p:stCondLst>
                                            <p:cond delay="650"/>
                                          </p:stCondLst>
                                        </p:cTn>
                                        <p:tgtEl>
                                          <p:spTgt spid="28"/>
                                        </p:tgtEl>
                                      </p:cBhvr>
                                      <p:to x="100000" y="60000"/>
                                    </p:animScale>
                                    <p:animScale>
                                      <p:cBhvr>
                                        <p:cTn id="154" dur="166" decel="50000">
                                          <p:stCondLst>
                                            <p:cond delay="676"/>
                                          </p:stCondLst>
                                        </p:cTn>
                                        <p:tgtEl>
                                          <p:spTgt spid="28"/>
                                        </p:tgtEl>
                                      </p:cBhvr>
                                      <p:to x="100000" y="100000"/>
                                    </p:animScale>
                                    <p:animScale>
                                      <p:cBhvr>
                                        <p:cTn id="155" dur="26">
                                          <p:stCondLst>
                                            <p:cond delay="1312"/>
                                          </p:stCondLst>
                                        </p:cTn>
                                        <p:tgtEl>
                                          <p:spTgt spid="28"/>
                                        </p:tgtEl>
                                      </p:cBhvr>
                                      <p:to x="100000" y="80000"/>
                                    </p:animScale>
                                    <p:animScale>
                                      <p:cBhvr>
                                        <p:cTn id="156" dur="166" decel="50000">
                                          <p:stCondLst>
                                            <p:cond delay="1338"/>
                                          </p:stCondLst>
                                        </p:cTn>
                                        <p:tgtEl>
                                          <p:spTgt spid="28"/>
                                        </p:tgtEl>
                                      </p:cBhvr>
                                      <p:to x="100000" y="100000"/>
                                    </p:animScale>
                                    <p:animScale>
                                      <p:cBhvr>
                                        <p:cTn id="157" dur="26">
                                          <p:stCondLst>
                                            <p:cond delay="1642"/>
                                          </p:stCondLst>
                                        </p:cTn>
                                        <p:tgtEl>
                                          <p:spTgt spid="28"/>
                                        </p:tgtEl>
                                      </p:cBhvr>
                                      <p:to x="100000" y="90000"/>
                                    </p:animScale>
                                    <p:animScale>
                                      <p:cBhvr>
                                        <p:cTn id="158" dur="166" decel="50000">
                                          <p:stCondLst>
                                            <p:cond delay="1668"/>
                                          </p:stCondLst>
                                        </p:cTn>
                                        <p:tgtEl>
                                          <p:spTgt spid="28"/>
                                        </p:tgtEl>
                                      </p:cBhvr>
                                      <p:to x="100000" y="100000"/>
                                    </p:animScale>
                                    <p:animScale>
                                      <p:cBhvr>
                                        <p:cTn id="159" dur="26">
                                          <p:stCondLst>
                                            <p:cond delay="1808"/>
                                          </p:stCondLst>
                                        </p:cTn>
                                        <p:tgtEl>
                                          <p:spTgt spid="28"/>
                                        </p:tgtEl>
                                      </p:cBhvr>
                                      <p:to x="100000" y="95000"/>
                                    </p:animScale>
                                    <p:animScale>
                                      <p:cBhvr>
                                        <p:cTn id="160" dur="166" decel="50000">
                                          <p:stCondLst>
                                            <p:cond delay="1834"/>
                                          </p:stCondLst>
                                        </p:cTn>
                                        <p:tgtEl>
                                          <p:spTgt spid="28"/>
                                        </p:tgtEl>
                                      </p:cBhvr>
                                      <p:to x="100000" y="100000"/>
                                    </p:animScale>
                                  </p:childTnLst>
                                </p:cTn>
                              </p:par>
                              <p:par>
                                <p:cTn id="161" presetID="26" presetClass="entr" presetSubtype="0" fill="hold" nodeType="with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wipe(down)">
                                      <p:cBhvr>
                                        <p:cTn id="163" dur="580">
                                          <p:stCondLst>
                                            <p:cond delay="0"/>
                                          </p:stCondLst>
                                        </p:cTn>
                                        <p:tgtEl>
                                          <p:spTgt spid="29"/>
                                        </p:tgtEl>
                                      </p:cBhvr>
                                    </p:animEffect>
                                    <p:anim calcmode="lin" valueType="num">
                                      <p:cBhvr>
                                        <p:cTn id="164"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65"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66"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67"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68"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69" dur="26">
                                          <p:stCondLst>
                                            <p:cond delay="650"/>
                                          </p:stCondLst>
                                        </p:cTn>
                                        <p:tgtEl>
                                          <p:spTgt spid="29"/>
                                        </p:tgtEl>
                                      </p:cBhvr>
                                      <p:to x="100000" y="60000"/>
                                    </p:animScale>
                                    <p:animScale>
                                      <p:cBhvr>
                                        <p:cTn id="170" dur="166" decel="50000">
                                          <p:stCondLst>
                                            <p:cond delay="676"/>
                                          </p:stCondLst>
                                        </p:cTn>
                                        <p:tgtEl>
                                          <p:spTgt spid="29"/>
                                        </p:tgtEl>
                                      </p:cBhvr>
                                      <p:to x="100000" y="100000"/>
                                    </p:animScale>
                                    <p:animScale>
                                      <p:cBhvr>
                                        <p:cTn id="171" dur="26">
                                          <p:stCondLst>
                                            <p:cond delay="1312"/>
                                          </p:stCondLst>
                                        </p:cTn>
                                        <p:tgtEl>
                                          <p:spTgt spid="29"/>
                                        </p:tgtEl>
                                      </p:cBhvr>
                                      <p:to x="100000" y="80000"/>
                                    </p:animScale>
                                    <p:animScale>
                                      <p:cBhvr>
                                        <p:cTn id="172" dur="166" decel="50000">
                                          <p:stCondLst>
                                            <p:cond delay="1338"/>
                                          </p:stCondLst>
                                        </p:cTn>
                                        <p:tgtEl>
                                          <p:spTgt spid="29"/>
                                        </p:tgtEl>
                                      </p:cBhvr>
                                      <p:to x="100000" y="100000"/>
                                    </p:animScale>
                                    <p:animScale>
                                      <p:cBhvr>
                                        <p:cTn id="173" dur="26">
                                          <p:stCondLst>
                                            <p:cond delay="1642"/>
                                          </p:stCondLst>
                                        </p:cTn>
                                        <p:tgtEl>
                                          <p:spTgt spid="29"/>
                                        </p:tgtEl>
                                      </p:cBhvr>
                                      <p:to x="100000" y="90000"/>
                                    </p:animScale>
                                    <p:animScale>
                                      <p:cBhvr>
                                        <p:cTn id="174" dur="166" decel="50000">
                                          <p:stCondLst>
                                            <p:cond delay="1668"/>
                                          </p:stCondLst>
                                        </p:cTn>
                                        <p:tgtEl>
                                          <p:spTgt spid="29"/>
                                        </p:tgtEl>
                                      </p:cBhvr>
                                      <p:to x="100000" y="100000"/>
                                    </p:animScale>
                                    <p:animScale>
                                      <p:cBhvr>
                                        <p:cTn id="175" dur="26">
                                          <p:stCondLst>
                                            <p:cond delay="1808"/>
                                          </p:stCondLst>
                                        </p:cTn>
                                        <p:tgtEl>
                                          <p:spTgt spid="29"/>
                                        </p:tgtEl>
                                      </p:cBhvr>
                                      <p:to x="100000" y="95000"/>
                                    </p:animScale>
                                    <p:animScale>
                                      <p:cBhvr>
                                        <p:cTn id="176" dur="166" decel="50000">
                                          <p:stCondLst>
                                            <p:cond delay="1834"/>
                                          </p:stCondLst>
                                        </p:cTn>
                                        <p:tgtEl>
                                          <p:spTgt spid="29"/>
                                        </p:tgtEl>
                                      </p:cBhvr>
                                      <p:to x="100000" y="100000"/>
                                    </p:animScale>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6" presetClass="entr" presetSubtype="0" fill="hold" nodeType="clickEffect">
                                  <p:stCondLst>
                                    <p:cond delay="0"/>
                                  </p:stCondLst>
                                  <p:childTnLst>
                                    <p:set>
                                      <p:cBhvr>
                                        <p:cTn id="180" dur="1" fill="hold">
                                          <p:stCondLst>
                                            <p:cond delay="0"/>
                                          </p:stCondLst>
                                        </p:cTn>
                                        <p:tgtEl>
                                          <p:spTgt spid="31"/>
                                        </p:tgtEl>
                                        <p:attrNameLst>
                                          <p:attrName>style.visibility</p:attrName>
                                        </p:attrNameLst>
                                      </p:cBhvr>
                                      <p:to>
                                        <p:strVal val="visible"/>
                                      </p:to>
                                    </p:set>
                                    <p:animEffect transition="in" filter="wipe(down)">
                                      <p:cBhvr>
                                        <p:cTn id="181" dur="580">
                                          <p:stCondLst>
                                            <p:cond delay="0"/>
                                          </p:stCondLst>
                                        </p:cTn>
                                        <p:tgtEl>
                                          <p:spTgt spid="31"/>
                                        </p:tgtEl>
                                      </p:cBhvr>
                                    </p:animEffect>
                                    <p:anim calcmode="lin" valueType="num">
                                      <p:cBhvr>
                                        <p:cTn id="182"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83"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84"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85"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86"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87" dur="26">
                                          <p:stCondLst>
                                            <p:cond delay="650"/>
                                          </p:stCondLst>
                                        </p:cTn>
                                        <p:tgtEl>
                                          <p:spTgt spid="31"/>
                                        </p:tgtEl>
                                      </p:cBhvr>
                                      <p:to x="100000" y="60000"/>
                                    </p:animScale>
                                    <p:animScale>
                                      <p:cBhvr>
                                        <p:cTn id="188" dur="166" decel="50000">
                                          <p:stCondLst>
                                            <p:cond delay="676"/>
                                          </p:stCondLst>
                                        </p:cTn>
                                        <p:tgtEl>
                                          <p:spTgt spid="31"/>
                                        </p:tgtEl>
                                      </p:cBhvr>
                                      <p:to x="100000" y="100000"/>
                                    </p:animScale>
                                    <p:animScale>
                                      <p:cBhvr>
                                        <p:cTn id="189" dur="26">
                                          <p:stCondLst>
                                            <p:cond delay="1312"/>
                                          </p:stCondLst>
                                        </p:cTn>
                                        <p:tgtEl>
                                          <p:spTgt spid="31"/>
                                        </p:tgtEl>
                                      </p:cBhvr>
                                      <p:to x="100000" y="80000"/>
                                    </p:animScale>
                                    <p:animScale>
                                      <p:cBhvr>
                                        <p:cTn id="190" dur="166" decel="50000">
                                          <p:stCondLst>
                                            <p:cond delay="1338"/>
                                          </p:stCondLst>
                                        </p:cTn>
                                        <p:tgtEl>
                                          <p:spTgt spid="31"/>
                                        </p:tgtEl>
                                      </p:cBhvr>
                                      <p:to x="100000" y="100000"/>
                                    </p:animScale>
                                    <p:animScale>
                                      <p:cBhvr>
                                        <p:cTn id="191" dur="26">
                                          <p:stCondLst>
                                            <p:cond delay="1642"/>
                                          </p:stCondLst>
                                        </p:cTn>
                                        <p:tgtEl>
                                          <p:spTgt spid="31"/>
                                        </p:tgtEl>
                                      </p:cBhvr>
                                      <p:to x="100000" y="90000"/>
                                    </p:animScale>
                                    <p:animScale>
                                      <p:cBhvr>
                                        <p:cTn id="192" dur="166" decel="50000">
                                          <p:stCondLst>
                                            <p:cond delay="1668"/>
                                          </p:stCondLst>
                                        </p:cTn>
                                        <p:tgtEl>
                                          <p:spTgt spid="31"/>
                                        </p:tgtEl>
                                      </p:cBhvr>
                                      <p:to x="100000" y="100000"/>
                                    </p:animScale>
                                    <p:animScale>
                                      <p:cBhvr>
                                        <p:cTn id="193" dur="26">
                                          <p:stCondLst>
                                            <p:cond delay="1808"/>
                                          </p:stCondLst>
                                        </p:cTn>
                                        <p:tgtEl>
                                          <p:spTgt spid="31"/>
                                        </p:tgtEl>
                                      </p:cBhvr>
                                      <p:to x="100000" y="95000"/>
                                    </p:animScale>
                                    <p:animScale>
                                      <p:cBhvr>
                                        <p:cTn id="194" dur="166" decel="50000">
                                          <p:stCondLst>
                                            <p:cond delay="1834"/>
                                          </p:stCondLst>
                                        </p:cTn>
                                        <p:tgtEl>
                                          <p:spTgt spid="31"/>
                                        </p:tgtEl>
                                      </p:cBhvr>
                                      <p:to x="100000" y="100000"/>
                                    </p:animScale>
                                  </p:childTnLst>
                                </p:cTn>
                              </p:par>
                              <p:par>
                                <p:cTn id="195" presetID="26" presetClass="entr" presetSubtype="0" fill="hold" nodeType="withEffect">
                                  <p:stCondLst>
                                    <p:cond delay="0"/>
                                  </p:stCondLst>
                                  <p:childTnLst>
                                    <p:set>
                                      <p:cBhvr>
                                        <p:cTn id="196" dur="1" fill="hold">
                                          <p:stCondLst>
                                            <p:cond delay="0"/>
                                          </p:stCondLst>
                                        </p:cTn>
                                        <p:tgtEl>
                                          <p:spTgt spid="32"/>
                                        </p:tgtEl>
                                        <p:attrNameLst>
                                          <p:attrName>style.visibility</p:attrName>
                                        </p:attrNameLst>
                                      </p:cBhvr>
                                      <p:to>
                                        <p:strVal val="visible"/>
                                      </p:to>
                                    </p:set>
                                    <p:animEffect transition="in" filter="wipe(down)">
                                      <p:cBhvr>
                                        <p:cTn id="197" dur="580">
                                          <p:stCondLst>
                                            <p:cond delay="0"/>
                                          </p:stCondLst>
                                        </p:cTn>
                                        <p:tgtEl>
                                          <p:spTgt spid="32"/>
                                        </p:tgtEl>
                                      </p:cBhvr>
                                    </p:animEffect>
                                    <p:anim calcmode="lin" valueType="num">
                                      <p:cBhvr>
                                        <p:cTn id="198"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03" dur="26">
                                          <p:stCondLst>
                                            <p:cond delay="650"/>
                                          </p:stCondLst>
                                        </p:cTn>
                                        <p:tgtEl>
                                          <p:spTgt spid="32"/>
                                        </p:tgtEl>
                                      </p:cBhvr>
                                      <p:to x="100000" y="60000"/>
                                    </p:animScale>
                                    <p:animScale>
                                      <p:cBhvr>
                                        <p:cTn id="204" dur="166" decel="50000">
                                          <p:stCondLst>
                                            <p:cond delay="676"/>
                                          </p:stCondLst>
                                        </p:cTn>
                                        <p:tgtEl>
                                          <p:spTgt spid="32"/>
                                        </p:tgtEl>
                                      </p:cBhvr>
                                      <p:to x="100000" y="100000"/>
                                    </p:animScale>
                                    <p:animScale>
                                      <p:cBhvr>
                                        <p:cTn id="205" dur="26">
                                          <p:stCondLst>
                                            <p:cond delay="1312"/>
                                          </p:stCondLst>
                                        </p:cTn>
                                        <p:tgtEl>
                                          <p:spTgt spid="32"/>
                                        </p:tgtEl>
                                      </p:cBhvr>
                                      <p:to x="100000" y="80000"/>
                                    </p:animScale>
                                    <p:animScale>
                                      <p:cBhvr>
                                        <p:cTn id="206" dur="166" decel="50000">
                                          <p:stCondLst>
                                            <p:cond delay="1338"/>
                                          </p:stCondLst>
                                        </p:cTn>
                                        <p:tgtEl>
                                          <p:spTgt spid="32"/>
                                        </p:tgtEl>
                                      </p:cBhvr>
                                      <p:to x="100000" y="100000"/>
                                    </p:animScale>
                                    <p:animScale>
                                      <p:cBhvr>
                                        <p:cTn id="207" dur="26">
                                          <p:stCondLst>
                                            <p:cond delay="1642"/>
                                          </p:stCondLst>
                                        </p:cTn>
                                        <p:tgtEl>
                                          <p:spTgt spid="32"/>
                                        </p:tgtEl>
                                      </p:cBhvr>
                                      <p:to x="100000" y="90000"/>
                                    </p:animScale>
                                    <p:animScale>
                                      <p:cBhvr>
                                        <p:cTn id="208" dur="166" decel="50000">
                                          <p:stCondLst>
                                            <p:cond delay="1668"/>
                                          </p:stCondLst>
                                        </p:cTn>
                                        <p:tgtEl>
                                          <p:spTgt spid="32"/>
                                        </p:tgtEl>
                                      </p:cBhvr>
                                      <p:to x="100000" y="100000"/>
                                    </p:animScale>
                                    <p:animScale>
                                      <p:cBhvr>
                                        <p:cTn id="209" dur="26">
                                          <p:stCondLst>
                                            <p:cond delay="1808"/>
                                          </p:stCondLst>
                                        </p:cTn>
                                        <p:tgtEl>
                                          <p:spTgt spid="32"/>
                                        </p:tgtEl>
                                      </p:cBhvr>
                                      <p:to x="100000" y="95000"/>
                                    </p:animScale>
                                    <p:animScale>
                                      <p:cBhvr>
                                        <p:cTn id="210" dur="166" decel="50000">
                                          <p:stCondLst>
                                            <p:cond delay="1834"/>
                                          </p:stCondLst>
                                        </p:cTn>
                                        <p:tgtEl>
                                          <p:spTgt spid="3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6" grpId="0"/>
      <p:bldP spid="4" grpId="0"/>
      <p:bldP spid="20" grpId="0"/>
      <p:bldP spid="23" grpId="0"/>
      <p:bldP spid="26" grpId="0"/>
      <p:bldP spid="29"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7314" name="Rectangle 2">
            <a:extLst>
              <a:ext uri="{FF2B5EF4-FFF2-40B4-BE49-F238E27FC236}">
                <a16:creationId xmlns:a16="http://schemas.microsoft.com/office/drawing/2014/main" id="{8F7FD1AA-B5AB-C87D-5FF9-E9E163376BA4}"/>
              </a:ext>
            </a:extLst>
          </p:cNvPr>
          <p:cNvSpPr>
            <a:spLocks noGrp="1" noChangeArrowheads="1"/>
          </p:cNvSpPr>
          <p:nvPr>
            <p:ph type="title"/>
          </p:nvPr>
        </p:nvSpPr>
        <p:spPr>
          <a:xfrm>
            <a:off x="1371600" y="0"/>
            <a:ext cx="7772400" cy="1066800"/>
          </a:xfrm>
        </p:spPr>
        <p:txBody>
          <a:bodyPr/>
          <a:lstStyle/>
          <a:p>
            <a:r>
              <a:rPr lang="en-US" altLang="en-US">
                <a:solidFill>
                  <a:schemeClr val="accent1"/>
                </a:solidFill>
                <a:ea typeface="ＭＳ Ｐゴシック" panose="020B0600070205080204" pitchFamily="34" charset="-128"/>
              </a:rPr>
              <a:t>Transforming View Volumes</a:t>
            </a:r>
          </a:p>
        </p:txBody>
      </p:sp>
      <p:sp>
        <p:nvSpPr>
          <p:cNvPr id="397315" name="Line 3">
            <a:extLst>
              <a:ext uri="{FF2B5EF4-FFF2-40B4-BE49-F238E27FC236}">
                <a16:creationId xmlns:a16="http://schemas.microsoft.com/office/drawing/2014/main" id="{F3F55204-8A37-FF0D-B193-44AA2A7E61E1}"/>
              </a:ext>
            </a:extLst>
          </p:cNvPr>
          <p:cNvSpPr>
            <a:spLocks noChangeShapeType="1"/>
          </p:cNvSpPr>
          <p:nvPr/>
        </p:nvSpPr>
        <p:spPr bwMode="auto">
          <a:xfrm flipV="1">
            <a:off x="4478338" y="6357938"/>
            <a:ext cx="1047750" cy="16033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7316" name="Line 4">
            <a:extLst>
              <a:ext uri="{FF2B5EF4-FFF2-40B4-BE49-F238E27FC236}">
                <a16:creationId xmlns:a16="http://schemas.microsoft.com/office/drawing/2014/main" id="{66E0964F-5314-ACB1-9B7F-A0982F4509E5}"/>
              </a:ext>
            </a:extLst>
          </p:cNvPr>
          <p:cNvSpPr>
            <a:spLocks noChangeShapeType="1"/>
          </p:cNvSpPr>
          <p:nvPr/>
        </p:nvSpPr>
        <p:spPr bwMode="auto">
          <a:xfrm flipV="1">
            <a:off x="4468813" y="5376863"/>
            <a:ext cx="1047750" cy="16986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7317" name="Line 5">
            <a:extLst>
              <a:ext uri="{FF2B5EF4-FFF2-40B4-BE49-F238E27FC236}">
                <a16:creationId xmlns:a16="http://schemas.microsoft.com/office/drawing/2014/main" id="{BECCA45C-2089-E0D6-15BC-5C4AB9D04274}"/>
              </a:ext>
            </a:extLst>
          </p:cNvPr>
          <p:cNvSpPr>
            <a:spLocks noChangeShapeType="1"/>
          </p:cNvSpPr>
          <p:nvPr/>
        </p:nvSpPr>
        <p:spPr bwMode="auto">
          <a:xfrm flipV="1">
            <a:off x="3963988" y="4767263"/>
            <a:ext cx="1057275" cy="17938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7318" name="Line 6">
            <a:extLst>
              <a:ext uri="{FF2B5EF4-FFF2-40B4-BE49-F238E27FC236}">
                <a16:creationId xmlns:a16="http://schemas.microsoft.com/office/drawing/2014/main" id="{20C78147-693D-C8F9-3B6D-58529048CE53}"/>
              </a:ext>
            </a:extLst>
          </p:cNvPr>
          <p:cNvSpPr>
            <a:spLocks noChangeShapeType="1"/>
          </p:cNvSpPr>
          <p:nvPr/>
        </p:nvSpPr>
        <p:spPr bwMode="auto">
          <a:xfrm>
            <a:off x="4478338" y="5546725"/>
            <a:ext cx="0" cy="9636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7319" name="Line 7">
            <a:extLst>
              <a:ext uri="{FF2B5EF4-FFF2-40B4-BE49-F238E27FC236}">
                <a16:creationId xmlns:a16="http://schemas.microsoft.com/office/drawing/2014/main" id="{8D635A12-393F-300A-9086-9680BA05E09F}"/>
              </a:ext>
            </a:extLst>
          </p:cNvPr>
          <p:cNvSpPr>
            <a:spLocks noChangeShapeType="1"/>
          </p:cNvSpPr>
          <p:nvPr/>
        </p:nvSpPr>
        <p:spPr bwMode="auto">
          <a:xfrm>
            <a:off x="5516563" y="5365750"/>
            <a:ext cx="0" cy="9636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7320" name="Line 8">
            <a:extLst>
              <a:ext uri="{FF2B5EF4-FFF2-40B4-BE49-F238E27FC236}">
                <a16:creationId xmlns:a16="http://schemas.microsoft.com/office/drawing/2014/main" id="{FA72273A-7044-E382-E33E-37F8ED4D79A0}"/>
              </a:ext>
            </a:extLst>
          </p:cNvPr>
          <p:cNvSpPr>
            <a:spLocks noChangeShapeType="1"/>
          </p:cNvSpPr>
          <p:nvPr/>
        </p:nvSpPr>
        <p:spPr bwMode="auto">
          <a:xfrm>
            <a:off x="3963988" y="4956175"/>
            <a:ext cx="0" cy="9445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7321" name="Line 9">
            <a:extLst>
              <a:ext uri="{FF2B5EF4-FFF2-40B4-BE49-F238E27FC236}">
                <a16:creationId xmlns:a16="http://schemas.microsoft.com/office/drawing/2014/main" id="{08531919-F5E5-338A-EFA8-472594044E87}"/>
              </a:ext>
            </a:extLst>
          </p:cNvPr>
          <p:cNvSpPr>
            <a:spLocks noChangeShapeType="1"/>
          </p:cNvSpPr>
          <p:nvPr/>
        </p:nvSpPr>
        <p:spPr bwMode="auto">
          <a:xfrm>
            <a:off x="3944938" y="5889625"/>
            <a:ext cx="533400" cy="6492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7322" name="Line 10">
            <a:extLst>
              <a:ext uri="{FF2B5EF4-FFF2-40B4-BE49-F238E27FC236}">
                <a16:creationId xmlns:a16="http://schemas.microsoft.com/office/drawing/2014/main" id="{C0F4F9E0-8EED-93C3-8650-D38EA9918B4E}"/>
              </a:ext>
            </a:extLst>
          </p:cNvPr>
          <p:cNvSpPr>
            <a:spLocks noChangeShapeType="1"/>
          </p:cNvSpPr>
          <p:nvPr/>
        </p:nvSpPr>
        <p:spPr bwMode="auto">
          <a:xfrm>
            <a:off x="3973513" y="4965700"/>
            <a:ext cx="504825" cy="6111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7323" name="Line 11">
            <a:extLst>
              <a:ext uri="{FF2B5EF4-FFF2-40B4-BE49-F238E27FC236}">
                <a16:creationId xmlns:a16="http://schemas.microsoft.com/office/drawing/2014/main" id="{509250BC-2922-FB47-D641-88D28E4AF332}"/>
              </a:ext>
            </a:extLst>
          </p:cNvPr>
          <p:cNvSpPr>
            <a:spLocks noChangeShapeType="1"/>
          </p:cNvSpPr>
          <p:nvPr/>
        </p:nvSpPr>
        <p:spPr bwMode="auto">
          <a:xfrm>
            <a:off x="5011738" y="4775200"/>
            <a:ext cx="495300" cy="5921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97324" name="Line 12">
            <a:extLst>
              <a:ext uri="{FF2B5EF4-FFF2-40B4-BE49-F238E27FC236}">
                <a16:creationId xmlns:a16="http://schemas.microsoft.com/office/drawing/2014/main" id="{231A13F0-1713-8FA1-8A75-9CF3E4D2DA6E}"/>
              </a:ext>
            </a:extLst>
          </p:cNvPr>
          <p:cNvSpPr>
            <a:spLocks noChangeShapeType="1"/>
          </p:cNvSpPr>
          <p:nvPr/>
        </p:nvSpPr>
        <p:spPr bwMode="auto">
          <a:xfrm flipV="1">
            <a:off x="4722813" y="5664200"/>
            <a:ext cx="323850" cy="50800"/>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325" name="Line 13">
            <a:extLst>
              <a:ext uri="{FF2B5EF4-FFF2-40B4-BE49-F238E27FC236}">
                <a16:creationId xmlns:a16="http://schemas.microsoft.com/office/drawing/2014/main" id="{92272417-4161-808D-6905-8EC81719E197}"/>
              </a:ext>
            </a:extLst>
          </p:cNvPr>
          <p:cNvSpPr>
            <a:spLocks noChangeShapeType="1"/>
          </p:cNvSpPr>
          <p:nvPr/>
        </p:nvSpPr>
        <p:spPr bwMode="auto">
          <a:xfrm>
            <a:off x="4708525" y="5729288"/>
            <a:ext cx="277813" cy="34766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326" name="Text Box 14">
            <a:extLst>
              <a:ext uri="{FF2B5EF4-FFF2-40B4-BE49-F238E27FC236}">
                <a16:creationId xmlns:a16="http://schemas.microsoft.com/office/drawing/2014/main" id="{7579FB94-B18A-0335-1442-A5D15D14BE27}"/>
              </a:ext>
            </a:extLst>
          </p:cNvPr>
          <p:cNvSpPr txBox="1">
            <a:spLocks noChangeArrowheads="1"/>
          </p:cNvSpPr>
          <p:nvPr/>
        </p:nvSpPr>
        <p:spPr bwMode="auto">
          <a:xfrm>
            <a:off x="4586288" y="5989638"/>
            <a:ext cx="973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397327" name="Text Box 15">
            <a:extLst>
              <a:ext uri="{FF2B5EF4-FFF2-40B4-BE49-F238E27FC236}">
                <a16:creationId xmlns:a16="http://schemas.microsoft.com/office/drawing/2014/main" id="{B9758EFA-9D62-D4F7-6B8D-9F1BACD37FDB}"/>
              </a:ext>
            </a:extLst>
          </p:cNvPr>
          <p:cNvSpPr txBox="1">
            <a:spLocks noChangeArrowheads="1"/>
          </p:cNvSpPr>
          <p:nvPr/>
        </p:nvSpPr>
        <p:spPr bwMode="auto">
          <a:xfrm>
            <a:off x="4699000" y="5545138"/>
            <a:ext cx="973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p>
        </p:txBody>
      </p:sp>
      <p:sp>
        <p:nvSpPr>
          <p:cNvPr id="397328" name="Text Box 16">
            <a:extLst>
              <a:ext uri="{FF2B5EF4-FFF2-40B4-BE49-F238E27FC236}">
                <a16:creationId xmlns:a16="http://schemas.microsoft.com/office/drawing/2014/main" id="{F637909D-0559-2AEA-39DC-D1006CEC148F}"/>
              </a:ext>
            </a:extLst>
          </p:cNvPr>
          <p:cNvSpPr txBox="1">
            <a:spLocks noChangeArrowheads="1"/>
          </p:cNvSpPr>
          <p:nvPr/>
        </p:nvSpPr>
        <p:spPr bwMode="auto">
          <a:xfrm>
            <a:off x="2582863" y="4905375"/>
            <a:ext cx="1382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solidFill>
                  <a:schemeClr val="accent1"/>
                </a:solidFill>
                <a:latin typeface="Arial" panose="020B0604020202020204" pitchFamily="34" charset="0"/>
              </a:rPr>
              <a:t>NDCS</a:t>
            </a:r>
          </a:p>
        </p:txBody>
      </p:sp>
      <p:sp>
        <p:nvSpPr>
          <p:cNvPr id="397329" name="Text Box 17">
            <a:extLst>
              <a:ext uri="{FF2B5EF4-FFF2-40B4-BE49-F238E27FC236}">
                <a16:creationId xmlns:a16="http://schemas.microsoft.com/office/drawing/2014/main" id="{209D2C16-F7AB-B8B8-BCEF-AF7D2EA17087}"/>
              </a:ext>
            </a:extLst>
          </p:cNvPr>
          <p:cNvSpPr txBox="1">
            <a:spLocks noChangeArrowheads="1"/>
          </p:cNvSpPr>
          <p:nvPr/>
        </p:nvSpPr>
        <p:spPr bwMode="auto">
          <a:xfrm>
            <a:off x="4083050" y="5040313"/>
            <a:ext cx="973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397330" name="Line 18">
            <a:extLst>
              <a:ext uri="{FF2B5EF4-FFF2-40B4-BE49-F238E27FC236}">
                <a16:creationId xmlns:a16="http://schemas.microsoft.com/office/drawing/2014/main" id="{84342848-DCCE-A7E1-198A-B1EC33146B7D}"/>
              </a:ext>
            </a:extLst>
          </p:cNvPr>
          <p:cNvSpPr>
            <a:spLocks noChangeShapeType="1"/>
          </p:cNvSpPr>
          <p:nvPr/>
        </p:nvSpPr>
        <p:spPr bwMode="auto">
          <a:xfrm flipV="1">
            <a:off x="4713288" y="5321300"/>
            <a:ext cx="19050" cy="393700"/>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331" name="Line 19">
            <a:extLst>
              <a:ext uri="{FF2B5EF4-FFF2-40B4-BE49-F238E27FC236}">
                <a16:creationId xmlns:a16="http://schemas.microsoft.com/office/drawing/2014/main" id="{60B21C4A-1F68-C71C-7D33-A57F91008D4D}"/>
              </a:ext>
            </a:extLst>
          </p:cNvPr>
          <p:cNvSpPr>
            <a:spLocks noChangeShapeType="1"/>
          </p:cNvSpPr>
          <p:nvPr/>
        </p:nvSpPr>
        <p:spPr bwMode="auto">
          <a:xfrm flipV="1">
            <a:off x="4722813" y="5673725"/>
            <a:ext cx="266700" cy="41275"/>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332" name="Text Box 20">
            <a:extLst>
              <a:ext uri="{FF2B5EF4-FFF2-40B4-BE49-F238E27FC236}">
                <a16:creationId xmlns:a16="http://schemas.microsoft.com/office/drawing/2014/main" id="{B2A7E387-47B2-ACF2-7DB9-B00C2C3E1B1B}"/>
              </a:ext>
            </a:extLst>
          </p:cNvPr>
          <p:cNvSpPr txBox="1">
            <a:spLocks noChangeArrowheads="1"/>
          </p:cNvSpPr>
          <p:nvPr/>
        </p:nvSpPr>
        <p:spPr bwMode="auto">
          <a:xfrm>
            <a:off x="2349500" y="5838825"/>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latin typeface="Arial" panose="020B0604020202020204" pitchFamily="34" charset="0"/>
              </a:rPr>
              <a:t>(-1,-1,-1)</a:t>
            </a:r>
          </a:p>
        </p:txBody>
      </p:sp>
      <p:sp>
        <p:nvSpPr>
          <p:cNvPr id="397333" name="Text Box 21">
            <a:extLst>
              <a:ext uri="{FF2B5EF4-FFF2-40B4-BE49-F238E27FC236}">
                <a16:creationId xmlns:a16="http://schemas.microsoft.com/office/drawing/2014/main" id="{D3FB13BE-97C4-7E59-A616-925BFCFC59B6}"/>
              </a:ext>
            </a:extLst>
          </p:cNvPr>
          <p:cNvSpPr txBox="1">
            <a:spLocks noChangeArrowheads="1"/>
          </p:cNvSpPr>
          <p:nvPr/>
        </p:nvSpPr>
        <p:spPr bwMode="auto">
          <a:xfrm>
            <a:off x="5095875" y="5048250"/>
            <a:ext cx="1878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latin typeface="Arial" panose="020B0604020202020204" pitchFamily="34" charset="0"/>
              </a:rPr>
              <a:t>(1,1,1)</a:t>
            </a:r>
          </a:p>
        </p:txBody>
      </p:sp>
      <p:grpSp>
        <p:nvGrpSpPr>
          <p:cNvPr id="15382" name="Group 22">
            <a:extLst>
              <a:ext uri="{FF2B5EF4-FFF2-40B4-BE49-F238E27FC236}">
                <a16:creationId xmlns:a16="http://schemas.microsoft.com/office/drawing/2014/main" id="{F5C632EC-F81C-394C-ECB7-2C44CFD2E2CA}"/>
              </a:ext>
            </a:extLst>
          </p:cNvPr>
          <p:cNvGrpSpPr>
            <a:grpSpLocks/>
          </p:cNvGrpSpPr>
          <p:nvPr/>
        </p:nvGrpSpPr>
        <p:grpSpPr bwMode="auto">
          <a:xfrm>
            <a:off x="0" y="1524000"/>
            <a:ext cx="9148763" cy="3092450"/>
            <a:chOff x="-3" y="2045"/>
            <a:chExt cx="5763" cy="1948"/>
          </a:xfrm>
        </p:grpSpPr>
        <p:sp>
          <p:nvSpPr>
            <p:cNvPr id="397335" name="Text Box 23">
              <a:extLst>
                <a:ext uri="{FF2B5EF4-FFF2-40B4-BE49-F238E27FC236}">
                  <a16:creationId xmlns:a16="http://schemas.microsoft.com/office/drawing/2014/main" id="{0DE09536-F2D3-D2B9-4DA5-D123DB5D30E2}"/>
                </a:ext>
              </a:extLst>
            </p:cNvPr>
            <p:cNvSpPr txBox="1">
              <a:spLocks noChangeArrowheads="1"/>
            </p:cNvSpPr>
            <p:nvPr/>
          </p:nvSpPr>
          <p:spPr bwMode="auto">
            <a:xfrm>
              <a:off x="2873" y="2045"/>
              <a:ext cx="1900" cy="2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800" b="1">
                  <a:solidFill>
                    <a:schemeClr val="accent2"/>
                  </a:solidFill>
                  <a:effectLst>
                    <a:outerShdw blurRad="38100" dist="38100" dir="2700000" algn="tl">
                      <a:srgbClr val="C0C0C0"/>
                    </a:outerShdw>
                  </a:effectLst>
                  <a:latin typeface="Arial" pitchFamily="34" charset="0"/>
                  <a:ea typeface="ＭＳ Ｐゴシック" charset="-128"/>
                </a:rPr>
                <a:t>orthographic view volume</a:t>
              </a:r>
            </a:p>
          </p:txBody>
        </p:sp>
        <p:sp>
          <p:nvSpPr>
            <p:cNvPr id="15385" name="Line 24">
              <a:extLst>
                <a:ext uri="{FF2B5EF4-FFF2-40B4-BE49-F238E27FC236}">
                  <a16:creationId xmlns:a16="http://schemas.microsoft.com/office/drawing/2014/main" id="{B3212EB2-378E-71C3-369C-8156F8C9EF1C}"/>
                </a:ext>
              </a:extLst>
            </p:cNvPr>
            <p:cNvSpPr>
              <a:spLocks noChangeShapeType="1"/>
            </p:cNvSpPr>
            <p:nvPr/>
          </p:nvSpPr>
          <p:spPr bwMode="auto">
            <a:xfrm flipV="1">
              <a:off x="3761" y="2239"/>
              <a:ext cx="1270" cy="224"/>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6" name="Line 25">
              <a:extLst>
                <a:ext uri="{FF2B5EF4-FFF2-40B4-BE49-F238E27FC236}">
                  <a16:creationId xmlns:a16="http://schemas.microsoft.com/office/drawing/2014/main" id="{D6E1FA90-28DB-396F-EB76-4BF75A9FB4EA}"/>
                </a:ext>
              </a:extLst>
            </p:cNvPr>
            <p:cNvSpPr>
              <a:spLocks noChangeShapeType="1"/>
            </p:cNvSpPr>
            <p:nvPr/>
          </p:nvSpPr>
          <p:spPr bwMode="auto">
            <a:xfrm flipV="1">
              <a:off x="4194" y="2755"/>
              <a:ext cx="1234" cy="212"/>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7" name="Line 26">
              <a:extLst>
                <a:ext uri="{FF2B5EF4-FFF2-40B4-BE49-F238E27FC236}">
                  <a16:creationId xmlns:a16="http://schemas.microsoft.com/office/drawing/2014/main" id="{48FDB44E-2D29-C05C-4D64-B02A021AAFB1}"/>
                </a:ext>
              </a:extLst>
            </p:cNvPr>
            <p:cNvSpPr>
              <a:spLocks noChangeShapeType="1"/>
            </p:cNvSpPr>
            <p:nvPr/>
          </p:nvSpPr>
          <p:spPr bwMode="auto">
            <a:xfrm flipH="1" flipV="1">
              <a:off x="5012" y="2246"/>
              <a:ext cx="417" cy="511"/>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8" name="Line 27">
              <a:extLst>
                <a:ext uri="{FF2B5EF4-FFF2-40B4-BE49-F238E27FC236}">
                  <a16:creationId xmlns:a16="http://schemas.microsoft.com/office/drawing/2014/main" id="{5DB4EF3E-B2C9-16F4-551F-B1B6605A289D}"/>
                </a:ext>
              </a:extLst>
            </p:cNvPr>
            <p:cNvSpPr>
              <a:spLocks noChangeShapeType="1"/>
            </p:cNvSpPr>
            <p:nvPr/>
          </p:nvSpPr>
          <p:spPr bwMode="auto">
            <a:xfrm flipH="1" flipV="1">
              <a:off x="3770" y="2458"/>
              <a:ext cx="411" cy="505"/>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89" name="Line 28">
              <a:extLst>
                <a:ext uri="{FF2B5EF4-FFF2-40B4-BE49-F238E27FC236}">
                  <a16:creationId xmlns:a16="http://schemas.microsoft.com/office/drawing/2014/main" id="{66E27C02-94DE-0FA1-F6AE-E30CD79C42D3}"/>
                </a:ext>
              </a:extLst>
            </p:cNvPr>
            <p:cNvSpPr>
              <a:spLocks noChangeShapeType="1"/>
            </p:cNvSpPr>
            <p:nvPr/>
          </p:nvSpPr>
          <p:spPr bwMode="auto">
            <a:xfrm flipH="1" flipV="1">
              <a:off x="3747" y="3222"/>
              <a:ext cx="423" cy="505"/>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0" name="Line 29">
              <a:extLst>
                <a:ext uri="{FF2B5EF4-FFF2-40B4-BE49-F238E27FC236}">
                  <a16:creationId xmlns:a16="http://schemas.microsoft.com/office/drawing/2014/main" id="{86F3C419-1B46-C344-2289-BA80765225DE}"/>
                </a:ext>
              </a:extLst>
            </p:cNvPr>
            <p:cNvSpPr>
              <a:spLocks noChangeShapeType="1"/>
            </p:cNvSpPr>
            <p:nvPr/>
          </p:nvSpPr>
          <p:spPr bwMode="auto">
            <a:xfrm flipV="1">
              <a:off x="4177" y="2966"/>
              <a:ext cx="9" cy="764"/>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1" name="Line 30">
              <a:extLst>
                <a:ext uri="{FF2B5EF4-FFF2-40B4-BE49-F238E27FC236}">
                  <a16:creationId xmlns:a16="http://schemas.microsoft.com/office/drawing/2014/main" id="{11A0E126-FF98-235C-87B4-668C29EE30B5}"/>
                </a:ext>
              </a:extLst>
            </p:cNvPr>
            <p:cNvSpPr>
              <a:spLocks noChangeShapeType="1"/>
            </p:cNvSpPr>
            <p:nvPr/>
          </p:nvSpPr>
          <p:spPr bwMode="auto">
            <a:xfrm flipV="1">
              <a:off x="3761" y="2450"/>
              <a:ext cx="9" cy="78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2" name="Line 31">
              <a:extLst>
                <a:ext uri="{FF2B5EF4-FFF2-40B4-BE49-F238E27FC236}">
                  <a16:creationId xmlns:a16="http://schemas.microsoft.com/office/drawing/2014/main" id="{0776F7F1-8D71-F5E1-7FCA-BE5DE3DDABA0}"/>
                </a:ext>
              </a:extLst>
            </p:cNvPr>
            <p:cNvSpPr>
              <a:spLocks noChangeShapeType="1"/>
            </p:cNvSpPr>
            <p:nvPr/>
          </p:nvSpPr>
          <p:spPr bwMode="auto">
            <a:xfrm flipH="1" flipV="1">
              <a:off x="5417" y="2751"/>
              <a:ext cx="19" cy="76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3" name="Line 32">
              <a:extLst>
                <a:ext uri="{FF2B5EF4-FFF2-40B4-BE49-F238E27FC236}">
                  <a16:creationId xmlns:a16="http://schemas.microsoft.com/office/drawing/2014/main" id="{EC5C28E8-B874-43D7-3CD3-84CC179EE2BA}"/>
                </a:ext>
              </a:extLst>
            </p:cNvPr>
            <p:cNvSpPr>
              <a:spLocks noChangeShapeType="1"/>
            </p:cNvSpPr>
            <p:nvPr/>
          </p:nvSpPr>
          <p:spPr bwMode="auto">
            <a:xfrm flipV="1">
              <a:off x="4168" y="3509"/>
              <a:ext cx="1264" cy="21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4" name="Line 33">
              <a:extLst>
                <a:ext uri="{FF2B5EF4-FFF2-40B4-BE49-F238E27FC236}">
                  <a16:creationId xmlns:a16="http://schemas.microsoft.com/office/drawing/2014/main" id="{39287B0F-D196-2C06-08C2-089427B79B5B}"/>
                </a:ext>
              </a:extLst>
            </p:cNvPr>
            <p:cNvSpPr>
              <a:spLocks noChangeShapeType="1"/>
            </p:cNvSpPr>
            <p:nvPr/>
          </p:nvSpPr>
          <p:spPr bwMode="auto">
            <a:xfrm flipV="1">
              <a:off x="3425" y="2989"/>
              <a:ext cx="0" cy="247"/>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5" name="Line 34">
              <a:extLst>
                <a:ext uri="{FF2B5EF4-FFF2-40B4-BE49-F238E27FC236}">
                  <a16:creationId xmlns:a16="http://schemas.microsoft.com/office/drawing/2014/main" id="{F6CB0898-5957-01B2-9BE3-28D3CBCCA75D}"/>
                </a:ext>
              </a:extLst>
            </p:cNvPr>
            <p:cNvSpPr>
              <a:spLocks noChangeShapeType="1"/>
            </p:cNvSpPr>
            <p:nvPr/>
          </p:nvSpPr>
          <p:spPr bwMode="auto">
            <a:xfrm flipH="1">
              <a:off x="3210" y="3213"/>
              <a:ext cx="210" cy="8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6" name="Line 35">
              <a:extLst>
                <a:ext uri="{FF2B5EF4-FFF2-40B4-BE49-F238E27FC236}">
                  <a16:creationId xmlns:a16="http://schemas.microsoft.com/office/drawing/2014/main" id="{2DCB7A1F-7378-9C60-112F-4BAF39E156D5}"/>
                </a:ext>
              </a:extLst>
            </p:cNvPr>
            <p:cNvSpPr>
              <a:spLocks noChangeShapeType="1"/>
            </p:cNvSpPr>
            <p:nvPr/>
          </p:nvSpPr>
          <p:spPr bwMode="auto">
            <a:xfrm>
              <a:off x="3411" y="3222"/>
              <a:ext cx="175" cy="219"/>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97" name="Text Box 36">
              <a:extLst>
                <a:ext uri="{FF2B5EF4-FFF2-40B4-BE49-F238E27FC236}">
                  <a16:creationId xmlns:a16="http://schemas.microsoft.com/office/drawing/2014/main" id="{9548855E-3A2D-2E61-EFBB-122DCBF41D7B}"/>
                </a:ext>
              </a:extLst>
            </p:cNvPr>
            <p:cNvSpPr txBox="1">
              <a:spLocks noChangeArrowheads="1"/>
            </p:cNvSpPr>
            <p:nvPr/>
          </p:nvSpPr>
          <p:spPr bwMode="auto">
            <a:xfrm>
              <a:off x="3274" y="3470"/>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15398" name="Text Box 37">
              <a:extLst>
                <a:ext uri="{FF2B5EF4-FFF2-40B4-BE49-F238E27FC236}">
                  <a16:creationId xmlns:a16="http://schemas.microsoft.com/office/drawing/2014/main" id="{27A82708-FBCE-7539-2252-0BF36989BD10}"/>
                </a:ext>
              </a:extLst>
            </p:cNvPr>
            <p:cNvSpPr txBox="1">
              <a:spLocks noChangeArrowheads="1"/>
            </p:cNvSpPr>
            <p:nvPr/>
          </p:nvSpPr>
          <p:spPr bwMode="auto">
            <a:xfrm>
              <a:off x="2769" y="3076"/>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p>
          </p:txBody>
        </p:sp>
        <p:sp>
          <p:nvSpPr>
            <p:cNvPr id="15399" name="Text Box 38">
              <a:extLst>
                <a:ext uri="{FF2B5EF4-FFF2-40B4-BE49-F238E27FC236}">
                  <a16:creationId xmlns:a16="http://schemas.microsoft.com/office/drawing/2014/main" id="{6FE71DB6-D24A-9C9E-964C-A155DDD15683}"/>
                </a:ext>
              </a:extLst>
            </p:cNvPr>
            <p:cNvSpPr txBox="1">
              <a:spLocks noChangeArrowheads="1"/>
            </p:cNvSpPr>
            <p:nvPr/>
          </p:nvSpPr>
          <p:spPr bwMode="auto">
            <a:xfrm>
              <a:off x="2865" y="3360"/>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solidFill>
                    <a:srgbClr val="990033"/>
                  </a:solidFill>
                  <a:latin typeface="Arial" panose="020B0604020202020204" pitchFamily="34" charset="0"/>
                </a:rPr>
                <a:t>VCS</a:t>
              </a:r>
            </a:p>
          </p:txBody>
        </p:sp>
        <p:sp>
          <p:nvSpPr>
            <p:cNvPr id="15400" name="Text Box 39">
              <a:extLst>
                <a:ext uri="{FF2B5EF4-FFF2-40B4-BE49-F238E27FC236}">
                  <a16:creationId xmlns:a16="http://schemas.microsoft.com/office/drawing/2014/main" id="{ADE586FC-EF52-744B-309B-A6151880795A}"/>
                </a:ext>
              </a:extLst>
            </p:cNvPr>
            <p:cNvSpPr txBox="1">
              <a:spLocks noChangeArrowheads="1"/>
            </p:cNvSpPr>
            <p:nvPr/>
          </p:nvSpPr>
          <p:spPr bwMode="auto">
            <a:xfrm>
              <a:off x="3017" y="2788"/>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15401" name="Text Box 40">
              <a:extLst>
                <a:ext uri="{FF2B5EF4-FFF2-40B4-BE49-F238E27FC236}">
                  <a16:creationId xmlns:a16="http://schemas.microsoft.com/office/drawing/2014/main" id="{92CBF1A9-9110-92FE-6246-6512B2AF83E7}"/>
                </a:ext>
              </a:extLst>
            </p:cNvPr>
            <p:cNvSpPr txBox="1">
              <a:spLocks noChangeArrowheads="1"/>
            </p:cNvSpPr>
            <p:nvPr/>
          </p:nvSpPr>
          <p:spPr bwMode="auto">
            <a:xfrm>
              <a:off x="3212" y="2634"/>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x=left</a:t>
              </a:r>
            </a:p>
          </p:txBody>
        </p:sp>
        <p:sp>
          <p:nvSpPr>
            <p:cNvPr id="15402" name="Text Box 41">
              <a:extLst>
                <a:ext uri="{FF2B5EF4-FFF2-40B4-BE49-F238E27FC236}">
                  <a16:creationId xmlns:a16="http://schemas.microsoft.com/office/drawing/2014/main" id="{5010A43B-6548-3871-7F00-3027BE36F9D0}"/>
                </a:ext>
              </a:extLst>
            </p:cNvPr>
            <p:cNvSpPr txBox="1">
              <a:spLocks noChangeArrowheads="1"/>
            </p:cNvSpPr>
            <p:nvPr/>
          </p:nvSpPr>
          <p:spPr bwMode="auto">
            <a:xfrm>
              <a:off x="3929" y="2500"/>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y=top</a:t>
              </a:r>
            </a:p>
          </p:txBody>
        </p:sp>
        <p:sp>
          <p:nvSpPr>
            <p:cNvPr id="15403" name="Text Box 42">
              <a:extLst>
                <a:ext uri="{FF2B5EF4-FFF2-40B4-BE49-F238E27FC236}">
                  <a16:creationId xmlns:a16="http://schemas.microsoft.com/office/drawing/2014/main" id="{A096C61D-558C-EED3-7A21-5CC1B2B9E8B1}"/>
                </a:ext>
              </a:extLst>
            </p:cNvPr>
            <p:cNvSpPr txBox="1">
              <a:spLocks noChangeArrowheads="1"/>
            </p:cNvSpPr>
            <p:nvPr/>
          </p:nvSpPr>
          <p:spPr bwMode="auto">
            <a:xfrm>
              <a:off x="4141" y="3179"/>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x=right</a:t>
              </a:r>
            </a:p>
          </p:txBody>
        </p:sp>
        <p:sp>
          <p:nvSpPr>
            <p:cNvPr id="15404" name="Text Box 43">
              <a:extLst>
                <a:ext uri="{FF2B5EF4-FFF2-40B4-BE49-F238E27FC236}">
                  <a16:creationId xmlns:a16="http://schemas.microsoft.com/office/drawing/2014/main" id="{1453A53B-D69F-0882-4C18-F2F4A126B59D}"/>
                </a:ext>
              </a:extLst>
            </p:cNvPr>
            <p:cNvSpPr txBox="1">
              <a:spLocks noChangeArrowheads="1"/>
            </p:cNvSpPr>
            <p:nvPr/>
          </p:nvSpPr>
          <p:spPr bwMode="auto">
            <a:xfrm>
              <a:off x="5126" y="3543"/>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far</a:t>
              </a:r>
            </a:p>
          </p:txBody>
        </p:sp>
        <p:sp>
          <p:nvSpPr>
            <p:cNvPr id="15405" name="Text Box 44">
              <a:extLst>
                <a:ext uri="{FF2B5EF4-FFF2-40B4-BE49-F238E27FC236}">
                  <a16:creationId xmlns:a16="http://schemas.microsoft.com/office/drawing/2014/main" id="{0A4B9A90-74D8-C886-5B8E-92F5220AF21F}"/>
                </a:ext>
              </a:extLst>
            </p:cNvPr>
            <p:cNvSpPr txBox="1">
              <a:spLocks noChangeArrowheads="1"/>
            </p:cNvSpPr>
            <p:nvPr/>
          </p:nvSpPr>
          <p:spPr bwMode="auto">
            <a:xfrm>
              <a:off x="3958" y="3762"/>
              <a:ext cx="8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near</a:t>
              </a:r>
            </a:p>
          </p:txBody>
        </p:sp>
        <p:sp>
          <p:nvSpPr>
            <p:cNvPr id="15406" name="Text Box 45">
              <a:extLst>
                <a:ext uri="{FF2B5EF4-FFF2-40B4-BE49-F238E27FC236}">
                  <a16:creationId xmlns:a16="http://schemas.microsoft.com/office/drawing/2014/main" id="{51A767E2-4C9D-2BB5-CC84-5637C7787D27}"/>
                </a:ext>
              </a:extLst>
            </p:cNvPr>
            <p:cNvSpPr txBox="1">
              <a:spLocks noChangeArrowheads="1"/>
            </p:cNvSpPr>
            <p:nvPr/>
          </p:nvSpPr>
          <p:spPr bwMode="auto">
            <a:xfrm>
              <a:off x="3061" y="3698"/>
              <a:ext cx="81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y=bottom</a:t>
              </a:r>
            </a:p>
          </p:txBody>
        </p:sp>
        <p:sp>
          <p:nvSpPr>
            <p:cNvPr id="15407" name="Line 46">
              <a:extLst>
                <a:ext uri="{FF2B5EF4-FFF2-40B4-BE49-F238E27FC236}">
                  <a16:creationId xmlns:a16="http://schemas.microsoft.com/office/drawing/2014/main" id="{B113D653-04EE-84B7-F0BC-1C79ABCF3727}"/>
                </a:ext>
              </a:extLst>
            </p:cNvPr>
            <p:cNvSpPr>
              <a:spLocks noChangeShapeType="1"/>
            </p:cNvSpPr>
            <p:nvPr/>
          </p:nvSpPr>
          <p:spPr bwMode="auto">
            <a:xfrm flipV="1">
              <a:off x="3440" y="3107"/>
              <a:ext cx="548" cy="93"/>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8" name="Line 47">
              <a:extLst>
                <a:ext uri="{FF2B5EF4-FFF2-40B4-BE49-F238E27FC236}">
                  <a16:creationId xmlns:a16="http://schemas.microsoft.com/office/drawing/2014/main" id="{068CAB9E-A75A-1E55-5B8B-C38BEB7B04A7}"/>
                </a:ext>
              </a:extLst>
            </p:cNvPr>
            <p:cNvSpPr>
              <a:spLocks noChangeShapeType="1"/>
            </p:cNvSpPr>
            <p:nvPr/>
          </p:nvSpPr>
          <p:spPr bwMode="auto">
            <a:xfrm flipV="1">
              <a:off x="5429" y="2815"/>
              <a:ext cx="331" cy="67"/>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09" name="Freeform 48">
              <a:extLst>
                <a:ext uri="{FF2B5EF4-FFF2-40B4-BE49-F238E27FC236}">
                  <a16:creationId xmlns:a16="http://schemas.microsoft.com/office/drawing/2014/main" id="{187B638B-BAA1-2777-4426-05F5E0195862}"/>
                </a:ext>
              </a:extLst>
            </p:cNvPr>
            <p:cNvSpPr>
              <a:spLocks/>
            </p:cNvSpPr>
            <p:nvPr/>
          </p:nvSpPr>
          <p:spPr bwMode="auto">
            <a:xfrm>
              <a:off x="3673" y="3450"/>
              <a:ext cx="239" cy="300"/>
            </a:xfrm>
            <a:custGeom>
              <a:avLst/>
              <a:gdLst>
                <a:gd name="T0" fmla="*/ 32 w 215"/>
                <a:gd name="T1" fmla="*/ 388 h 264"/>
                <a:gd name="T2" fmla="*/ 180 w 215"/>
                <a:gd name="T3" fmla="*/ 53 h 264"/>
                <a:gd name="T4" fmla="*/ 296 w 215"/>
                <a:gd name="T5" fmla="*/ 0 h 264"/>
                <a:gd name="T6" fmla="*/ 0 60000 65536"/>
                <a:gd name="T7" fmla="*/ 0 60000 65536"/>
                <a:gd name="T8" fmla="*/ 0 60000 65536"/>
              </a:gdLst>
              <a:ahLst/>
              <a:cxnLst>
                <a:cxn ang="T6">
                  <a:pos x="T0" y="T1"/>
                </a:cxn>
                <a:cxn ang="T7">
                  <a:pos x="T2" y="T3"/>
                </a:cxn>
                <a:cxn ang="T8">
                  <a:pos x="T4" y="T5"/>
                </a:cxn>
              </a:cxnLst>
              <a:rect l="0" t="0" r="r" b="b"/>
              <a:pathLst>
                <a:path w="215" h="264">
                  <a:moveTo>
                    <a:pt x="23" y="264"/>
                  </a:moveTo>
                  <a:cubicBezTo>
                    <a:pt x="0" y="196"/>
                    <a:pt x="69" y="71"/>
                    <a:pt x="131" y="36"/>
                  </a:cubicBezTo>
                  <a:cubicBezTo>
                    <a:pt x="157" y="22"/>
                    <a:pt x="188" y="13"/>
                    <a:pt x="215"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nvGrpSpPr>
            <p:cNvPr id="15410" name="Group 49">
              <a:extLst>
                <a:ext uri="{FF2B5EF4-FFF2-40B4-BE49-F238E27FC236}">
                  <a16:creationId xmlns:a16="http://schemas.microsoft.com/office/drawing/2014/main" id="{407C1CE6-A409-EC9F-546B-C15902492B60}"/>
                </a:ext>
              </a:extLst>
            </p:cNvPr>
            <p:cNvGrpSpPr>
              <a:grpSpLocks/>
            </p:cNvGrpSpPr>
            <p:nvPr/>
          </p:nvGrpSpPr>
          <p:grpSpPr bwMode="auto">
            <a:xfrm>
              <a:off x="-3" y="2055"/>
              <a:ext cx="2917" cy="1925"/>
              <a:chOff x="-3" y="2055"/>
              <a:chExt cx="2917" cy="1925"/>
            </a:xfrm>
          </p:grpSpPr>
          <p:sp>
            <p:nvSpPr>
              <p:cNvPr id="397362" name="Text Box 50">
                <a:extLst>
                  <a:ext uri="{FF2B5EF4-FFF2-40B4-BE49-F238E27FC236}">
                    <a16:creationId xmlns:a16="http://schemas.microsoft.com/office/drawing/2014/main" id="{4934709D-99B0-DF89-89E2-95297CC54EDF}"/>
                  </a:ext>
                </a:extLst>
              </p:cNvPr>
              <p:cNvSpPr txBox="1">
                <a:spLocks noChangeArrowheads="1"/>
              </p:cNvSpPr>
              <p:nvPr/>
            </p:nvSpPr>
            <p:spPr bwMode="auto">
              <a:xfrm>
                <a:off x="51" y="2055"/>
                <a:ext cx="1812" cy="2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800" b="1" dirty="0">
                    <a:solidFill>
                      <a:srgbClr val="00B050"/>
                    </a:solidFill>
                    <a:effectLst>
                      <a:outerShdw blurRad="38100" dist="38100" dir="2700000" algn="tl">
                        <a:srgbClr val="C0C0C0"/>
                      </a:outerShdw>
                    </a:effectLst>
                    <a:latin typeface="Arial" pitchFamily="34" charset="0"/>
                    <a:ea typeface="ＭＳ Ｐゴシック" charset="-128"/>
                  </a:rPr>
                  <a:t>perspective </a:t>
                </a:r>
                <a:r>
                  <a:rPr lang="en-US" sz="1800" b="1" dirty="0">
                    <a:solidFill>
                      <a:schemeClr val="accent2"/>
                    </a:solidFill>
                    <a:effectLst>
                      <a:outerShdw blurRad="38100" dist="38100" dir="2700000" algn="tl">
                        <a:srgbClr val="C0C0C0"/>
                      </a:outerShdw>
                    </a:effectLst>
                    <a:latin typeface="Arial" pitchFamily="34" charset="0"/>
                    <a:ea typeface="ＭＳ Ｐゴシック" charset="-128"/>
                  </a:rPr>
                  <a:t>view volume</a:t>
                </a:r>
              </a:p>
            </p:txBody>
          </p:sp>
          <p:sp>
            <p:nvSpPr>
              <p:cNvPr id="15412" name="Line 51">
                <a:extLst>
                  <a:ext uri="{FF2B5EF4-FFF2-40B4-BE49-F238E27FC236}">
                    <a16:creationId xmlns:a16="http://schemas.microsoft.com/office/drawing/2014/main" id="{EEAC7C82-C66F-21A6-52B1-C0C9153D1230}"/>
                  </a:ext>
                </a:extLst>
              </p:cNvPr>
              <p:cNvSpPr>
                <a:spLocks noChangeShapeType="1"/>
              </p:cNvSpPr>
              <p:nvPr/>
            </p:nvSpPr>
            <p:spPr bwMode="auto">
              <a:xfrm flipV="1">
                <a:off x="404" y="2302"/>
                <a:ext cx="1774" cy="105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3" name="Line 52">
                <a:extLst>
                  <a:ext uri="{FF2B5EF4-FFF2-40B4-BE49-F238E27FC236}">
                    <a16:creationId xmlns:a16="http://schemas.microsoft.com/office/drawing/2014/main" id="{C0E8921D-B164-BF13-A709-8EDD7A8EE5EA}"/>
                  </a:ext>
                </a:extLst>
              </p:cNvPr>
              <p:cNvSpPr>
                <a:spLocks noChangeShapeType="1"/>
              </p:cNvSpPr>
              <p:nvPr/>
            </p:nvSpPr>
            <p:spPr bwMode="auto">
              <a:xfrm flipV="1">
                <a:off x="399" y="2757"/>
                <a:ext cx="2197" cy="616"/>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4" name="Line 53">
                <a:extLst>
                  <a:ext uri="{FF2B5EF4-FFF2-40B4-BE49-F238E27FC236}">
                    <a16:creationId xmlns:a16="http://schemas.microsoft.com/office/drawing/2014/main" id="{F245618A-A59C-E8FF-11E6-7FDBDC1B6A5C}"/>
                  </a:ext>
                </a:extLst>
              </p:cNvPr>
              <p:cNvSpPr>
                <a:spLocks noChangeShapeType="1"/>
              </p:cNvSpPr>
              <p:nvPr/>
            </p:nvSpPr>
            <p:spPr bwMode="auto">
              <a:xfrm>
                <a:off x="390" y="3374"/>
                <a:ext cx="2191" cy="133"/>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5" name="Line 54">
                <a:extLst>
                  <a:ext uri="{FF2B5EF4-FFF2-40B4-BE49-F238E27FC236}">
                    <a16:creationId xmlns:a16="http://schemas.microsoft.com/office/drawing/2014/main" id="{EFC54C9D-AB9A-03DB-8E1C-D2C4AC2C41A3}"/>
                  </a:ext>
                </a:extLst>
              </p:cNvPr>
              <p:cNvSpPr>
                <a:spLocks noChangeShapeType="1"/>
              </p:cNvSpPr>
              <p:nvPr/>
            </p:nvSpPr>
            <p:spPr bwMode="auto">
              <a:xfrm flipV="1">
                <a:off x="2584" y="2742"/>
                <a:ext cx="9" cy="76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6" name="Line 55">
                <a:extLst>
                  <a:ext uri="{FF2B5EF4-FFF2-40B4-BE49-F238E27FC236}">
                    <a16:creationId xmlns:a16="http://schemas.microsoft.com/office/drawing/2014/main" id="{B59D7313-4F34-26C1-6EAE-8E2D683148F1}"/>
                  </a:ext>
                </a:extLst>
              </p:cNvPr>
              <p:cNvSpPr>
                <a:spLocks noChangeShapeType="1"/>
              </p:cNvSpPr>
              <p:nvPr/>
            </p:nvSpPr>
            <p:spPr bwMode="auto">
              <a:xfrm flipH="1" flipV="1">
                <a:off x="2174" y="2304"/>
                <a:ext cx="410" cy="44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7" name="Line 56">
                <a:extLst>
                  <a:ext uri="{FF2B5EF4-FFF2-40B4-BE49-F238E27FC236}">
                    <a16:creationId xmlns:a16="http://schemas.microsoft.com/office/drawing/2014/main" id="{13E88F46-0DCF-30E4-BF0C-2DA52A992B06}"/>
                  </a:ext>
                </a:extLst>
              </p:cNvPr>
              <p:cNvSpPr>
                <a:spLocks noChangeShapeType="1"/>
              </p:cNvSpPr>
              <p:nvPr/>
            </p:nvSpPr>
            <p:spPr bwMode="auto">
              <a:xfrm flipV="1">
                <a:off x="2164" y="2294"/>
                <a:ext cx="9" cy="778"/>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8" name="Line 57">
                <a:extLst>
                  <a:ext uri="{FF2B5EF4-FFF2-40B4-BE49-F238E27FC236}">
                    <a16:creationId xmlns:a16="http://schemas.microsoft.com/office/drawing/2014/main" id="{1774B5A6-0D3C-192A-BBC1-6C958A3D884B}"/>
                  </a:ext>
                </a:extLst>
              </p:cNvPr>
              <p:cNvSpPr>
                <a:spLocks noChangeShapeType="1"/>
              </p:cNvSpPr>
              <p:nvPr/>
            </p:nvSpPr>
            <p:spPr bwMode="auto">
              <a:xfrm flipH="1" flipV="1">
                <a:off x="2164" y="3081"/>
                <a:ext cx="411" cy="42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19" name="Line 58">
                <a:extLst>
                  <a:ext uri="{FF2B5EF4-FFF2-40B4-BE49-F238E27FC236}">
                    <a16:creationId xmlns:a16="http://schemas.microsoft.com/office/drawing/2014/main" id="{8DD47A26-98E6-1020-7566-EECB959E2129}"/>
                  </a:ext>
                </a:extLst>
              </p:cNvPr>
              <p:cNvSpPr>
                <a:spLocks noChangeShapeType="1"/>
              </p:cNvSpPr>
              <p:nvPr/>
            </p:nvSpPr>
            <p:spPr bwMode="auto">
              <a:xfrm flipH="1" flipV="1">
                <a:off x="1728" y="2985"/>
                <a:ext cx="6" cy="489"/>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0" name="Line 59">
                <a:extLst>
                  <a:ext uri="{FF2B5EF4-FFF2-40B4-BE49-F238E27FC236}">
                    <a16:creationId xmlns:a16="http://schemas.microsoft.com/office/drawing/2014/main" id="{EE710974-65A2-CDC8-C6A9-63FE00DD5A6A}"/>
                  </a:ext>
                </a:extLst>
              </p:cNvPr>
              <p:cNvSpPr>
                <a:spLocks noChangeShapeType="1"/>
              </p:cNvSpPr>
              <p:nvPr/>
            </p:nvSpPr>
            <p:spPr bwMode="auto">
              <a:xfrm flipH="1" flipV="1">
                <a:off x="1472" y="2718"/>
                <a:ext cx="253" cy="281"/>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1" name="Line 60">
                <a:extLst>
                  <a:ext uri="{FF2B5EF4-FFF2-40B4-BE49-F238E27FC236}">
                    <a16:creationId xmlns:a16="http://schemas.microsoft.com/office/drawing/2014/main" id="{C46199D2-D302-6C92-F077-07D307C84573}"/>
                  </a:ext>
                </a:extLst>
              </p:cNvPr>
              <p:cNvSpPr>
                <a:spLocks noChangeShapeType="1"/>
              </p:cNvSpPr>
              <p:nvPr/>
            </p:nvSpPr>
            <p:spPr bwMode="auto">
              <a:xfrm>
                <a:off x="1470" y="3194"/>
                <a:ext cx="255" cy="280"/>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2" name="Line 61">
                <a:extLst>
                  <a:ext uri="{FF2B5EF4-FFF2-40B4-BE49-F238E27FC236}">
                    <a16:creationId xmlns:a16="http://schemas.microsoft.com/office/drawing/2014/main" id="{ADA94CA0-EF63-E83C-7515-4F3C57F207C0}"/>
                  </a:ext>
                </a:extLst>
              </p:cNvPr>
              <p:cNvSpPr>
                <a:spLocks noChangeShapeType="1"/>
              </p:cNvSpPr>
              <p:nvPr/>
            </p:nvSpPr>
            <p:spPr bwMode="auto">
              <a:xfrm flipV="1">
                <a:off x="1460" y="2716"/>
                <a:ext cx="24" cy="484"/>
              </a:xfrm>
              <a:prstGeom prst="line">
                <a:avLst/>
              </a:prstGeom>
              <a:noFill/>
              <a:ln w="19050">
                <a:solidFill>
                  <a:schemeClr val="tx2"/>
                </a:solidFill>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3" name="Line 62">
                <a:extLst>
                  <a:ext uri="{FF2B5EF4-FFF2-40B4-BE49-F238E27FC236}">
                    <a16:creationId xmlns:a16="http://schemas.microsoft.com/office/drawing/2014/main" id="{A3267A43-5AE0-3628-3CE5-1528A6CDAA66}"/>
                  </a:ext>
                </a:extLst>
              </p:cNvPr>
              <p:cNvSpPr>
                <a:spLocks noChangeShapeType="1"/>
              </p:cNvSpPr>
              <p:nvPr/>
            </p:nvSpPr>
            <p:spPr bwMode="auto">
              <a:xfrm flipV="1">
                <a:off x="390" y="3081"/>
                <a:ext cx="1801" cy="283"/>
              </a:xfrm>
              <a:prstGeom prst="line">
                <a:avLst/>
              </a:prstGeom>
              <a:noFill/>
              <a:ln w="19050">
                <a:solidFill>
                  <a:schemeClr val="tx2"/>
                </a:solidFill>
                <a:prstDash val="sysDot"/>
                <a:round/>
                <a:headEnd/>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4" name="Text Box 63">
                <a:extLst>
                  <a:ext uri="{FF2B5EF4-FFF2-40B4-BE49-F238E27FC236}">
                    <a16:creationId xmlns:a16="http://schemas.microsoft.com/office/drawing/2014/main" id="{B32ADAE4-2035-D2B8-ECF1-E98B4C04261F}"/>
                  </a:ext>
                </a:extLst>
              </p:cNvPr>
              <p:cNvSpPr txBox="1">
                <a:spLocks noChangeArrowheads="1"/>
              </p:cNvSpPr>
              <p:nvPr/>
            </p:nvSpPr>
            <p:spPr bwMode="auto">
              <a:xfrm>
                <a:off x="542" y="2666"/>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x=left</a:t>
                </a:r>
              </a:p>
            </p:txBody>
          </p:sp>
          <p:sp>
            <p:nvSpPr>
              <p:cNvPr id="15425" name="Line 64">
                <a:extLst>
                  <a:ext uri="{FF2B5EF4-FFF2-40B4-BE49-F238E27FC236}">
                    <a16:creationId xmlns:a16="http://schemas.microsoft.com/office/drawing/2014/main" id="{1919C17D-3099-4A2D-B600-7967CF059F8D}"/>
                  </a:ext>
                </a:extLst>
              </p:cNvPr>
              <p:cNvSpPr>
                <a:spLocks noChangeShapeType="1"/>
              </p:cNvSpPr>
              <p:nvPr/>
            </p:nvSpPr>
            <p:spPr bwMode="auto">
              <a:xfrm flipV="1">
                <a:off x="404" y="3131"/>
                <a:ext cx="0" cy="247"/>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6" name="Line 65">
                <a:extLst>
                  <a:ext uri="{FF2B5EF4-FFF2-40B4-BE49-F238E27FC236}">
                    <a16:creationId xmlns:a16="http://schemas.microsoft.com/office/drawing/2014/main" id="{48192802-60CE-CA08-EEE5-66F6AB3BDB1B}"/>
                  </a:ext>
                </a:extLst>
              </p:cNvPr>
              <p:cNvSpPr>
                <a:spLocks noChangeShapeType="1"/>
              </p:cNvSpPr>
              <p:nvPr/>
            </p:nvSpPr>
            <p:spPr bwMode="auto">
              <a:xfrm flipH="1">
                <a:off x="189" y="3355"/>
                <a:ext cx="210" cy="8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7" name="Line 66">
                <a:extLst>
                  <a:ext uri="{FF2B5EF4-FFF2-40B4-BE49-F238E27FC236}">
                    <a16:creationId xmlns:a16="http://schemas.microsoft.com/office/drawing/2014/main" id="{4154C2B6-48F6-3028-9AA3-3E165316D3B2}"/>
                  </a:ext>
                </a:extLst>
              </p:cNvPr>
              <p:cNvSpPr>
                <a:spLocks noChangeShapeType="1"/>
              </p:cNvSpPr>
              <p:nvPr/>
            </p:nvSpPr>
            <p:spPr bwMode="auto">
              <a:xfrm>
                <a:off x="390" y="3364"/>
                <a:ext cx="175" cy="219"/>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28" name="Text Box 67">
                <a:extLst>
                  <a:ext uri="{FF2B5EF4-FFF2-40B4-BE49-F238E27FC236}">
                    <a16:creationId xmlns:a16="http://schemas.microsoft.com/office/drawing/2014/main" id="{72ACC38C-2665-D021-0774-8C738EF7ABEA}"/>
                  </a:ext>
                </a:extLst>
              </p:cNvPr>
              <p:cNvSpPr txBox="1">
                <a:spLocks noChangeArrowheads="1"/>
              </p:cNvSpPr>
              <p:nvPr/>
            </p:nvSpPr>
            <p:spPr bwMode="auto">
              <a:xfrm>
                <a:off x="1588" y="3749"/>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x=right</a:t>
                </a:r>
              </a:p>
            </p:txBody>
          </p:sp>
          <p:sp>
            <p:nvSpPr>
              <p:cNvPr id="15429" name="Text Box 68">
                <a:extLst>
                  <a:ext uri="{FF2B5EF4-FFF2-40B4-BE49-F238E27FC236}">
                    <a16:creationId xmlns:a16="http://schemas.microsoft.com/office/drawing/2014/main" id="{F21C7C40-180A-F091-3120-0A80956FC453}"/>
                  </a:ext>
                </a:extLst>
              </p:cNvPr>
              <p:cNvSpPr txBox="1">
                <a:spLocks noChangeArrowheads="1"/>
              </p:cNvSpPr>
              <p:nvPr/>
            </p:nvSpPr>
            <p:spPr bwMode="auto">
              <a:xfrm>
                <a:off x="1304" y="2313"/>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y=top</a:t>
                </a:r>
              </a:p>
            </p:txBody>
          </p:sp>
          <p:sp>
            <p:nvSpPr>
              <p:cNvPr id="15430" name="Text Box 69">
                <a:extLst>
                  <a:ext uri="{FF2B5EF4-FFF2-40B4-BE49-F238E27FC236}">
                    <a16:creationId xmlns:a16="http://schemas.microsoft.com/office/drawing/2014/main" id="{410044E0-5D69-EB7B-703A-A1953E4784C5}"/>
                  </a:ext>
                </a:extLst>
              </p:cNvPr>
              <p:cNvSpPr txBox="1">
                <a:spLocks noChangeArrowheads="1"/>
              </p:cNvSpPr>
              <p:nvPr/>
            </p:nvSpPr>
            <p:spPr bwMode="auto">
              <a:xfrm>
                <a:off x="729" y="3502"/>
                <a:ext cx="8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y=bottom</a:t>
                </a:r>
              </a:p>
            </p:txBody>
          </p:sp>
          <p:sp>
            <p:nvSpPr>
              <p:cNvPr id="15431" name="Text Box 70">
                <a:extLst>
                  <a:ext uri="{FF2B5EF4-FFF2-40B4-BE49-F238E27FC236}">
                    <a16:creationId xmlns:a16="http://schemas.microsoft.com/office/drawing/2014/main" id="{53336B7E-8079-50A6-A40B-681B14F9F463}"/>
                  </a:ext>
                </a:extLst>
              </p:cNvPr>
              <p:cNvSpPr txBox="1">
                <a:spLocks noChangeArrowheads="1"/>
              </p:cNvSpPr>
              <p:nvPr/>
            </p:nvSpPr>
            <p:spPr bwMode="auto">
              <a:xfrm>
                <a:off x="1371" y="3466"/>
                <a:ext cx="8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near</a:t>
                </a:r>
              </a:p>
            </p:txBody>
          </p:sp>
          <p:sp>
            <p:nvSpPr>
              <p:cNvPr id="15432" name="Text Box 71">
                <a:extLst>
                  <a:ext uri="{FF2B5EF4-FFF2-40B4-BE49-F238E27FC236}">
                    <a16:creationId xmlns:a16="http://schemas.microsoft.com/office/drawing/2014/main" id="{76A00AF5-E180-495D-1879-5FA9F0CB6A57}"/>
                  </a:ext>
                </a:extLst>
              </p:cNvPr>
              <p:cNvSpPr txBox="1">
                <a:spLocks noChangeArrowheads="1"/>
              </p:cNvSpPr>
              <p:nvPr/>
            </p:nvSpPr>
            <p:spPr bwMode="auto">
              <a:xfrm>
                <a:off x="2301" y="3538"/>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r>
                  <a:rPr lang="en-US" altLang="en-US" sz="1800" b="1">
                    <a:solidFill>
                      <a:schemeClr val="accent1"/>
                    </a:solidFill>
                    <a:latin typeface="Arial" panose="020B0604020202020204" pitchFamily="34" charset="0"/>
                  </a:rPr>
                  <a:t>far</a:t>
                </a:r>
              </a:p>
            </p:txBody>
          </p:sp>
          <p:sp>
            <p:nvSpPr>
              <p:cNvPr id="15433" name="Text Box 72">
                <a:extLst>
                  <a:ext uri="{FF2B5EF4-FFF2-40B4-BE49-F238E27FC236}">
                    <a16:creationId xmlns:a16="http://schemas.microsoft.com/office/drawing/2014/main" id="{8A401EFD-2151-460F-6A79-0F80521FB5C9}"/>
                  </a:ext>
                </a:extLst>
              </p:cNvPr>
              <p:cNvSpPr txBox="1">
                <a:spLocks noChangeArrowheads="1"/>
              </p:cNvSpPr>
              <p:nvPr/>
            </p:nvSpPr>
            <p:spPr bwMode="auto">
              <a:xfrm>
                <a:off x="253" y="3612"/>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15434" name="Text Box 73">
                <a:extLst>
                  <a:ext uri="{FF2B5EF4-FFF2-40B4-BE49-F238E27FC236}">
                    <a16:creationId xmlns:a16="http://schemas.microsoft.com/office/drawing/2014/main" id="{B6808673-6C32-372F-E199-7C48D645C3F1}"/>
                  </a:ext>
                </a:extLst>
              </p:cNvPr>
              <p:cNvSpPr txBox="1">
                <a:spLocks noChangeArrowheads="1"/>
              </p:cNvSpPr>
              <p:nvPr/>
            </p:nvSpPr>
            <p:spPr bwMode="auto">
              <a:xfrm>
                <a:off x="-3" y="3493"/>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solidFill>
                      <a:srgbClr val="990033"/>
                    </a:solidFill>
                    <a:latin typeface="Arial" panose="020B0604020202020204" pitchFamily="34" charset="0"/>
                  </a:rPr>
                  <a:t>VCS</a:t>
                </a:r>
              </a:p>
            </p:txBody>
          </p:sp>
          <p:sp>
            <p:nvSpPr>
              <p:cNvPr id="15435" name="Freeform 74">
                <a:extLst>
                  <a:ext uri="{FF2B5EF4-FFF2-40B4-BE49-F238E27FC236}">
                    <a16:creationId xmlns:a16="http://schemas.microsoft.com/office/drawing/2014/main" id="{3674D4C2-A1AC-1033-2D82-6945355DB3FF}"/>
                  </a:ext>
                </a:extLst>
              </p:cNvPr>
              <p:cNvSpPr>
                <a:spLocks/>
              </p:cNvSpPr>
              <p:nvPr/>
            </p:nvSpPr>
            <p:spPr bwMode="auto">
              <a:xfrm>
                <a:off x="1743" y="3340"/>
                <a:ext cx="463" cy="486"/>
              </a:xfrm>
              <a:custGeom>
                <a:avLst/>
                <a:gdLst>
                  <a:gd name="T0" fmla="*/ 585 w 381"/>
                  <a:gd name="T1" fmla="*/ 433 h 515"/>
                  <a:gd name="T2" fmla="*/ 568 w 381"/>
                  <a:gd name="T3" fmla="*/ 195 h 515"/>
                  <a:gd name="T4" fmla="*/ 403 w 381"/>
                  <a:gd name="T5" fmla="*/ 118 h 515"/>
                  <a:gd name="T6" fmla="*/ 222 w 381"/>
                  <a:gd name="T7" fmla="*/ 56 h 515"/>
                  <a:gd name="T8" fmla="*/ 75 w 381"/>
                  <a:gd name="T9" fmla="*/ 18 h 515"/>
                  <a:gd name="T10" fmla="*/ 11 w 381"/>
                  <a:gd name="T11" fmla="*/ 3 h 5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1" h="515">
                    <a:moveTo>
                      <a:pt x="326" y="515"/>
                    </a:moveTo>
                    <a:cubicBezTo>
                      <a:pt x="381" y="432"/>
                      <a:pt x="347" y="319"/>
                      <a:pt x="316" y="232"/>
                    </a:cubicBezTo>
                    <a:cubicBezTo>
                      <a:pt x="312" y="221"/>
                      <a:pt x="238" y="151"/>
                      <a:pt x="225" y="140"/>
                    </a:cubicBezTo>
                    <a:cubicBezTo>
                      <a:pt x="184" y="104"/>
                      <a:pt x="175" y="83"/>
                      <a:pt x="124" y="67"/>
                    </a:cubicBezTo>
                    <a:cubicBezTo>
                      <a:pt x="98" y="50"/>
                      <a:pt x="70" y="35"/>
                      <a:pt x="42" y="21"/>
                    </a:cubicBezTo>
                    <a:cubicBezTo>
                      <a:pt x="0" y="0"/>
                      <a:pt x="27" y="24"/>
                      <a:pt x="6" y="3"/>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436" name="Freeform 75">
                <a:extLst>
                  <a:ext uri="{FF2B5EF4-FFF2-40B4-BE49-F238E27FC236}">
                    <a16:creationId xmlns:a16="http://schemas.microsoft.com/office/drawing/2014/main" id="{CD5F7898-5D4D-E638-AEFD-4F8C5052BAD4}"/>
                  </a:ext>
                </a:extLst>
              </p:cNvPr>
              <p:cNvSpPr>
                <a:spLocks/>
              </p:cNvSpPr>
              <p:nvPr/>
            </p:nvSpPr>
            <p:spPr bwMode="auto">
              <a:xfrm>
                <a:off x="1063" y="2820"/>
                <a:ext cx="365" cy="156"/>
              </a:xfrm>
              <a:custGeom>
                <a:avLst/>
                <a:gdLst>
                  <a:gd name="T0" fmla="*/ 0 w 365"/>
                  <a:gd name="T1" fmla="*/ 0 h 156"/>
                  <a:gd name="T2" fmla="*/ 164 w 365"/>
                  <a:gd name="T3" fmla="*/ 46 h 156"/>
                  <a:gd name="T4" fmla="*/ 365 w 365"/>
                  <a:gd name="T5" fmla="*/ 156 h 156"/>
                  <a:gd name="T6" fmla="*/ 0 60000 65536"/>
                  <a:gd name="T7" fmla="*/ 0 60000 65536"/>
                  <a:gd name="T8" fmla="*/ 0 60000 65536"/>
                </a:gdLst>
                <a:ahLst/>
                <a:cxnLst>
                  <a:cxn ang="T6">
                    <a:pos x="T0" y="T1"/>
                  </a:cxn>
                  <a:cxn ang="T7">
                    <a:pos x="T2" y="T3"/>
                  </a:cxn>
                  <a:cxn ang="T8">
                    <a:pos x="T4" y="T5"/>
                  </a:cxn>
                </a:cxnLst>
                <a:rect l="0" t="0" r="r" b="b"/>
                <a:pathLst>
                  <a:path w="365" h="156">
                    <a:moveTo>
                      <a:pt x="0" y="0"/>
                    </a:moveTo>
                    <a:cubicBezTo>
                      <a:pt x="54" y="18"/>
                      <a:pt x="110" y="28"/>
                      <a:pt x="164" y="46"/>
                    </a:cubicBezTo>
                    <a:cubicBezTo>
                      <a:pt x="249" y="74"/>
                      <a:pt x="268" y="156"/>
                      <a:pt x="365" y="15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437" name="Freeform 76">
                <a:extLst>
                  <a:ext uri="{FF2B5EF4-FFF2-40B4-BE49-F238E27FC236}">
                    <a16:creationId xmlns:a16="http://schemas.microsoft.com/office/drawing/2014/main" id="{06D821FD-A3F5-0916-CA68-3CFF3B6CD9D4}"/>
                  </a:ext>
                </a:extLst>
              </p:cNvPr>
              <p:cNvSpPr>
                <a:spLocks/>
              </p:cNvSpPr>
              <p:nvPr/>
            </p:nvSpPr>
            <p:spPr bwMode="auto">
              <a:xfrm>
                <a:off x="1629" y="2528"/>
                <a:ext cx="101" cy="320"/>
              </a:xfrm>
              <a:custGeom>
                <a:avLst/>
                <a:gdLst>
                  <a:gd name="T0" fmla="*/ 0 w 101"/>
                  <a:gd name="T1" fmla="*/ 0 h 320"/>
                  <a:gd name="T2" fmla="*/ 46 w 101"/>
                  <a:gd name="T3" fmla="*/ 36 h 320"/>
                  <a:gd name="T4" fmla="*/ 64 w 101"/>
                  <a:gd name="T5" fmla="*/ 73 h 320"/>
                  <a:gd name="T6" fmla="*/ 101 w 101"/>
                  <a:gd name="T7" fmla="*/ 128 h 320"/>
                  <a:gd name="T8" fmla="*/ 19 w 101"/>
                  <a:gd name="T9" fmla="*/ 320 h 3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1" h="320">
                    <a:moveTo>
                      <a:pt x="0" y="0"/>
                    </a:moveTo>
                    <a:cubicBezTo>
                      <a:pt x="14" y="13"/>
                      <a:pt x="34" y="21"/>
                      <a:pt x="46" y="36"/>
                    </a:cubicBezTo>
                    <a:cubicBezTo>
                      <a:pt x="55" y="47"/>
                      <a:pt x="57" y="61"/>
                      <a:pt x="64" y="73"/>
                    </a:cubicBezTo>
                    <a:cubicBezTo>
                      <a:pt x="75" y="92"/>
                      <a:pt x="101" y="128"/>
                      <a:pt x="101" y="128"/>
                    </a:cubicBezTo>
                    <a:cubicBezTo>
                      <a:pt x="92" y="204"/>
                      <a:pt x="75" y="264"/>
                      <a:pt x="19" y="32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5438" name="Text Box 77">
                <a:extLst>
                  <a:ext uri="{FF2B5EF4-FFF2-40B4-BE49-F238E27FC236}">
                    <a16:creationId xmlns:a16="http://schemas.microsoft.com/office/drawing/2014/main" id="{ECBE636D-57E2-B69F-A9C6-6B419D2CACC0}"/>
                  </a:ext>
                </a:extLst>
              </p:cNvPr>
              <p:cNvSpPr txBox="1">
                <a:spLocks noChangeArrowheads="1"/>
              </p:cNvSpPr>
              <p:nvPr/>
            </p:nvSpPr>
            <p:spPr bwMode="auto">
              <a:xfrm>
                <a:off x="33" y="2948"/>
                <a:ext cx="6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15439" name="Freeform 78">
                <a:extLst>
                  <a:ext uri="{FF2B5EF4-FFF2-40B4-BE49-F238E27FC236}">
                    <a16:creationId xmlns:a16="http://schemas.microsoft.com/office/drawing/2014/main" id="{BE461153-9B5C-4616-16C4-6AD292688B51}"/>
                  </a:ext>
                </a:extLst>
              </p:cNvPr>
              <p:cNvSpPr>
                <a:spLocks/>
              </p:cNvSpPr>
              <p:nvPr/>
            </p:nvSpPr>
            <p:spPr bwMode="auto">
              <a:xfrm>
                <a:off x="1254" y="3348"/>
                <a:ext cx="282" cy="198"/>
              </a:xfrm>
              <a:custGeom>
                <a:avLst/>
                <a:gdLst>
                  <a:gd name="T0" fmla="*/ 0 w 282"/>
                  <a:gd name="T1" fmla="*/ 198 h 198"/>
                  <a:gd name="T2" fmla="*/ 48 w 282"/>
                  <a:gd name="T3" fmla="*/ 90 h 198"/>
                  <a:gd name="T4" fmla="*/ 114 w 282"/>
                  <a:gd name="T5" fmla="*/ 54 h 198"/>
                  <a:gd name="T6" fmla="*/ 282 w 282"/>
                  <a:gd name="T7" fmla="*/ 0 h 1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198">
                    <a:moveTo>
                      <a:pt x="0" y="198"/>
                    </a:moveTo>
                    <a:cubicBezTo>
                      <a:pt x="14" y="155"/>
                      <a:pt x="23" y="127"/>
                      <a:pt x="48" y="90"/>
                    </a:cubicBezTo>
                    <a:cubicBezTo>
                      <a:pt x="62" y="69"/>
                      <a:pt x="92" y="65"/>
                      <a:pt x="114" y="54"/>
                    </a:cubicBezTo>
                    <a:cubicBezTo>
                      <a:pt x="167" y="28"/>
                      <a:pt x="221" y="0"/>
                      <a:pt x="282" y="0"/>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grpSp>
      <p:sp>
        <p:nvSpPr>
          <p:cNvPr id="15383" name="Rectangle 79">
            <a:extLst>
              <a:ext uri="{FF2B5EF4-FFF2-40B4-BE49-F238E27FC236}">
                <a16:creationId xmlns:a16="http://schemas.microsoft.com/office/drawing/2014/main" id="{4A6EB857-18FD-BB6E-C705-863DD18BABDE}"/>
              </a:ext>
            </a:extLst>
          </p:cNvPr>
          <p:cNvSpPr>
            <a:spLocks noChangeArrowheads="1"/>
          </p:cNvSpPr>
          <p:nvPr/>
        </p:nvSpPr>
        <p:spPr bwMode="auto">
          <a:xfrm>
            <a:off x="4572000" y="1524000"/>
            <a:ext cx="4572000" cy="3048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9731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97315"/>
                                        </p:tgtEl>
                                        <p:attrNameLst>
                                          <p:attrName>style.visibility</p:attrName>
                                        </p:attrNameLst>
                                      </p:cBhvr>
                                      <p:to>
                                        <p:strVal val="visible"/>
                                      </p:to>
                                    </p:set>
                                    <p:animEffect transition="in" filter="checkerboard(across)">
                                      <p:cBhvr>
                                        <p:cTn id="11" dur="500"/>
                                        <p:tgtEl>
                                          <p:spTgt spid="397315"/>
                                        </p:tgtEl>
                                      </p:cBhvr>
                                    </p:animEffect>
                                  </p:childTnLst>
                                </p:cTn>
                              </p:par>
                              <p:par>
                                <p:cTn id="12" presetID="5" presetClass="entr" presetSubtype="10" fill="hold" nodeType="withEffect">
                                  <p:stCondLst>
                                    <p:cond delay="0"/>
                                  </p:stCondLst>
                                  <p:childTnLst>
                                    <p:set>
                                      <p:cBhvr>
                                        <p:cTn id="13" dur="1" fill="hold">
                                          <p:stCondLst>
                                            <p:cond delay="0"/>
                                          </p:stCondLst>
                                        </p:cTn>
                                        <p:tgtEl>
                                          <p:spTgt spid="397316"/>
                                        </p:tgtEl>
                                        <p:attrNameLst>
                                          <p:attrName>style.visibility</p:attrName>
                                        </p:attrNameLst>
                                      </p:cBhvr>
                                      <p:to>
                                        <p:strVal val="visible"/>
                                      </p:to>
                                    </p:set>
                                    <p:animEffect transition="in" filter="checkerboard(across)">
                                      <p:cBhvr>
                                        <p:cTn id="14" dur="500"/>
                                        <p:tgtEl>
                                          <p:spTgt spid="397316"/>
                                        </p:tgtEl>
                                      </p:cBhvr>
                                    </p:animEffect>
                                  </p:childTnLst>
                                </p:cTn>
                              </p:par>
                              <p:par>
                                <p:cTn id="15" presetID="5" presetClass="entr" presetSubtype="10" fill="hold" nodeType="withEffect">
                                  <p:stCondLst>
                                    <p:cond delay="0"/>
                                  </p:stCondLst>
                                  <p:childTnLst>
                                    <p:set>
                                      <p:cBhvr>
                                        <p:cTn id="16" dur="1" fill="hold">
                                          <p:stCondLst>
                                            <p:cond delay="0"/>
                                          </p:stCondLst>
                                        </p:cTn>
                                        <p:tgtEl>
                                          <p:spTgt spid="397317"/>
                                        </p:tgtEl>
                                        <p:attrNameLst>
                                          <p:attrName>style.visibility</p:attrName>
                                        </p:attrNameLst>
                                      </p:cBhvr>
                                      <p:to>
                                        <p:strVal val="visible"/>
                                      </p:to>
                                    </p:set>
                                    <p:animEffect transition="in" filter="checkerboard(across)">
                                      <p:cBhvr>
                                        <p:cTn id="17" dur="500"/>
                                        <p:tgtEl>
                                          <p:spTgt spid="397317"/>
                                        </p:tgtEl>
                                      </p:cBhvr>
                                    </p:animEffect>
                                  </p:childTnLst>
                                </p:cTn>
                              </p:par>
                              <p:par>
                                <p:cTn id="18" presetID="5" presetClass="entr" presetSubtype="10" fill="hold" nodeType="withEffect">
                                  <p:stCondLst>
                                    <p:cond delay="0"/>
                                  </p:stCondLst>
                                  <p:childTnLst>
                                    <p:set>
                                      <p:cBhvr>
                                        <p:cTn id="19" dur="1" fill="hold">
                                          <p:stCondLst>
                                            <p:cond delay="0"/>
                                          </p:stCondLst>
                                        </p:cTn>
                                        <p:tgtEl>
                                          <p:spTgt spid="397318"/>
                                        </p:tgtEl>
                                        <p:attrNameLst>
                                          <p:attrName>style.visibility</p:attrName>
                                        </p:attrNameLst>
                                      </p:cBhvr>
                                      <p:to>
                                        <p:strVal val="visible"/>
                                      </p:to>
                                    </p:set>
                                    <p:animEffect transition="in" filter="checkerboard(across)">
                                      <p:cBhvr>
                                        <p:cTn id="20" dur="500"/>
                                        <p:tgtEl>
                                          <p:spTgt spid="397318"/>
                                        </p:tgtEl>
                                      </p:cBhvr>
                                    </p:animEffect>
                                  </p:childTnLst>
                                </p:cTn>
                              </p:par>
                              <p:par>
                                <p:cTn id="21" presetID="5" presetClass="entr" presetSubtype="10" fill="hold" nodeType="withEffect">
                                  <p:stCondLst>
                                    <p:cond delay="0"/>
                                  </p:stCondLst>
                                  <p:childTnLst>
                                    <p:set>
                                      <p:cBhvr>
                                        <p:cTn id="22" dur="1" fill="hold">
                                          <p:stCondLst>
                                            <p:cond delay="0"/>
                                          </p:stCondLst>
                                        </p:cTn>
                                        <p:tgtEl>
                                          <p:spTgt spid="397319"/>
                                        </p:tgtEl>
                                        <p:attrNameLst>
                                          <p:attrName>style.visibility</p:attrName>
                                        </p:attrNameLst>
                                      </p:cBhvr>
                                      <p:to>
                                        <p:strVal val="visible"/>
                                      </p:to>
                                    </p:set>
                                    <p:animEffect transition="in" filter="checkerboard(across)">
                                      <p:cBhvr>
                                        <p:cTn id="23" dur="500"/>
                                        <p:tgtEl>
                                          <p:spTgt spid="397319"/>
                                        </p:tgtEl>
                                      </p:cBhvr>
                                    </p:animEffect>
                                  </p:childTnLst>
                                </p:cTn>
                              </p:par>
                              <p:par>
                                <p:cTn id="24" presetID="5" presetClass="entr" presetSubtype="10" fill="hold" nodeType="withEffect">
                                  <p:stCondLst>
                                    <p:cond delay="0"/>
                                  </p:stCondLst>
                                  <p:childTnLst>
                                    <p:set>
                                      <p:cBhvr>
                                        <p:cTn id="25" dur="1" fill="hold">
                                          <p:stCondLst>
                                            <p:cond delay="0"/>
                                          </p:stCondLst>
                                        </p:cTn>
                                        <p:tgtEl>
                                          <p:spTgt spid="397320"/>
                                        </p:tgtEl>
                                        <p:attrNameLst>
                                          <p:attrName>style.visibility</p:attrName>
                                        </p:attrNameLst>
                                      </p:cBhvr>
                                      <p:to>
                                        <p:strVal val="visible"/>
                                      </p:to>
                                    </p:set>
                                    <p:animEffect transition="in" filter="checkerboard(across)">
                                      <p:cBhvr>
                                        <p:cTn id="26" dur="500"/>
                                        <p:tgtEl>
                                          <p:spTgt spid="397320"/>
                                        </p:tgtEl>
                                      </p:cBhvr>
                                    </p:animEffect>
                                  </p:childTnLst>
                                </p:cTn>
                              </p:par>
                              <p:par>
                                <p:cTn id="27" presetID="5" presetClass="entr" presetSubtype="10" fill="hold" nodeType="withEffect">
                                  <p:stCondLst>
                                    <p:cond delay="0"/>
                                  </p:stCondLst>
                                  <p:childTnLst>
                                    <p:set>
                                      <p:cBhvr>
                                        <p:cTn id="28" dur="1" fill="hold">
                                          <p:stCondLst>
                                            <p:cond delay="0"/>
                                          </p:stCondLst>
                                        </p:cTn>
                                        <p:tgtEl>
                                          <p:spTgt spid="397321"/>
                                        </p:tgtEl>
                                        <p:attrNameLst>
                                          <p:attrName>style.visibility</p:attrName>
                                        </p:attrNameLst>
                                      </p:cBhvr>
                                      <p:to>
                                        <p:strVal val="visible"/>
                                      </p:to>
                                    </p:set>
                                    <p:animEffect transition="in" filter="checkerboard(across)">
                                      <p:cBhvr>
                                        <p:cTn id="29" dur="500"/>
                                        <p:tgtEl>
                                          <p:spTgt spid="397321"/>
                                        </p:tgtEl>
                                      </p:cBhvr>
                                    </p:animEffect>
                                  </p:childTnLst>
                                </p:cTn>
                              </p:par>
                              <p:par>
                                <p:cTn id="30" presetID="5" presetClass="entr" presetSubtype="10" fill="hold" nodeType="withEffect">
                                  <p:stCondLst>
                                    <p:cond delay="0"/>
                                  </p:stCondLst>
                                  <p:childTnLst>
                                    <p:set>
                                      <p:cBhvr>
                                        <p:cTn id="31" dur="1" fill="hold">
                                          <p:stCondLst>
                                            <p:cond delay="0"/>
                                          </p:stCondLst>
                                        </p:cTn>
                                        <p:tgtEl>
                                          <p:spTgt spid="397322"/>
                                        </p:tgtEl>
                                        <p:attrNameLst>
                                          <p:attrName>style.visibility</p:attrName>
                                        </p:attrNameLst>
                                      </p:cBhvr>
                                      <p:to>
                                        <p:strVal val="visible"/>
                                      </p:to>
                                    </p:set>
                                    <p:animEffect transition="in" filter="checkerboard(across)">
                                      <p:cBhvr>
                                        <p:cTn id="32" dur="500"/>
                                        <p:tgtEl>
                                          <p:spTgt spid="397322"/>
                                        </p:tgtEl>
                                      </p:cBhvr>
                                    </p:animEffect>
                                  </p:childTnLst>
                                </p:cTn>
                              </p:par>
                              <p:par>
                                <p:cTn id="33" presetID="5" presetClass="entr" presetSubtype="10" fill="hold" nodeType="withEffect">
                                  <p:stCondLst>
                                    <p:cond delay="0"/>
                                  </p:stCondLst>
                                  <p:childTnLst>
                                    <p:set>
                                      <p:cBhvr>
                                        <p:cTn id="34" dur="1" fill="hold">
                                          <p:stCondLst>
                                            <p:cond delay="0"/>
                                          </p:stCondLst>
                                        </p:cTn>
                                        <p:tgtEl>
                                          <p:spTgt spid="397323"/>
                                        </p:tgtEl>
                                        <p:attrNameLst>
                                          <p:attrName>style.visibility</p:attrName>
                                        </p:attrNameLst>
                                      </p:cBhvr>
                                      <p:to>
                                        <p:strVal val="visible"/>
                                      </p:to>
                                    </p:set>
                                    <p:animEffect transition="in" filter="checkerboard(across)">
                                      <p:cBhvr>
                                        <p:cTn id="35" dur="500"/>
                                        <p:tgtEl>
                                          <p:spTgt spid="397323"/>
                                        </p:tgtEl>
                                      </p:cBhvr>
                                    </p:animEffect>
                                  </p:childTnLst>
                                </p:cTn>
                              </p:par>
                              <p:par>
                                <p:cTn id="36" presetID="5" presetClass="entr" presetSubtype="10" fill="hold" nodeType="withEffect">
                                  <p:stCondLst>
                                    <p:cond delay="0"/>
                                  </p:stCondLst>
                                  <p:childTnLst>
                                    <p:set>
                                      <p:cBhvr>
                                        <p:cTn id="37" dur="1" fill="hold">
                                          <p:stCondLst>
                                            <p:cond delay="0"/>
                                          </p:stCondLst>
                                        </p:cTn>
                                        <p:tgtEl>
                                          <p:spTgt spid="397324"/>
                                        </p:tgtEl>
                                        <p:attrNameLst>
                                          <p:attrName>style.visibility</p:attrName>
                                        </p:attrNameLst>
                                      </p:cBhvr>
                                      <p:to>
                                        <p:strVal val="visible"/>
                                      </p:to>
                                    </p:set>
                                    <p:animEffect transition="in" filter="checkerboard(across)">
                                      <p:cBhvr>
                                        <p:cTn id="38" dur="500"/>
                                        <p:tgtEl>
                                          <p:spTgt spid="397324"/>
                                        </p:tgtEl>
                                      </p:cBhvr>
                                    </p:animEffect>
                                  </p:childTnLst>
                                </p:cTn>
                              </p:par>
                              <p:par>
                                <p:cTn id="39" presetID="5" presetClass="entr" presetSubtype="10" fill="hold" nodeType="withEffect">
                                  <p:stCondLst>
                                    <p:cond delay="0"/>
                                  </p:stCondLst>
                                  <p:childTnLst>
                                    <p:set>
                                      <p:cBhvr>
                                        <p:cTn id="40" dur="1" fill="hold">
                                          <p:stCondLst>
                                            <p:cond delay="0"/>
                                          </p:stCondLst>
                                        </p:cTn>
                                        <p:tgtEl>
                                          <p:spTgt spid="397325"/>
                                        </p:tgtEl>
                                        <p:attrNameLst>
                                          <p:attrName>style.visibility</p:attrName>
                                        </p:attrNameLst>
                                      </p:cBhvr>
                                      <p:to>
                                        <p:strVal val="visible"/>
                                      </p:to>
                                    </p:set>
                                    <p:animEffect transition="in" filter="checkerboard(across)">
                                      <p:cBhvr>
                                        <p:cTn id="41" dur="500"/>
                                        <p:tgtEl>
                                          <p:spTgt spid="397325"/>
                                        </p:tgtEl>
                                      </p:cBhvr>
                                    </p:animEffect>
                                  </p:childTnLst>
                                </p:cTn>
                              </p:par>
                              <p:par>
                                <p:cTn id="42" presetID="5" presetClass="entr" presetSubtype="10" fill="hold" nodeType="withEffect">
                                  <p:stCondLst>
                                    <p:cond delay="0"/>
                                  </p:stCondLst>
                                  <p:childTnLst>
                                    <p:set>
                                      <p:cBhvr>
                                        <p:cTn id="43" dur="1" fill="hold">
                                          <p:stCondLst>
                                            <p:cond delay="0"/>
                                          </p:stCondLst>
                                        </p:cTn>
                                        <p:tgtEl>
                                          <p:spTgt spid="397326"/>
                                        </p:tgtEl>
                                        <p:attrNameLst>
                                          <p:attrName>style.visibility</p:attrName>
                                        </p:attrNameLst>
                                      </p:cBhvr>
                                      <p:to>
                                        <p:strVal val="visible"/>
                                      </p:to>
                                    </p:set>
                                    <p:animEffect transition="in" filter="checkerboard(across)">
                                      <p:cBhvr>
                                        <p:cTn id="44" dur="500"/>
                                        <p:tgtEl>
                                          <p:spTgt spid="397326"/>
                                        </p:tgtEl>
                                      </p:cBhvr>
                                    </p:animEffect>
                                  </p:childTnLst>
                                </p:cTn>
                              </p:par>
                              <p:par>
                                <p:cTn id="45" presetID="5" presetClass="entr" presetSubtype="10" fill="hold" nodeType="withEffect">
                                  <p:stCondLst>
                                    <p:cond delay="0"/>
                                  </p:stCondLst>
                                  <p:childTnLst>
                                    <p:set>
                                      <p:cBhvr>
                                        <p:cTn id="46" dur="1" fill="hold">
                                          <p:stCondLst>
                                            <p:cond delay="0"/>
                                          </p:stCondLst>
                                        </p:cTn>
                                        <p:tgtEl>
                                          <p:spTgt spid="397327"/>
                                        </p:tgtEl>
                                        <p:attrNameLst>
                                          <p:attrName>style.visibility</p:attrName>
                                        </p:attrNameLst>
                                      </p:cBhvr>
                                      <p:to>
                                        <p:strVal val="visible"/>
                                      </p:to>
                                    </p:set>
                                    <p:animEffect transition="in" filter="checkerboard(across)">
                                      <p:cBhvr>
                                        <p:cTn id="47" dur="500"/>
                                        <p:tgtEl>
                                          <p:spTgt spid="397327"/>
                                        </p:tgtEl>
                                      </p:cBhvr>
                                    </p:animEffect>
                                  </p:childTnLst>
                                </p:cTn>
                              </p:par>
                              <p:par>
                                <p:cTn id="48" presetID="5" presetClass="entr" presetSubtype="10" fill="hold" nodeType="withEffect">
                                  <p:stCondLst>
                                    <p:cond delay="0"/>
                                  </p:stCondLst>
                                  <p:childTnLst>
                                    <p:set>
                                      <p:cBhvr>
                                        <p:cTn id="49" dur="1" fill="hold">
                                          <p:stCondLst>
                                            <p:cond delay="0"/>
                                          </p:stCondLst>
                                        </p:cTn>
                                        <p:tgtEl>
                                          <p:spTgt spid="397329"/>
                                        </p:tgtEl>
                                        <p:attrNameLst>
                                          <p:attrName>style.visibility</p:attrName>
                                        </p:attrNameLst>
                                      </p:cBhvr>
                                      <p:to>
                                        <p:strVal val="visible"/>
                                      </p:to>
                                    </p:set>
                                    <p:animEffect transition="in" filter="checkerboard(across)">
                                      <p:cBhvr>
                                        <p:cTn id="50" dur="500"/>
                                        <p:tgtEl>
                                          <p:spTgt spid="397329"/>
                                        </p:tgtEl>
                                      </p:cBhvr>
                                    </p:animEffect>
                                  </p:childTnLst>
                                </p:cTn>
                              </p:par>
                              <p:par>
                                <p:cTn id="51" presetID="5" presetClass="entr" presetSubtype="10" fill="hold" nodeType="withEffect">
                                  <p:stCondLst>
                                    <p:cond delay="0"/>
                                  </p:stCondLst>
                                  <p:childTnLst>
                                    <p:set>
                                      <p:cBhvr>
                                        <p:cTn id="52" dur="1" fill="hold">
                                          <p:stCondLst>
                                            <p:cond delay="0"/>
                                          </p:stCondLst>
                                        </p:cTn>
                                        <p:tgtEl>
                                          <p:spTgt spid="397330"/>
                                        </p:tgtEl>
                                        <p:attrNameLst>
                                          <p:attrName>style.visibility</p:attrName>
                                        </p:attrNameLst>
                                      </p:cBhvr>
                                      <p:to>
                                        <p:strVal val="visible"/>
                                      </p:to>
                                    </p:set>
                                    <p:animEffect transition="in" filter="checkerboard(across)">
                                      <p:cBhvr>
                                        <p:cTn id="53" dur="500"/>
                                        <p:tgtEl>
                                          <p:spTgt spid="397330"/>
                                        </p:tgtEl>
                                      </p:cBhvr>
                                    </p:animEffect>
                                  </p:childTnLst>
                                </p:cTn>
                              </p:par>
                              <p:par>
                                <p:cTn id="54" presetID="5" presetClass="entr" presetSubtype="10" fill="hold" nodeType="withEffect">
                                  <p:stCondLst>
                                    <p:cond delay="0"/>
                                  </p:stCondLst>
                                  <p:childTnLst>
                                    <p:set>
                                      <p:cBhvr>
                                        <p:cTn id="55" dur="1" fill="hold">
                                          <p:stCondLst>
                                            <p:cond delay="0"/>
                                          </p:stCondLst>
                                        </p:cTn>
                                        <p:tgtEl>
                                          <p:spTgt spid="397331"/>
                                        </p:tgtEl>
                                        <p:attrNameLst>
                                          <p:attrName>style.visibility</p:attrName>
                                        </p:attrNameLst>
                                      </p:cBhvr>
                                      <p:to>
                                        <p:strVal val="visible"/>
                                      </p:to>
                                    </p:set>
                                    <p:animEffect transition="in" filter="checkerboard(across)">
                                      <p:cBhvr>
                                        <p:cTn id="56" dur="500"/>
                                        <p:tgtEl>
                                          <p:spTgt spid="397331"/>
                                        </p:tgtEl>
                                      </p:cBhvr>
                                    </p:animEffect>
                                  </p:childTnLst>
                                </p:cTn>
                              </p:par>
                              <p:par>
                                <p:cTn id="57" presetID="5" presetClass="entr" presetSubtype="10" fill="hold" nodeType="withEffect">
                                  <p:stCondLst>
                                    <p:cond delay="0"/>
                                  </p:stCondLst>
                                  <p:childTnLst>
                                    <p:set>
                                      <p:cBhvr>
                                        <p:cTn id="58" dur="1" fill="hold">
                                          <p:stCondLst>
                                            <p:cond delay="0"/>
                                          </p:stCondLst>
                                        </p:cTn>
                                        <p:tgtEl>
                                          <p:spTgt spid="397328"/>
                                        </p:tgtEl>
                                        <p:attrNameLst>
                                          <p:attrName>style.visibility</p:attrName>
                                        </p:attrNameLst>
                                      </p:cBhvr>
                                      <p:to>
                                        <p:strVal val="visible"/>
                                      </p:to>
                                    </p:set>
                                    <p:animEffect transition="in" filter="checkerboard(across)">
                                      <p:cBhvr>
                                        <p:cTn id="59" dur="500"/>
                                        <p:tgtEl>
                                          <p:spTgt spid="397328"/>
                                        </p:tgtEl>
                                      </p:cBhvr>
                                    </p:animEffect>
                                  </p:childTnLst>
                                </p:cTn>
                              </p:par>
                              <p:par>
                                <p:cTn id="60" presetID="5" presetClass="entr" presetSubtype="10" fill="hold" nodeType="withEffect">
                                  <p:stCondLst>
                                    <p:cond delay="0"/>
                                  </p:stCondLst>
                                  <p:childTnLst>
                                    <p:set>
                                      <p:cBhvr>
                                        <p:cTn id="61" dur="1" fill="hold">
                                          <p:stCondLst>
                                            <p:cond delay="0"/>
                                          </p:stCondLst>
                                        </p:cTn>
                                        <p:tgtEl>
                                          <p:spTgt spid="397332"/>
                                        </p:tgtEl>
                                        <p:attrNameLst>
                                          <p:attrName>style.visibility</p:attrName>
                                        </p:attrNameLst>
                                      </p:cBhvr>
                                      <p:to>
                                        <p:strVal val="visible"/>
                                      </p:to>
                                    </p:set>
                                    <p:animEffect transition="in" filter="checkerboard(across)">
                                      <p:cBhvr>
                                        <p:cTn id="62" dur="500"/>
                                        <p:tgtEl>
                                          <p:spTgt spid="397332"/>
                                        </p:tgtEl>
                                      </p:cBhvr>
                                    </p:animEffect>
                                  </p:childTnLst>
                                </p:cTn>
                              </p:par>
                              <p:par>
                                <p:cTn id="63" presetID="5" presetClass="entr" presetSubtype="10" fill="hold" nodeType="withEffect">
                                  <p:stCondLst>
                                    <p:cond delay="0"/>
                                  </p:stCondLst>
                                  <p:childTnLst>
                                    <p:set>
                                      <p:cBhvr>
                                        <p:cTn id="64" dur="1" fill="hold">
                                          <p:stCondLst>
                                            <p:cond delay="0"/>
                                          </p:stCondLst>
                                        </p:cTn>
                                        <p:tgtEl>
                                          <p:spTgt spid="397333"/>
                                        </p:tgtEl>
                                        <p:attrNameLst>
                                          <p:attrName>style.visibility</p:attrName>
                                        </p:attrNameLst>
                                      </p:cBhvr>
                                      <p:to>
                                        <p:strVal val="visible"/>
                                      </p:to>
                                    </p:set>
                                    <p:animEffect transition="in" filter="checkerboard(across)">
                                      <p:cBhvr>
                                        <p:cTn id="65" dur="500"/>
                                        <p:tgtEl>
                                          <p:spTgt spid="397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4" grpId="0"/>
      <p:bldP spid="397326" grpId="0"/>
      <p:bldP spid="397327" grpId="0"/>
      <p:bldP spid="397328" grpId="0"/>
      <p:bldP spid="397329" grpId="0"/>
      <p:bldP spid="397332" grpId="0"/>
      <p:bldP spid="3973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0D6898A0-80E5-4BB0-E982-908869C3D45D}"/>
              </a:ext>
              <a:ext uri="{C183D7F6-B498-43B3-948B-1728B52AA6E4}">
                <adec:decorative xmlns:adec="http://schemas.microsoft.com/office/drawing/2017/decorative" val="1"/>
              </a:ext>
            </a:extLst>
          </p:cNvPr>
          <p:cNvSpPr>
            <a:spLocks noChangeArrowheads="1"/>
          </p:cNvSpPr>
          <p:nvPr/>
        </p:nvSpPr>
        <p:spPr bwMode="auto">
          <a:xfrm>
            <a:off x="152400" y="6446838"/>
            <a:ext cx="6096000" cy="34925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1"/>
              </a:buClr>
              <a:buSzPct val="75000"/>
              <a:buFont typeface="Wingdings" panose="05000000000000000000" pitchFamily="2" charset="2"/>
              <a:buChar char="v"/>
              <a:defRPr sz="2800">
                <a:solidFill>
                  <a:schemeClr val="tx1"/>
                </a:solidFill>
                <a:latin typeface="Book Antiqua" panose="02040602050305030304" pitchFamily="18" charset="0"/>
              </a:defRPr>
            </a:lvl1pPr>
            <a:lvl2pPr marL="742950" indent="-285750">
              <a:spcBef>
                <a:spcPct val="20000"/>
              </a:spcBef>
              <a:buClr>
                <a:schemeClr val="tx1"/>
              </a:buClr>
              <a:buFont typeface="Wingdings" panose="05000000000000000000" pitchFamily="2" charset="2"/>
              <a:buChar char="§"/>
              <a:defRPr sz="2400">
                <a:solidFill>
                  <a:schemeClr val="tx1"/>
                </a:solidFill>
                <a:latin typeface="Book Antiqua" panose="02040602050305030304" pitchFamily="18" charset="0"/>
              </a:defRPr>
            </a:lvl2pPr>
            <a:lvl3pPr marL="1143000" indent="-228600">
              <a:spcBef>
                <a:spcPct val="20000"/>
              </a:spcBef>
              <a:buClr>
                <a:schemeClr val="tx1"/>
              </a:buClr>
              <a:buChar char="•"/>
              <a:defRPr sz="2000">
                <a:solidFill>
                  <a:schemeClr val="tx1"/>
                </a:solidFill>
                <a:latin typeface="Book Antiqua" panose="02040602050305030304" pitchFamily="18" charset="0"/>
              </a:defRPr>
            </a:lvl3pPr>
            <a:lvl4pPr marL="1600200" indent="-228600">
              <a:spcBef>
                <a:spcPct val="20000"/>
              </a:spcBef>
              <a:buClr>
                <a:schemeClr val="tx1"/>
              </a:buClr>
              <a:buChar char="•"/>
              <a:defRPr>
                <a:solidFill>
                  <a:schemeClr val="tx1"/>
                </a:solidFill>
                <a:latin typeface="Book Antiqua" panose="02040602050305030304" pitchFamily="18" charset="0"/>
              </a:defRPr>
            </a:lvl4pPr>
            <a:lvl5pPr marL="2057400" indent="-228600">
              <a:spcBef>
                <a:spcPct val="20000"/>
              </a:spcBef>
              <a:buClr>
                <a:schemeClr val="tx1"/>
              </a:buClr>
              <a:buChar char="•"/>
              <a:defRPr>
                <a:solidFill>
                  <a:schemeClr val="tx1"/>
                </a:solidFill>
                <a:latin typeface="Book Antiqua" panose="02040602050305030304" pitchFamily="18" charset="0"/>
              </a:defRPr>
            </a:lvl5pPr>
            <a:lvl6pPr marL="25146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6pPr>
            <a:lvl7pPr marL="29718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7pPr>
            <a:lvl8pPr marL="34290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8pPr>
            <a:lvl9pPr marL="38862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aphicFrame>
        <p:nvGraphicFramePr>
          <p:cNvPr id="49155" name="Object 3">
            <a:hlinkClick r:id="" action="ppaction://ole?verb=0"/>
            <a:extLst>
              <a:ext uri="{FF2B5EF4-FFF2-40B4-BE49-F238E27FC236}">
                <a16:creationId xmlns:a16="http://schemas.microsoft.com/office/drawing/2014/main" id="{E0F73074-0C4D-39FE-5CE2-7C4062126481}"/>
              </a:ext>
              <a:ext uri="{C183D7F6-B498-43B3-948B-1728B52AA6E4}">
                <adec:decorative xmlns:adec="http://schemas.microsoft.com/office/drawing/2017/decorative" val="1"/>
              </a:ext>
            </a:extLst>
          </p:cNvPr>
          <p:cNvGraphicFramePr>
            <a:graphicFrameLocks/>
          </p:cNvGraphicFramePr>
          <p:nvPr/>
        </p:nvGraphicFramePr>
        <p:xfrm>
          <a:off x="0" y="3316288"/>
          <a:ext cx="2308225" cy="2071687"/>
        </p:xfrm>
        <a:graphic>
          <a:graphicData uri="http://schemas.openxmlformats.org/presentationml/2006/ole">
            <mc:AlternateContent xmlns:mc="http://schemas.openxmlformats.org/markup-compatibility/2006">
              <mc:Choice xmlns:v="urn:schemas-microsoft-com:vml" Requires="v">
                <p:oleObj name="Clip" r:id="rId3" imgW="2825750" imgH="2363788" progId="MS_ClipArt_Gallery.5">
                  <p:embed/>
                </p:oleObj>
              </mc:Choice>
              <mc:Fallback>
                <p:oleObj name="Clip" r:id="rId3" imgW="2825750" imgH="2363788" progId="MS_ClipArt_Gallery.5">
                  <p:embed/>
                  <p:pic>
                    <p:nvPicPr>
                      <p:cNvPr id="49155" name="Object 3">
                        <a:hlinkClick r:id="" action="ppaction://ole?verb=0"/>
                        <a:extLst>
                          <a:ext uri="{FF2B5EF4-FFF2-40B4-BE49-F238E27FC236}">
                            <a16:creationId xmlns:a16="http://schemas.microsoft.com/office/drawing/2014/main" id="{E0F73074-0C4D-39FE-5CE2-7C4062126481}"/>
                          </a:ext>
                          <a:ext uri="{C183D7F6-B498-43B3-948B-1728B52AA6E4}">
                            <adec:decorative xmlns:adec="http://schemas.microsoft.com/office/drawing/2017/decorative" val="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16288"/>
                        <a:ext cx="2308225"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6" name="Rectangle 6">
            <a:extLst>
              <a:ext uri="{FF2B5EF4-FFF2-40B4-BE49-F238E27FC236}">
                <a16:creationId xmlns:a16="http://schemas.microsoft.com/office/drawing/2014/main" id="{155EAC2B-145D-4387-294D-A1D2FD2BC3D2}"/>
              </a:ext>
              <a:ext uri="{C183D7F6-B498-43B3-948B-1728B52AA6E4}">
                <adec:decorative xmlns:adec="http://schemas.microsoft.com/office/drawing/2017/decorative" val="1"/>
              </a:ext>
            </a:extLst>
          </p:cNvPr>
          <p:cNvSpPr>
            <a:spLocks noChangeArrowheads="1"/>
          </p:cNvSpPr>
          <p:nvPr/>
        </p:nvSpPr>
        <p:spPr bwMode="auto">
          <a:xfrm>
            <a:off x="457200" y="2743200"/>
            <a:ext cx="92964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buClr>
                <a:schemeClr val="tx1"/>
              </a:buClr>
              <a:buSzPct val="75000"/>
              <a:buFont typeface="Wingdings" panose="05000000000000000000" pitchFamily="2" charset="2"/>
              <a:buChar char="v"/>
              <a:defRPr sz="2800">
                <a:solidFill>
                  <a:schemeClr val="tx1"/>
                </a:solidFill>
                <a:latin typeface="Book Antiqua" panose="02040602050305030304" pitchFamily="18" charset="0"/>
              </a:defRPr>
            </a:lvl1pPr>
            <a:lvl2pPr marL="742950" indent="-285750">
              <a:spcBef>
                <a:spcPct val="20000"/>
              </a:spcBef>
              <a:buClr>
                <a:schemeClr val="tx1"/>
              </a:buClr>
              <a:buFont typeface="Wingdings" panose="05000000000000000000" pitchFamily="2" charset="2"/>
              <a:buChar char="§"/>
              <a:defRPr sz="2400">
                <a:solidFill>
                  <a:schemeClr val="tx1"/>
                </a:solidFill>
                <a:latin typeface="Book Antiqua" panose="02040602050305030304" pitchFamily="18" charset="0"/>
              </a:defRPr>
            </a:lvl2pPr>
            <a:lvl3pPr marL="1143000" indent="-228600">
              <a:spcBef>
                <a:spcPct val="20000"/>
              </a:spcBef>
              <a:buClr>
                <a:schemeClr val="tx1"/>
              </a:buClr>
              <a:buChar char="•"/>
              <a:defRPr sz="2000">
                <a:solidFill>
                  <a:schemeClr val="tx1"/>
                </a:solidFill>
                <a:latin typeface="Book Antiqua" panose="02040602050305030304" pitchFamily="18" charset="0"/>
              </a:defRPr>
            </a:lvl3pPr>
            <a:lvl4pPr marL="1600200" indent="-228600">
              <a:spcBef>
                <a:spcPct val="20000"/>
              </a:spcBef>
              <a:buClr>
                <a:schemeClr val="tx1"/>
              </a:buClr>
              <a:buChar char="•"/>
              <a:defRPr>
                <a:solidFill>
                  <a:schemeClr val="tx1"/>
                </a:solidFill>
                <a:latin typeface="Book Antiqua" panose="02040602050305030304" pitchFamily="18" charset="0"/>
              </a:defRPr>
            </a:lvl4pPr>
            <a:lvl5pPr marL="2057400" indent="-228600">
              <a:spcBef>
                <a:spcPct val="20000"/>
              </a:spcBef>
              <a:buClr>
                <a:schemeClr val="tx1"/>
              </a:buClr>
              <a:buChar char="•"/>
              <a:defRPr>
                <a:solidFill>
                  <a:schemeClr val="tx1"/>
                </a:solidFill>
                <a:latin typeface="Book Antiqua" panose="02040602050305030304" pitchFamily="18" charset="0"/>
              </a:defRPr>
            </a:lvl5pPr>
            <a:lvl6pPr marL="25146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6pPr>
            <a:lvl7pPr marL="29718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7pPr>
            <a:lvl8pPr marL="34290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8pPr>
            <a:lvl9pPr marL="38862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4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55301" name="Rectangle 2">
            <a:extLst>
              <a:ext uri="{FF2B5EF4-FFF2-40B4-BE49-F238E27FC236}">
                <a16:creationId xmlns:a16="http://schemas.microsoft.com/office/drawing/2014/main" id="{D856DDB3-0137-3FF4-1EBC-EE55284C476B}"/>
              </a:ext>
              <a:ext uri="{C183D7F6-B498-43B3-948B-1728B52AA6E4}">
                <adec:decorative xmlns:adec="http://schemas.microsoft.com/office/drawing/2017/decorative" val="1"/>
              </a:ext>
            </a:extLst>
          </p:cNvPr>
          <p:cNvSpPr>
            <a:spLocks noGrp="1" noChangeArrowheads="1"/>
          </p:cNvSpPr>
          <p:nvPr>
            <p:ph type="subTitle" idx="1"/>
          </p:nvPr>
        </p:nvSpPr>
        <p:spPr>
          <a:xfrm>
            <a:off x="763588" y="609600"/>
            <a:ext cx="7613650" cy="5075238"/>
          </a:xfrm>
        </p:spPr>
        <p:txBody>
          <a:bodyPr/>
          <a:lstStyle/>
          <a:p>
            <a:pPr marL="342900" indent="-342900" eaLnBrk="1" hangingPunct="1"/>
            <a:r>
              <a:rPr lang="en-US" altLang="en-US" sz="4400" b="1" dirty="0">
                <a:solidFill>
                  <a:srgbClr val="FC0128"/>
                </a:solidFill>
              </a:rPr>
              <a:t>COSC 4370</a:t>
            </a:r>
          </a:p>
          <a:p>
            <a:pPr marL="342900" indent="-342900" eaLnBrk="1" hangingPunct="1"/>
            <a:r>
              <a:rPr lang="en-US" altLang="en-US" sz="4400" b="1" dirty="0">
                <a:solidFill>
                  <a:srgbClr val="4B0FF5"/>
                </a:solidFill>
              </a:rPr>
              <a:t>5:30 to 7</a:t>
            </a:r>
          </a:p>
          <a:p>
            <a:pPr marL="342900" indent="-342900" eaLnBrk="1" hangingPunct="1"/>
            <a:endParaRPr lang="en-US" altLang="en-US" sz="4400" b="1" dirty="0">
              <a:solidFill>
                <a:srgbClr val="FC0128"/>
              </a:solidFill>
            </a:endParaRPr>
          </a:p>
          <a:p>
            <a:pPr marL="342900" indent="-342900" eaLnBrk="1" hangingPunct="1"/>
            <a:endParaRPr lang="en-US" altLang="en-US" sz="4400" b="1" dirty="0">
              <a:solidFill>
                <a:srgbClr val="FC0128"/>
              </a:solidFill>
            </a:endParaRPr>
          </a:p>
          <a:p>
            <a:pPr marL="342900" indent="-342900" eaLnBrk="1" hangingPunct="1"/>
            <a:r>
              <a:rPr lang="en-US" altLang="en-US" sz="4400" b="1" dirty="0">
                <a:solidFill>
                  <a:srgbClr val="FC0128"/>
                </a:solidFill>
              </a:rPr>
              <a:t>PLEASE </a:t>
            </a:r>
          </a:p>
          <a:p>
            <a:pPr marL="342900" indent="-342900" eaLnBrk="1" hangingPunct="1"/>
            <a:r>
              <a:rPr lang="en-US" altLang="en-US" sz="4400" b="1" dirty="0"/>
              <a:t>LOG IN </a:t>
            </a:r>
          </a:p>
          <a:p>
            <a:pPr marL="342900" indent="-342900" eaLnBrk="1" hangingPunct="1"/>
            <a:r>
              <a:rPr lang="en-US" altLang="en-US" sz="4400" b="1" dirty="0">
                <a:solidFill>
                  <a:srgbClr val="FC0128"/>
                </a:solidFill>
              </a:rPr>
              <a:t>CANVAS</a:t>
            </a:r>
          </a:p>
          <a:p>
            <a:pPr marL="342900" indent="-342900" eaLnBrk="1" hangingPunct="1"/>
            <a:r>
              <a:rPr lang="en-US" altLang="en-US" sz="4400" b="1" dirty="0">
                <a:solidFill>
                  <a:srgbClr val="FC0128"/>
                </a:solidFill>
              </a:rPr>
              <a:t> </a:t>
            </a:r>
            <a:r>
              <a:rPr lang="en-US" altLang="en-US" sz="4400" b="1" dirty="0">
                <a:solidFill>
                  <a:srgbClr val="002060"/>
                </a:solidFill>
              </a:rPr>
              <a:t> </a:t>
            </a:r>
            <a:endParaRPr lang="en-US" altLang="en-US" sz="4400" b="1" dirty="0">
              <a:solidFill>
                <a:srgbClr val="FC0128"/>
              </a:solidFill>
            </a:endParaRPr>
          </a:p>
          <a:p>
            <a:pPr marL="342900" indent="-342900" eaLnBrk="1" hangingPunct="1"/>
            <a:endParaRPr lang="en-US" altLang="en-US" sz="4400" b="1" dirty="0">
              <a:solidFill>
                <a:srgbClr val="FC0128"/>
              </a:solidFill>
            </a:endParaRPr>
          </a:p>
        </p:txBody>
      </p:sp>
      <p:sp>
        <p:nvSpPr>
          <p:cNvPr id="8" name="TextBox 7">
            <a:extLst>
              <a:ext uri="{FF2B5EF4-FFF2-40B4-BE49-F238E27FC236}">
                <a16:creationId xmlns:a16="http://schemas.microsoft.com/office/drawing/2014/main" id="{2C4F05EB-0D4B-B3F5-7C42-34BE0F304671}"/>
              </a:ext>
              <a:ext uri="{C183D7F6-B498-43B3-948B-1728B52AA6E4}">
                <adec:decorative xmlns:adec="http://schemas.microsoft.com/office/drawing/2017/decorative" val="1"/>
              </a:ext>
            </a:extLst>
          </p:cNvPr>
          <p:cNvSpPr txBox="1">
            <a:spLocks noChangeArrowheads="1"/>
          </p:cNvSpPr>
          <p:nvPr/>
        </p:nvSpPr>
        <p:spPr bwMode="auto">
          <a:xfrm>
            <a:off x="30163" y="6375400"/>
            <a:ext cx="8859837" cy="40005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v"/>
              <a:defRPr sz="2800">
                <a:solidFill>
                  <a:schemeClr val="tx1"/>
                </a:solidFill>
                <a:latin typeface="Book Antiqua" panose="02040602050305030304" pitchFamily="18" charset="0"/>
              </a:defRPr>
            </a:lvl1pPr>
            <a:lvl2pPr marL="742950" indent="-285750">
              <a:spcBef>
                <a:spcPct val="20000"/>
              </a:spcBef>
              <a:buClr>
                <a:schemeClr val="tx1"/>
              </a:buClr>
              <a:buFont typeface="Wingdings" panose="05000000000000000000" pitchFamily="2" charset="2"/>
              <a:buChar char="§"/>
              <a:defRPr sz="2400">
                <a:solidFill>
                  <a:schemeClr val="tx1"/>
                </a:solidFill>
                <a:latin typeface="Book Antiqua" panose="02040602050305030304" pitchFamily="18" charset="0"/>
              </a:defRPr>
            </a:lvl2pPr>
            <a:lvl3pPr marL="1143000" indent="-228600">
              <a:spcBef>
                <a:spcPct val="20000"/>
              </a:spcBef>
              <a:buClr>
                <a:schemeClr val="tx1"/>
              </a:buClr>
              <a:buChar char="•"/>
              <a:defRPr sz="2000">
                <a:solidFill>
                  <a:schemeClr val="tx1"/>
                </a:solidFill>
                <a:latin typeface="Book Antiqua" panose="02040602050305030304" pitchFamily="18" charset="0"/>
              </a:defRPr>
            </a:lvl3pPr>
            <a:lvl4pPr marL="1600200" indent="-228600">
              <a:spcBef>
                <a:spcPct val="20000"/>
              </a:spcBef>
              <a:buClr>
                <a:schemeClr val="tx1"/>
              </a:buClr>
              <a:buChar char="•"/>
              <a:defRPr>
                <a:solidFill>
                  <a:schemeClr val="tx1"/>
                </a:solidFill>
                <a:latin typeface="Book Antiqua" panose="02040602050305030304" pitchFamily="18" charset="0"/>
              </a:defRPr>
            </a:lvl4pPr>
            <a:lvl5pPr marL="2057400" indent="-228600">
              <a:spcBef>
                <a:spcPct val="20000"/>
              </a:spcBef>
              <a:buClr>
                <a:schemeClr val="tx1"/>
              </a:buClr>
              <a:buChar char="•"/>
              <a:defRPr>
                <a:solidFill>
                  <a:schemeClr val="tx1"/>
                </a:solidFill>
                <a:latin typeface="Book Antiqua" panose="02040602050305030304" pitchFamily="18" charset="0"/>
              </a:defRPr>
            </a:lvl5pPr>
            <a:lvl6pPr marL="25146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6pPr>
            <a:lvl7pPr marL="29718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7pPr>
            <a:lvl8pPr marL="34290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8pPr>
            <a:lvl9pPr marL="38862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Please close all other windows</a:t>
            </a: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301">
                                            <p:txEl>
                                              <p:pRg st="4" end="4"/>
                                            </p:txEl>
                                          </p:spTgt>
                                        </p:tgtEl>
                                        <p:attrNameLst>
                                          <p:attrName>style.visibility</p:attrName>
                                        </p:attrNameLst>
                                      </p:cBhvr>
                                      <p:to>
                                        <p:strVal val="visible"/>
                                      </p:to>
                                    </p:set>
                                    <p:anim calcmode="lin" valueType="num">
                                      <p:cBhvr additive="base">
                                        <p:cTn id="7" dur="500" fill="hold"/>
                                        <p:tgtEl>
                                          <p:spTgt spid="5530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301">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301">
                                            <p:txEl>
                                              <p:pRg st="5" end="5"/>
                                            </p:txEl>
                                          </p:spTgt>
                                        </p:tgtEl>
                                        <p:attrNameLst>
                                          <p:attrName>style.visibility</p:attrName>
                                        </p:attrNameLst>
                                      </p:cBhvr>
                                      <p:to>
                                        <p:strVal val="visible"/>
                                      </p:to>
                                    </p:set>
                                    <p:anim calcmode="lin" valueType="num">
                                      <p:cBhvr additive="base">
                                        <p:cTn id="11" dur="500" fill="hold"/>
                                        <p:tgtEl>
                                          <p:spTgt spid="55301">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301">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301">
                                            <p:txEl>
                                              <p:pRg st="6" end="6"/>
                                            </p:txEl>
                                          </p:spTgt>
                                        </p:tgtEl>
                                        <p:attrNameLst>
                                          <p:attrName>style.visibility</p:attrName>
                                        </p:attrNameLst>
                                      </p:cBhvr>
                                      <p:to>
                                        <p:strVal val="visible"/>
                                      </p:to>
                                    </p:set>
                                    <p:anim calcmode="lin" valueType="num">
                                      <p:cBhvr additive="base">
                                        <p:cTn id="15" dur="500" fill="hold"/>
                                        <p:tgtEl>
                                          <p:spTgt spid="55301">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3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5330" name="Rectangle 2">
            <a:extLst>
              <a:ext uri="{FF2B5EF4-FFF2-40B4-BE49-F238E27FC236}">
                <a16:creationId xmlns:a16="http://schemas.microsoft.com/office/drawing/2014/main" id="{AB478CCC-BCC7-7B1F-FBF1-F23798CF6606}"/>
              </a:ext>
            </a:extLst>
          </p:cNvPr>
          <p:cNvSpPr>
            <a:spLocks noGrp="1" noChangeArrowheads="1"/>
          </p:cNvSpPr>
          <p:nvPr>
            <p:ph type="title"/>
          </p:nvPr>
        </p:nvSpPr>
        <p:spPr>
          <a:xfrm>
            <a:off x="-381000" y="480147"/>
            <a:ext cx="7772400" cy="1066800"/>
          </a:xfrm>
        </p:spPr>
        <p:txBody>
          <a:bodyPr/>
          <a:lstStyle/>
          <a:p>
            <a:r>
              <a:rPr lang="en-US" altLang="en-US" dirty="0">
                <a:solidFill>
                  <a:srgbClr val="FF0000"/>
                </a:solidFill>
                <a:ea typeface="ＭＳ Ｐゴシック" panose="020B0600070205080204" pitchFamily="34" charset="-128"/>
              </a:rPr>
              <a:t>OpenGL</a:t>
            </a:r>
            <a:r>
              <a:rPr lang="en-US" altLang="en-US" dirty="0">
                <a:solidFill>
                  <a:schemeClr val="accent1"/>
                </a:solidFill>
                <a:ea typeface="ＭＳ Ｐゴシック" panose="020B0600070205080204" pitchFamily="34" charset="-128"/>
              </a:rPr>
              <a:t> Perspective Matrix</a:t>
            </a:r>
          </a:p>
        </p:txBody>
      </p:sp>
      <p:graphicFrame>
        <p:nvGraphicFramePr>
          <p:cNvPr id="16387" name="Object 3">
            <a:extLst>
              <a:ext uri="{FF2B5EF4-FFF2-40B4-BE49-F238E27FC236}">
                <a16:creationId xmlns:a16="http://schemas.microsoft.com/office/drawing/2014/main" id="{EB1E9E43-A96C-27AE-ECDC-AD2EA1407542}"/>
              </a:ext>
            </a:extLst>
          </p:cNvPr>
          <p:cNvGraphicFramePr>
            <a:graphicFrameLocks noChangeAspect="1"/>
          </p:cNvGraphicFramePr>
          <p:nvPr/>
        </p:nvGraphicFramePr>
        <p:xfrm>
          <a:off x="293688" y="2576513"/>
          <a:ext cx="8553450" cy="3816350"/>
        </p:xfrm>
        <a:graphic>
          <a:graphicData uri="http://schemas.openxmlformats.org/presentationml/2006/ole">
            <mc:AlternateContent xmlns:mc="http://schemas.openxmlformats.org/markup-compatibility/2006">
              <mc:Choice xmlns:v="urn:schemas-microsoft-com:vml" Requires="v">
                <p:oleObj name="Equation" r:id="rId2" imgW="3505335" imgH="1542965" progId="Equation.DSMT4">
                  <p:embed/>
                </p:oleObj>
              </mc:Choice>
              <mc:Fallback>
                <p:oleObj name="Equation" r:id="rId2" imgW="3505335" imgH="1542965" progId="Equation.DSMT4">
                  <p:embed/>
                  <p:pic>
                    <p:nvPicPr>
                      <p:cNvPr id="16387" name="Object 3">
                        <a:extLst>
                          <a:ext uri="{FF2B5EF4-FFF2-40B4-BE49-F238E27FC236}">
                            <a16:creationId xmlns:a16="http://schemas.microsoft.com/office/drawing/2014/main" id="{EB1E9E43-A96C-27AE-ECDC-AD2EA1407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2576513"/>
                        <a:ext cx="8553450" cy="3816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 name="Rectangle 4">
            <a:extLst>
              <a:ext uri="{FF2B5EF4-FFF2-40B4-BE49-F238E27FC236}">
                <a16:creationId xmlns:a16="http://schemas.microsoft.com/office/drawing/2014/main" id="{9A935283-4C89-9189-A29A-42811C948A63}"/>
              </a:ext>
            </a:extLst>
          </p:cNvPr>
          <p:cNvSpPr>
            <a:spLocks noGrp="1" noChangeArrowheads="1"/>
          </p:cNvSpPr>
          <p:nvPr>
            <p:ph type="body" idx="1"/>
          </p:nvPr>
        </p:nvSpPr>
        <p:spPr>
          <a:xfrm>
            <a:off x="0" y="1524000"/>
            <a:ext cx="9144000" cy="47244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shear</a:t>
            </a:r>
            <a:r>
              <a:rPr lang="en-US" altLang="en-US">
                <a:ea typeface="ＭＳ Ｐゴシック" panose="020B0600070205080204" pitchFamily="34" charset="-128"/>
              </a:rPr>
              <a:t>, </a:t>
            </a:r>
            <a:r>
              <a:rPr lang="en-US" altLang="en-US">
                <a:solidFill>
                  <a:schemeClr val="accent2"/>
                </a:solidFill>
                <a:ea typeface="ＭＳ Ｐゴシック" panose="020B0600070205080204" pitchFamily="34" charset="-128"/>
              </a:rPr>
              <a:t>scale</a:t>
            </a:r>
            <a:r>
              <a:rPr lang="en-US" altLang="en-US">
                <a:ea typeface="ＭＳ Ｐゴシック" panose="020B0600070205080204" pitchFamily="34" charset="-128"/>
              </a:rPr>
              <a:t>, </a:t>
            </a:r>
            <a:r>
              <a:rPr lang="en-US" altLang="en-US">
                <a:solidFill>
                  <a:srgbClr val="FF33CC"/>
                </a:solidFill>
                <a:ea typeface="ＭＳ Ｐゴシック" panose="020B0600070205080204" pitchFamily="34" charset="-128"/>
              </a:rPr>
              <a:t>reflect</a:t>
            </a:r>
            <a:r>
              <a:rPr lang="en-US" altLang="en-US">
                <a:ea typeface="ＭＳ Ｐゴシック" panose="020B0600070205080204" pitchFamily="34" charset="-128"/>
              </a:rPr>
              <a:t> for new coordinate system</a:t>
            </a:r>
          </a:p>
          <a:p>
            <a:pPr marL="457200" lvl="1" indent="-342900"/>
            <a:r>
              <a:rPr lang="en-US" altLang="en-US">
                <a:ea typeface="ＭＳ Ｐゴシック" panose="020B0600070205080204" pitchFamily="34" charset="-128"/>
              </a:rPr>
              <a:t>understand derivation!</a:t>
            </a:r>
          </a:p>
        </p:txBody>
      </p:sp>
      <p:cxnSp>
        <p:nvCxnSpPr>
          <p:cNvPr id="5" name="Straight Arrow Connector 4">
            <a:extLst>
              <a:ext uri="{FF2B5EF4-FFF2-40B4-BE49-F238E27FC236}">
                <a16:creationId xmlns:a16="http://schemas.microsoft.com/office/drawing/2014/main" id="{B731EC38-3F8A-356C-C6F6-1B452AE77D79}"/>
              </a:ext>
            </a:extLst>
          </p:cNvPr>
          <p:cNvCxnSpPr>
            <a:cxnSpLocks noChangeShapeType="1"/>
          </p:cNvCxnSpPr>
          <p:nvPr/>
        </p:nvCxnSpPr>
        <p:spPr bwMode="auto">
          <a:xfrm flipH="1">
            <a:off x="609600" y="1981200"/>
            <a:ext cx="1066800" cy="1025525"/>
          </a:xfrm>
          <a:prstGeom prst="straightConnector1">
            <a:avLst/>
          </a:prstGeom>
          <a:noFill/>
          <a:ln w="12700" algn="ctr">
            <a:solidFill>
              <a:srgbClr val="3333FF"/>
            </a:solidFill>
            <a:round/>
            <a:headEnd type="none" w="sm" len="sm"/>
            <a:tailEnd type="arrow" w="med" len="med"/>
          </a:ln>
          <a:extLst>
            <a:ext uri="{909E8E84-426E-40DD-AFC4-6F175D3DCCD1}">
              <a14:hiddenFill xmlns:a14="http://schemas.microsoft.com/office/drawing/2010/main">
                <a:noFill/>
              </a14:hiddenFill>
            </a:ext>
          </a:extLst>
        </p:spPr>
      </p:cxnSp>
      <p:sp>
        <p:nvSpPr>
          <p:cNvPr id="6" name="TextBox 5">
            <a:extLst>
              <a:ext uri="{FF2B5EF4-FFF2-40B4-BE49-F238E27FC236}">
                <a16:creationId xmlns:a16="http://schemas.microsoft.com/office/drawing/2014/main" id="{D9D85FFD-F8C8-26A7-C596-274B67C1358A}"/>
              </a:ext>
            </a:extLst>
          </p:cNvPr>
          <p:cNvSpPr txBox="1">
            <a:spLocks noChangeArrowheads="1"/>
          </p:cNvSpPr>
          <p:nvPr/>
        </p:nvSpPr>
        <p:spPr bwMode="auto">
          <a:xfrm>
            <a:off x="381000" y="2874963"/>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3333FF"/>
                </a:solidFill>
              </a:rPr>
              <a:t>x</a:t>
            </a:r>
          </a:p>
        </p:txBody>
      </p:sp>
      <p:cxnSp>
        <p:nvCxnSpPr>
          <p:cNvPr id="7" name="Straight Arrow Connector 6">
            <a:extLst>
              <a:ext uri="{FF2B5EF4-FFF2-40B4-BE49-F238E27FC236}">
                <a16:creationId xmlns:a16="http://schemas.microsoft.com/office/drawing/2014/main" id="{17CBE905-8B43-40AE-4961-2A8E2606B122}"/>
              </a:ext>
            </a:extLst>
          </p:cNvPr>
          <p:cNvCxnSpPr>
            <a:cxnSpLocks noChangeShapeType="1"/>
          </p:cNvCxnSpPr>
          <p:nvPr/>
        </p:nvCxnSpPr>
        <p:spPr bwMode="auto">
          <a:xfrm>
            <a:off x="990600" y="1981200"/>
            <a:ext cx="5029200" cy="1849438"/>
          </a:xfrm>
          <a:prstGeom prst="straightConnector1">
            <a:avLst/>
          </a:prstGeom>
          <a:noFill/>
          <a:ln w="12700"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8" name="TextBox 7">
            <a:extLst>
              <a:ext uri="{FF2B5EF4-FFF2-40B4-BE49-F238E27FC236}">
                <a16:creationId xmlns:a16="http://schemas.microsoft.com/office/drawing/2014/main" id="{C292DE55-7CEB-959C-D00B-4C18818621F6}"/>
              </a:ext>
            </a:extLst>
          </p:cNvPr>
          <p:cNvSpPr txBox="1">
            <a:spLocks noChangeArrowheads="1"/>
          </p:cNvSpPr>
          <p:nvPr/>
        </p:nvSpPr>
        <p:spPr bwMode="auto">
          <a:xfrm>
            <a:off x="6019800" y="3800475"/>
            <a:ext cx="33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y</a:t>
            </a:r>
          </a:p>
        </p:txBody>
      </p:sp>
      <p:cxnSp>
        <p:nvCxnSpPr>
          <p:cNvPr id="9" name="Straight Arrow Connector 8">
            <a:extLst>
              <a:ext uri="{FF2B5EF4-FFF2-40B4-BE49-F238E27FC236}">
                <a16:creationId xmlns:a16="http://schemas.microsoft.com/office/drawing/2014/main" id="{673A0612-CEB9-4FD6-F133-21F0172FD3C1}"/>
              </a:ext>
            </a:extLst>
          </p:cNvPr>
          <p:cNvCxnSpPr>
            <a:cxnSpLocks noChangeShapeType="1"/>
          </p:cNvCxnSpPr>
          <p:nvPr/>
        </p:nvCxnSpPr>
        <p:spPr bwMode="auto">
          <a:xfrm>
            <a:off x="1676400" y="1981200"/>
            <a:ext cx="2301875" cy="3144838"/>
          </a:xfrm>
          <a:prstGeom prst="straightConnector1">
            <a:avLst/>
          </a:prstGeom>
          <a:noFill/>
          <a:ln w="12700" algn="ctr">
            <a:solidFill>
              <a:srgbClr val="3333FF"/>
            </a:solidFill>
            <a:round/>
            <a:headEnd type="none" w="sm" len="sm"/>
            <a:tailEnd type="arrow" w="med" len="med"/>
          </a:ln>
          <a:extLst>
            <a:ext uri="{909E8E84-426E-40DD-AFC4-6F175D3DCCD1}">
              <a14:hiddenFill xmlns:a14="http://schemas.microsoft.com/office/drawing/2010/main">
                <a:noFill/>
              </a14:hiddenFill>
            </a:ext>
          </a:extLst>
        </p:spPr>
      </p:cxnSp>
      <p:sp>
        <p:nvSpPr>
          <p:cNvPr id="10" name="TextBox 9">
            <a:extLst>
              <a:ext uri="{FF2B5EF4-FFF2-40B4-BE49-F238E27FC236}">
                <a16:creationId xmlns:a16="http://schemas.microsoft.com/office/drawing/2014/main" id="{19C20F0F-9D7E-8830-8D6A-1A9F56F1ED95}"/>
              </a:ext>
            </a:extLst>
          </p:cNvPr>
          <p:cNvSpPr txBox="1">
            <a:spLocks noChangeArrowheads="1"/>
          </p:cNvSpPr>
          <p:nvPr/>
        </p:nvSpPr>
        <p:spPr bwMode="auto">
          <a:xfrm>
            <a:off x="3657600" y="5126038"/>
            <a:ext cx="32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3333FF"/>
                </a:solidFill>
              </a:rPr>
              <a:t>z</a:t>
            </a:r>
          </a:p>
        </p:txBody>
      </p:sp>
      <p:cxnSp>
        <p:nvCxnSpPr>
          <p:cNvPr id="19" name="Straight Arrow Connector 18">
            <a:extLst>
              <a:ext uri="{FF2B5EF4-FFF2-40B4-BE49-F238E27FC236}">
                <a16:creationId xmlns:a16="http://schemas.microsoft.com/office/drawing/2014/main" id="{755DBFF7-BB98-ADCE-0892-B44066D1B63A}"/>
              </a:ext>
            </a:extLst>
          </p:cNvPr>
          <p:cNvCxnSpPr>
            <a:cxnSpLocks noChangeShapeType="1"/>
          </p:cNvCxnSpPr>
          <p:nvPr/>
        </p:nvCxnSpPr>
        <p:spPr bwMode="auto">
          <a:xfrm>
            <a:off x="1325563" y="1981200"/>
            <a:ext cx="4986337" cy="874713"/>
          </a:xfrm>
          <a:prstGeom prst="straightConnector1">
            <a:avLst/>
          </a:prstGeom>
          <a:noFill/>
          <a:ln w="12700"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20" name="TextBox 19">
            <a:extLst>
              <a:ext uri="{FF2B5EF4-FFF2-40B4-BE49-F238E27FC236}">
                <a16:creationId xmlns:a16="http://schemas.microsoft.com/office/drawing/2014/main" id="{C00FAF03-D265-7848-CDF3-7169CCF055BD}"/>
              </a:ext>
            </a:extLst>
          </p:cNvPr>
          <p:cNvSpPr txBox="1">
            <a:spLocks noChangeArrowheads="1"/>
          </p:cNvSpPr>
          <p:nvPr/>
        </p:nvSpPr>
        <p:spPr bwMode="auto">
          <a:xfrm>
            <a:off x="6189663" y="2855913"/>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x</a:t>
            </a:r>
          </a:p>
        </p:txBody>
      </p:sp>
      <p:cxnSp>
        <p:nvCxnSpPr>
          <p:cNvPr id="21" name="Straight Arrow Connector 20">
            <a:extLst>
              <a:ext uri="{FF2B5EF4-FFF2-40B4-BE49-F238E27FC236}">
                <a16:creationId xmlns:a16="http://schemas.microsoft.com/office/drawing/2014/main" id="{D03987DF-3854-7F93-C33D-BA5D3CB25C35}"/>
              </a:ext>
            </a:extLst>
          </p:cNvPr>
          <p:cNvCxnSpPr>
            <a:cxnSpLocks noChangeShapeType="1"/>
            <a:endCxn id="22" idx="0"/>
          </p:cNvCxnSpPr>
          <p:nvPr/>
        </p:nvCxnSpPr>
        <p:spPr bwMode="auto">
          <a:xfrm>
            <a:off x="1633538" y="2039938"/>
            <a:ext cx="701675" cy="2049462"/>
          </a:xfrm>
          <a:prstGeom prst="straightConnector1">
            <a:avLst/>
          </a:prstGeom>
          <a:noFill/>
          <a:ln w="12700" algn="ctr">
            <a:solidFill>
              <a:srgbClr val="3333FF"/>
            </a:solidFill>
            <a:round/>
            <a:headEnd type="none" w="sm" len="sm"/>
            <a:tailEnd type="arrow" w="med" len="med"/>
          </a:ln>
          <a:extLst>
            <a:ext uri="{909E8E84-426E-40DD-AFC4-6F175D3DCCD1}">
              <a14:hiddenFill xmlns:a14="http://schemas.microsoft.com/office/drawing/2010/main">
                <a:noFill/>
              </a14:hiddenFill>
            </a:ext>
          </a:extLst>
        </p:spPr>
      </p:cxnSp>
      <p:sp>
        <p:nvSpPr>
          <p:cNvPr id="22" name="TextBox 21">
            <a:extLst>
              <a:ext uri="{FF2B5EF4-FFF2-40B4-BE49-F238E27FC236}">
                <a16:creationId xmlns:a16="http://schemas.microsoft.com/office/drawing/2014/main" id="{A8D7C6E9-247E-7A40-2041-232575AD144B}"/>
              </a:ext>
            </a:extLst>
          </p:cNvPr>
          <p:cNvSpPr txBox="1">
            <a:spLocks noChangeArrowheads="1"/>
          </p:cNvSpPr>
          <p:nvPr/>
        </p:nvSpPr>
        <p:spPr bwMode="auto">
          <a:xfrm>
            <a:off x="2166938" y="4089400"/>
            <a:ext cx="338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3333FF"/>
                </a:solidFill>
              </a:rPr>
              <a:t>y</a:t>
            </a:r>
          </a:p>
        </p:txBody>
      </p:sp>
      <p:cxnSp>
        <p:nvCxnSpPr>
          <p:cNvPr id="27" name="Straight Arrow Connector 26">
            <a:extLst>
              <a:ext uri="{FF2B5EF4-FFF2-40B4-BE49-F238E27FC236}">
                <a16:creationId xmlns:a16="http://schemas.microsoft.com/office/drawing/2014/main" id="{A9CB2EA3-894B-6D59-2414-BE6A08369161}"/>
              </a:ext>
            </a:extLst>
          </p:cNvPr>
          <p:cNvCxnSpPr>
            <a:cxnSpLocks noChangeShapeType="1"/>
          </p:cNvCxnSpPr>
          <p:nvPr/>
        </p:nvCxnSpPr>
        <p:spPr bwMode="auto">
          <a:xfrm>
            <a:off x="3276600" y="2039938"/>
            <a:ext cx="4491038" cy="2352675"/>
          </a:xfrm>
          <a:prstGeom prst="straightConnector1">
            <a:avLst/>
          </a:prstGeom>
          <a:noFill/>
          <a:ln w="12700" algn="ctr">
            <a:solidFill>
              <a:srgbClr val="FF33CC"/>
            </a:solidFill>
            <a:round/>
            <a:headEnd type="none" w="sm" len="sm"/>
            <a:tailEnd type="arrow" w="med" len="med"/>
          </a:ln>
          <a:extLst>
            <a:ext uri="{909E8E84-426E-40DD-AFC4-6F175D3DCCD1}">
              <a14:hiddenFill xmlns:a14="http://schemas.microsoft.com/office/drawing/2010/main">
                <a:noFill/>
              </a14:hiddenFill>
            </a:ext>
          </a:extLst>
        </p:spPr>
      </p:cxnSp>
      <p:sp>
        <p:nvSpPr>
          <p:cNvPr id="28" name="TextBox 27">
            <a:extLst>
              <a:ext uri="{FF2B5EF4-FFF2-40B4-BE49-F238E27FC236}">
                <a16:creationId xmlns:a16="http://schemas.microsoft.com/office/drawing/2014/main" id="{3E0DADAB-78E6-D523-9141-BD01E6BC7CB2}"/>
              </a:ext>
            </a:extLst>
          </p:cNvPr>
          <p:cNvSpPr txBox="1">
            <a:spLocks noChangeArrowheads="1"/>
          </p:cNvSpPr>
          <p:nvPr/>
        </p:nvSpPr>
        <p:spPr bwMode="auto">
          <a:xfrm>
            <a:off x="7645400" y="4392613"/>
            <a:ext cx="3206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33CC"/>
                </a:solidFill>
              </a:rPr>
              <a:t>z</a:t>
            </a:r>
          </a:p>
        </p:txBody>
      </p:sp>
      <p:pic>
        <p:nvPicPr>
          <p:cNvPr id="3" name="Picture 2">
            <a:extLst>
              <a:ext uri="{FF2B5EF4-FFF2-40B4-BE49-F238E27FC236}">
                <a16:creationId xmlns:a16="http://schemas.microsoft.com/office/drawing/2014/main" id="{311E51C1-26DF-ADC3-53E5-FE325FD74414}"/>
              </a:ext>
            </a:extLst>
          </p:cNvPr>
          <p:cNvPicPr>
            <a:picLocks noChangeAspect="1"/>
          </p:cNvPicPr>
          <p:nvPr/>
        </p:nvPicPr>
        <p:blipFill rotWithShape="1">
          <a:blip r:embed="rId4"/>
          <a:srcRect l="28523" t="35443" r="48295" b="36708"/>
          <a:stretch/>
        </p:blipFill>
        <p:spPr>
          <a:xfrm>
            <a:off x="7052107" y="18185"/>
            <a:ext cx="2119746"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5533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80">
                                          <p:stCondLst>
                                            <p:cond delay="0"/>
                                          </p:stCondLst>
                                        </p:cTn>
                                        <p:tgtEl>
                                          <p:spTgt spid="6"/>
                                        </p:tgtEl>
                                      </p:cBhvr>
                                    </p:animEffect>
                                    <p:anim calcmode="lin" valueType="num">
                                      <p:cBhvr>
                                        <p:cTn id="2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33" dur="26">
                                          <p:stCondLst>
                                            <p:cond delay="650"/>
                                          </p:stCondLst>
                                        </p:cTn>
                                        <p:tgtEl>
                                          <p:spTgt spid="6"/>
                                        </p:tgtEl>
                                      </p:cBhvr>
                                      <p:to x="100000" y="60000"/>
                                    </p:animScale>
                                    <p:animScale>
                                      <p:cBhvr>
                                        <p:cTn id="34" dur="166" decel="50000">
                                          <p:stCondLst>
                                            <p:cond delay="676"/>
                                          </p:stCondLst>
                                        </p:cTn>
                                        <p:tgtEl>
                                          <p:spTgt spid="6"/>
                                        </p:tgtEl>
                                      </p:cBhvr>
                                      <p:to x="100000" y="100000"/>
                                    </p:animScale>
                                    <p:animScale>
                                      <p:cBhvr>
                                        <p:cTn id="35" dur="26">
                                          <p:stCondLst>
                                            <p:cond delay="1312"/>
                                          </p:stCondLst>
                                        </p:cTn>
                                        <p:tgtEl>
                                          <p:spTgt spid="6"/>
                                        </p:tgtEl>
                                      </p:cBhvr>
                                      <p:to x="100000" y="80000"/>
                                    </p:animScale>
                                    <p:animScale>
                                      <p:cBhvr>
                                        <p:cTn id="36" dur="166" decel="50000">
                                          <p:stCondLst>
                                            <p:cond delay="1338"/>
                                          </p:stCondLst>
                                        </p:cTn>
                                        <p:tgtEl>
                                          <p:spTgt spid="6"/>
                                        </p:tgtEl>
                                      </p:cBhvr>
                                      <p:to x="100000" y="100000"/>
                                    </p:animScale>
                                    <p:animScale>
                                      <p:cBhvr>
                                        <p:cTn id="37" dur="26">
                                          <p:stCondLst>
                                            <p:cond delay="1642"/>
                                          </p:stCondLst>
                                        </p:cTn>
                                        <p:tgtEl>
                                          <p:spTgt spid="6"/>
                                        </p:tgtEl>
                                      </p:cBhvr>
                                      <p:to x="100000" y="90000"/>
                                    </p:animScale>
                                    <p:animScale>
                                      <p:cBhvr>
                                        <p:cTn id="38" dur="166" decel="50000">
                                          <p:stCondLst>
                                            <p:cond delay="1668"/>
                                          </p:stCondLst>
                                        </p:cTn>
                                        <p:tgtEl>
                                          <p:spTgt spid="6"/>
                                        </p:tgtEl>
                                      </p:cBhvr>
                                      <p:to x="100000" y="100000"/>
                                    </p:animScale>
                                    <p:animScale>
                                      <p:cBhvr>
                                        <p:cTn id="39" dur="26">
                                          <p:stCondLst>
                                            <p:cond delay="1808"/>
                                          </p:stCondLst>
                                        </p:cTn>
                                        <p:tgtEl>
                                          <p:spTgt spid="6"/>
                                        </p:tgtEl>
                                      </p:cBhvr>
                                      <p:to x="100000" y="95000"/>
                                    </p:animScale>
                                    <p:animScale>
                                      <p:cBhvr>
                                        <p:cTn id="40" dur="166" decel="50000">
                                          <p:stCondLst>
                                            <p:cond delay="1834"/>
                                          </p:stCondLst>
                                        </p:cTn>
                                        <p:tgtEl>
                                          <p:spTgt spid="6"/>
                                        </p:tgtEl>
                                      </p:cBhvr>
                                      <p:to x="100000" y="100000"/>
                                    </p:animScale>
                                  </p:childTnLst>
                                </p:cTn>
                              </p:par>
                            </p:childTnLst>
                          </p:cTn>
                        </p:par>
                      </p:childTnLst>
                    </p:cTn>
                  </p:par>
                  <p:par>
                    <p:cTn id="41" fill="hold" nodeType="clickPar">
                      <p:stCondLst>
                        <p:cond delay="indefinite"/>
                      </p:stCondLst>
                      <p:childTnLst>
                        <p:par>
                          <p:cTn id="42" fill="hold" nodeType="withGroup">
                            <p:stCondLst>
                              <p:cond delay="0"/>
                            </p:stCondLst>
                            <p:childTnLst>
                              <p:par>
                                <p:cTn id="43" presetID="26"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80">
                                          <p:stCondLst>
                                            <p:cond delay="0"/>
                                          </p:stCondLst>
                                        </p:cTn>
                                        <p:tgtEl>
                                          <p:spTgt spid="7"/>
                                        </p:tgtEl>
                                      </p:cBhvr>
                                    </p:animEffect>
                                    <p:anim calcmode="lin" valueType="num">
                                      <p:cBhvr>
                                        <p:cTn id="4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51" dur="26">
                                          <p:stCondLst>
                                            <p:cond delay="650"/>
                                          </p:stCondLst>
                                        </p:cTn>
                                        <p:tgtEl>
                                          <p:spTgt spid="7"/>
                                        </p:tgtEl>
                                      </p:cBhvr>
                                      <p:to x="100000" y="60000"/>
                                    </p:animScale>
                                    <p:animScale>
                                      <p:cBhvr>
                                        <p:cTn id="52" dur="166" decel="50000">
                                          <p:stCondLst>
                                            <p:cond delay="676"/>
                                          </p:stCondLst>
                                        </p:cTn>
                                        <p:tgtEl>
                                          <p:spTgt spid="7"/>
                                        </p:tgtEl>
                                      </p:cBhvr>
                                      <p:to x="100000" y="100000"/>
                                    </p:animScale>
                                    <p:animScale>
                                      <p:cBhvr>
                                        <p:cTn id="53" dur="26">
                                          <p:stCondLst>
                                            <p:cond delay="1312"/>
                                          </p:stCondLst>
                                        </p:cTn>
                                        <p:tgtEl>
                                          <p:spTgt spid="7"/>
                                        </p:tgtEl>
                                      </p:cBhvr>
                                      <p:to x="100000" y="80000"/>
                                    </p:animScale>
                                    <p:animScale>
                                      <p:cBhvr>
                                        <p:cTn id="54" dur="166" decel="50000">
                                          <p:stCondLst>
                                            <p:cond delay="1338"/>
                                          </p:stCondLst>
                                        </p:cTn>
                                        <p:tgtEl>
                                          <p:spTgt spid="7"/>
                                        </p:tgtEl>
                                      </p:cBhvr>
                                      <p:to x="100000" y="100000"/>
                                    </p:animScale>
                                    <p:animScale>
                                      <p:cBhvr>
                                        <p:cTn id="55" dur="26">
                                          <p:stCondLst>
                                            <p:cond delay="1642"/>
                                          </p:stCondLst>
                                        </p:cTn>
                                        <p:tgtEl>
                                          <p:spTgt spid="7"/>
                                        </p:tgtEl>
                                      </p:cBhvr>
                                      <p:to x="100000" y="90000"/>
                                    </p:animScale>
                                    <p:animScale>
                                      <p:cBhvr>
                                        <p:cTn id="56" dur="166" decel="50000">
                                          <p:stCondLst>
                                            <p:cond delay="1668"/>
                                          </p:stCondLst>
                                        </p:cTn>
                                        <p:tgtEl>
                                          <p:spTgt spid="7"/>
                                        </p:tgtEl>
                                      </p:cBhvr>
                                      <p:to x="100000" y="100000"/>
                                    </p:animScale>
                                    <p:animScale>
                                      <p:cBhvr>
                                        <p:cTn id="57" dur="26">
                                          <p:stCondLst>
                                            <p:cond delay="1808"/>
                                          </p:stCondLst>
                                        </p:cTn>
                                        <p:tgtEl>
                                          <p:spTgt spid="7"/>
                                        </p:tgtEl>
                                      </p:cBhvr>
                                      <p:to x="100000" y="95000"/>
                                    </p:animScale>
                                    <p:animScale>
                                      <p:cBhvr>
                                        <p:cTn id="58" dur="166" decel="50000">
                                          <p:stCondLst>
                                            <p:cond delay="1834"/>
                                          </p:stCondLst>
                                        </p:cTn>
                                        <p:tgtEl>
                                          <p:spTgt spid="7"/>
                                        </p:tgtEl>
                                      </p:cBhvr>
                                      <p:to x="100000" y="100000"/>
                                    </p:animScale>
                                  </p:childTnLst>
                                </p:cTn>
                              </p:par>
                              <p:par>
                                <p:cTn id="59" presetID="26"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80">
                                          <p:stCondLst>
                                            <p:cond delay="0"/>
                                          </p:stCondLst>
                                        </p:cTn>
                                        <p:tgtEl>
                                          <p:spTgt spid="8"/>
                                        </p:tgtEl>
                                      </p:cBhvr>
                                    </p:animEffect>
                                    <p:anim calcmode="lin" valueType="num">
                                      <p:cBhvr>
                                        <p:cTn id="6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7" dur="26">
                                          <p:stCondLst>
                                            <p:cond delay="650"/>
                                          </p:stCondLst>
                                        </p:cTn>
                                        <p:tgtEl>
                                          <p:spTgt spid="8"/>
                                        </p:tgtEl>
                                      </p:cBhvr>
                                      <p:to x="100000" y="60000"/>
                                    </p:animScale>
                                    <p:animScale>
                                      <p:cBhvr>
                                        <p:cTn id="68" dur="166" decel="50000">
                                          <p:stCondLst>
                                            <p:cond delay="676"/>
                                          </p:stCondLst>
                                        </p:cTn>
                                        <p:tgtEl>
                                          <p:spTgt spid="8"/>
                                        </p:tgtEl>
                                      </p:cBhvr>
                                      <p:to x="100000" y="100000"/>
                                    </p:animScale>
                                    <p:animScale>
                                      <p:cBhvr>
                                        <p:cTn id="69" dur="26">
                                          <p:stCondLst>
                                            <p:cond delay="1312"/>
                                          </p:stCondLst>
                                        </p:cTn>
                                        <p:tgtEl>
                                          <p:spTgt spid="8"/>
                                        </p:tgtEl>
                                      </p:cBhvr>
                                      <p:to x="100000" y="80000"/>
                                    </p:animScale>
                                    <p:animScale>
                                      <p:cBhvr>
                                        <p:cTn id="70" dur="166" decel="50000">
                                          <p:stCondLst>
                                            <p:cond delay="1338"/>
                                          </p:stCondLst>
                                        </p:cTn>
                                        <p:tgtEl>
                                          <p:spTgt spid="8"/>
                                        </p:tgtEl>
                                      </p:cBhvr>
                                      <p:to x="100000" y="100000"/>
                                    </p:animScale>
                                    <p:animScale>
                                      <p:cBhvr>
                                        <p:cTn id="71" dur="26">
                                          <p:stCondLst>
                                            <p:cond delay="1642"/>
                                          </p:stCondLst>
                                        </p:cTn>
                                        <p:tgtEl>
                                          <p:spTgt spid="8"/>
                                        </p:tgtEl>
                                      </p:cBhvr>
                                      <p:to x="100000" y="90000"/>
                                    </p:animScale>
                                    <p:animScale>
                                      <p:cBhvr>
                                        <p:cTn id="72" dur="166" decel="50000">
                                          <p:stCondLst>
                                            <p:cond delay="1668"/>
                                          </p:stCondLst>
                                        </p:cTn>
                                        <p:tgtEl>
                                          <p:spTgt spid="8"/>
                                        </p:tgtEl>
                                      </p:cBhvr>
                                      <p:to x="100000" y="100000"/>
                                    </p:animScale>
                                    <p:animScale>
                                      <p:cBhvr>
                                        <p:cTn id="73" dur="26">
                                          <p:stCondLst>
                                            <p:cond delay="1808"/>
                                          </p:stCondLst>
                                        </p:cTn>
                                        <p:tgtEl>
                                          <p:spTgt spid="8"/>
                                        </p:tgtEl>
                                      </p:cBhvr>
                                      <p:to x="100000" y="95000"/>
                                    </p:animScale>
                                    <p:animScale>
                                      <p:cBhvr>
                                        <p:cTn id="74" dur="166" decel="50000">
                                          <p:stCondLst>
                                            <p:cond delay="1834"/>
                                          </p:stCondLst>
                                        </p:cTn>
                                        <p:tgtEl>
                                          <p:spTgt spid="8"/>
                                        </p:tgtEl>
                                      </p:cBhvr>
                                      <p:to x="100000" y="100000"/>
                                    </p:animScale>
                                  </p:childTnLst>
                                </p:cTn>
                              </p:par>
                            </p:childTnLst>
                          </p:cTn>
                        </p:par>
                      </p:childTnLst>
                    </p:cTn>
                  </p:par>
                  <p:par>
                    <p:cTn id="75" fill="hold" nodeType="clickPar">
                      <p:stCondLst>
                        <p:cond delay="indefinite"/>
                      </p:stCondLst>
                      <p:childTnLst>
                        <p:par>
                          <p:cTn id="76" fill="hold" nodeType="withGroup">
                            <p:stCondLst>
                              <p:cond delay="0"/>
                            </p:stCondLst>
                            <p:childTnLst>
                              <p:par>
                                <p:cTn id="77" presetID="26" presetClass="entr" presetSubtype="0" fill="hold" nodeType="click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wipe(down)">
                                      <p:cBhvr>
                                        <p:cTn id="79" dur="580">
                                          <p:stCondLst>
                                            <p:cond delay="0"/>
                                          </p:stCondLst>
                                        </p:cTn>
                                        <p:tgtEl>
                                          <p:spTgt spid="9"/>
                                        </p:tgtEl>
                                      </p:cBhvr>
                                    </p:animEffect>
                                    <p:anim calcmode="lin" valueType="num">
                                      <p:cBhvr>
                                        <p:cTn id="8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85" dur="26">
                                          <p:stCondLst>
                                            <p:cond delay="650"/>
                                          </p:stCondLst>
                                        </p:cTn>
                                        <p:tgtEl>
                                          <p:spTgt spid="9"/>
                                        </p:tgtEl>
                                      </p:cBhvr>
                                      <p:to x="100000" y="60000"/>
                                    </p:animScale>
                                    <p:animScale>
                                      <p:cBhvr>
                                        <p:cTn id="86" dur="166" decel="50000">
                                          <p:stCondLst>
                                            <p:cond delay="676"/>
                                          </p:stCondLst>
                                        </p:cTn>
                                        <p:tgtEl>
                                          <p:spTgt spid="9"/>
                                        </p:tgtEl>
                                      </p:cBhvr>
                                      <p:to x="100000" y="100000"/>
                                    </p:animScale>
                                    <p:animScale>
                                      <p:cBhvr>
                                        <p:cTn id="87" dur="26">
                                          <p:stCondLst>
                                            <p:cond delay="1312"/>
                                          </p:stCondLst>
                                        </p:cTn>
                                        <p:tgtEl>
                                          <p:spTgt spid="9"/>
                                        </p:tgtEl>
                                      </p:cBhvr>
                                      <p:to x="100000" y="80000"/>
                                    </p:animScale>
                                    <p:animScale>
                                      <p:cBhvr>
                                        <p:cTn id="88" dur="166" decel="50000">
                                          <p:stCondLst>
                                            <p:cond delay="1338"/>
                                          </p:stCondLst>
                                        </p:cTn>
                                        <p:tgtEl>
                                          <p:spTgt spid="9"/>
                                        </p:tgtEl>
                                      </p:cBhvr>
                                      <p:to x="100000" y="100000"/>
                                    </p:animScale>
                                    <p:animScale>
                                      <p:cBhvr>
                                        <p:cTn id="89" dur="26">
                                          <p:stCondLst>
                                            <p:cond delay="1642"/>
                                          </p:stCondLst>
                                        </p:cTn>
                                        <p:tgtEl>
                                          <p:spTgt spid="9"/>
                                        </p:tgtEl>
                                      </p:cBhvr>
                                      <p:to x="100000" y="90000"/>
                                    </p:animScale>
                                    <p:animScale>
                                      <p:cBhvr>
                                        <p:cTn id="90" dur="166" decel="50000">
                                          <p:stCondLst>
                                            <p:cond delay="1668"/>
                                          </p:stCondLst>
                                        </p:cTn>
                                        <p:tgtEl>
                                          <p:spTgt spid="9"/>
                                        </p:tgtEl>
                                      </p:cBhvr>
                                      <p:to x="100000" y="100000"/>
                                    </p:animScale>
                                    <p:animScale>
                                      <p:cBhvr>
                                        <p:cTn id="91" dur="26">
                                          <p:stCondLst>
                                            <p:cond delay="1808"/>
                                          </p:stCondLst>
                                        </p:cTn>
                                        <p:tgtEl>
                                          <p:spTgt spid="9"/>
                                        </p:tgtEl>
                                      </p:cBhvr>
                                      <p:to x="100000" y="95000"/>
                                    </p:animScale>
                                    <p:animScale>
                                      <p:cBhvr>
                                        <p:cTn id="92" dur="166" decel="50000">
                                          <p:stCondLst>
                                            <p:cond delay="1834"/>
                                          </p:stCondLst>
                                        </p:cTn>
                                        <p:tgtEl>
                                          <p:spTgt spid="9"/>
                                        </p:tgtEl>
                                      </p:cBhvr>
                                      <p:to x="100000" y="100000"/>
                                    </p:animScale>
                                  </p:childTnLst>
                                </p:cTn>
                              </p:par>
                              <p:par>
                                <p:cTn id="93" presetID="26" presetClass="entr" presetSubtype="0" fill="hold" nodeType="with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wipe(down)">
                                      <p:cBhvr>
                                        <p:cTn id="95" dur="580">
                                          <p:stCondLst>
                                            <p:cond delay="0"/>
                                          </p:stCondLst>
                                        </p:cTn>
                                        <p:tgtEl>
                                          <p:spTgt spid="10"/>
                                        </p:tgtEl>
                                      </p:cBhvr>
                                    </p:animEffect>
                                    <p:anim calcmode="lin" valueType="num">
                                      <p:cBhvr>
                                        <p:cTn id="9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01" dur="26">
                                          <p:stCondLst>
                                            <p:cond delay="650"/>
                                          </p:stCondLst>
                                        </p:cTn>
                                        <p:tgtEl>
                                          <p:spTgt spid="10"/>
                                        </p:tgtEl>
                                      </p:cBhvr>
                                      <p:to x="100000" y="60000"/>
                                    </p:animScale>
                                    <p:animScale>
                                      <p:cBhvr>
                                        <p:cTn id="102" dur="166" decel="50000">
                                          <p:stCondLst>
                                            <p:cond delay="676"/>
                                          </p:stCondLst>
                                        </p:cTn>
                                        <p:tgtEl>
                                          <p:spTgt spid="10"/>
                                        </p:tgtEl>
                                      </p:cBhvr>
                                      <p:to x="100000" y="100000"/>
                                    </p:animScale>
                                    <p:animScale>
                                      <p:cBhvr>
                                        <p:cTn id="103" dur="26">
                                          <p:stCondLst>
                                            <p:cond delay="1312"/>
                                          </p:stCondLst>
                                        </p:cTn>
                                        <p:tgtEl>
                                          <p:spTgt spid="10"/>
                                        </p:tgtEl>
                                      </p:cBhvr>
                                      <p:to x="100000" y="80000"/>
                                    </p:animScale>
                                    <p:animScale>
                                      <p:cBhvr>
                                        <p:cTn id="104" dur="166" decel="50000">
                                          <p:stCondLst>
                                            <p:cond delay="1338"/>
                                          </p:stCondLst>
                                        </p:cTn>
                                        <p:tgtEl>
                                          <p:spTgt spid="10"/>
                                        </p:tgtEl>
                                      </p:cBhvr>
                                      <p:to x="100000" y="100000"/>
                                    </p:animScale>
                                    <p:animScale>
                                      <p:cBhvr>
                                        <p:cTn id="105" dur="26">
                                          <p:stCondLst>
                                            <p:cond delay="1642"/>
                                          </p:stCondLst>
                                        </p:cTn>
                                        <p:tgtEl>
                                          <p:spTgt spid="10"/>
                                        </p:tgtEl>
                                      </p:cBhvr>
                                      <p:to x="100000" y="90000"/>
                                    </p:animScale>
                                    <p:animScale>
                                      <p:cBhvr>
                                        <p:cTn id="106" dur="166" decel="50000">
                                          <p:stCondLst>
                                            <p:cond delay="1668"/>
                                          </p:stCondLst>
                                        </p:cTn>
                                        <p:tgtEl>
                                          <p:spTgt spid="10"/>
                                        </p:tgtEl>
                                      </p:cBhvr>
                                      <p:to x="100000" y="100000"/>
                                    </p:animScale>
                                    <p:animScale>
                                      <p:cBhvr>
                                        <p:cTn id="107" dur="26">
                                          <p:stCondLst>
                                            <p:cond delay="1808"/>
                                          </p:stCondLst>
                                        </p:cTn>
                                        <p:tgtEl>
                                          <p:spTgt spid="10"/>
                                        </p:tgtEl>
                                      </p:cBhvr>
                                      <p:to x="100000" y="95000"/>
                                    </p:animScale>
                                    <p:animScale>
                                      <p:cBhvr>
                                        <p:cTn id="108" dur="166" decel="50000">
                                          <p:stCondLst>
                                            <p:cond delay="1834"/>
                                          </p:stCondLst>
                                        </p:cTn>
                                        <p:tgtEl>
                                          <p:spTgt spid="10"/>
                                        </p:tgtEl>
                                      </p:cBhvr>
                                      <p:to x="100000" y="100000"/>
                                    </p:animScale>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6" presetClass="entr" presetSubtype="0" fill="hold" nodeType="clickEffect">
                                  <p:stCondLst>
                                    <p:cond delay="0"/>
                                  </p:stCondLst>
                                  <p:childTnLst>
                                    <p:set>
                                      <p:cBhvr>
                                        <p:cTn id="112" dur="1" fill="hold">
                                          <p:stCondLst>
                                            <p:cond delay="0"/>
                                          </p:stCondLst>
                                        </p:cTn>
                                        <p:tgtEl>
                                          <p:spTgt spid="19"/>
                                        </p:tgtEl>
                                        <p:attrNameLst>
                                          <p:attrName>style.visibility</p:attrName>
                                        </p:attrNameLst>
                                      </p:cBhvr>
                                      <p:to>
                                        <p:strVal val="visible"/>
                                      </p:to>
                                    </p:set>
                                    <p:animEffect transition="in" filter="wipe(down)">
                                      <p:cBhvr>
                                        <p:cTn id="113" dur="580">
                                          <p:stCondLst>
                                            <p:cond delay="0"/>
                                          </p:stCondLst>
                                        </p:cTn>
                                        <p:tgtEl>
                                          <p:spTgt spid="19"/>
                                        </p:tgtEl>
                                      </p:cBhvr>
                                    </p:animEffect>
                                    <p:anim calcmode="lin" valueType="num">
                                      <p:cBhvr>
                                        <p:cTn id="114"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19" dur="26">
                                          <p:stCondLst>
                                            <p:cond delay="650"/>
                                          </p:stCondLst>
                                        </p:cTn>
                                        <p:tgtEl>
                                          <p:spTgt spid="19"/>
                                        </p:tgtEl>
                                      </p:cBhvr>
                                      <p:to x="100000" y="60000"/>
                                    </p:animScale>
                                    <p:animScale>
                                      <p:cBhvr>
                                        <p:cTn id="120" dur="166" decel="50000">
                                          <p:stCondLst>
                                            <p:cond delay="676"/>
                                          </p:stCondLst>
                                        </p:cTn>
                                        <p:tgtEl>
                                          <p:spTgt spid="19"/>
                                        </p:tgtEl>
                                      </p:cBhvr>
                                      <p:to x="100000" y="100000"/>
                                    </p:animScale>
                                    <p:animScale>
                                      <p:cBhvr>
                                        <p:cTn id="121" dur="26">
                                          <p:stCondLst>
                                            <p:cond delay="1312"/>
                                          </p:stCondLst>
                                        </p:cTn>
                                        <p:tgtEl>
                                          <p:spTgt spid="19"/>
                                        </p:tgtEl>
                                      </p:cBhvr>
                                      <p:to x="100000" y="80000"/>
                                    </p:animScale>
                                    <p:animScale>
                                      <p:cBhvr>
                                        <p:cTn id="122" dur="166" decel="50000">
                                          <p:stCondLst>
                                            <p:cond delay="1338"/>
                                          </p:stCondLst>
                                        </p:cTn>
                                        <p:tgtEl>
                                          <p:spTgt spid="19"/>
                                        </p:tgtEl>
                                      </p:cBhvr>
                                      <p:to x="100000" y="100000"/>
                                    </p:animScale>
                                    <p:animScale>
                                      <p:cBhvr>
                                        <p:cTn id="123" dur="26">
                                          <p:stCondLst>
                                            <p:cond delay="1642"/>
                                          </p:stCondLst>
                                        </p:cTn>
                                        <p:tgtEl>
                                          <p:spTgt spid="19"/>
                                        </p:tgtEl>
                                      </p:cBhvr>
                                      <p:to x="100000" y="90000"/>
                                    </p:animScale>
                                    <p:animScale>
                                      <p:cBhvr>
                                        <p:cTn id="124" dur="166" decel="50000">
                                          <p:stCondLst>
                                            <p:cond delay="1668"/>
                                          </p:stCondLst>
                                        </p:cTn>
                                        <p:tgtEl>
                                          <p:spTgt spid="19"/>
                                        </p:tgtEl>
                                      </p:cBhvr>
                                      <p:to x="100000" y="100000"/>
                                    </p:animScale>
                                    <p:animScale>
                                      <p:cBhvr>
                                        <p:cTn id="125" dur="26">
                                          <p:stCondLst>
                                            <p:cond delay="1808"/>
                                          </p:stCondLst>
                                        </p:cTn>
                                        <p:tgtEl>
                                          <p:spTgt spid="19"/>
                                        </p:tgtEl>
                                      </p:cBhvr>
                                      <p:to x="100000" y="95000"/>
                                    </p:animScale>
                                    <p:animScale>
                                      <p:cBhvr>
                                        <p:cTn id="126" dur="166" decel="50000">
                                          <p:stCondLst>
                                            <p:cond delay="1834"/>
                                          </p:stCondLst>
                                        </p:cTn>
                                        <p:tgtEl>
                                          <p:spTgt spid="19"/>
                                        </p:tgtEl>
                                      </p:cBhvr>
                                      <p:to x="100000" y="100000"/>
                                    </p:animScale>
                                  </p:childTnLst>
                                </p:cTn>
                              </p:par>
                              <p:par>
                                <p:cTn id="127" presetID="26" presetClass="entr" presetSubtype="0" fill="hold" nodeType="with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wipe(down)">
                                      <p:cBhvr>
                                        <p:cTn id="129" dur="580">
                                          <p:stCondLst>
                                            <p:cond delay="0"/>
                                          </p:stCondLst>
                                        </p:cTn>
                                        <p:tgtEl>
                                          <p:spTgt spid="20"/>
                                        </p:tgtEl>
                                      </p:cBhvr>
                                    </p:animEffect>
                                    <p:anim calcmode="lin" valueType="num">
                                      <p:cBhvr>
                                        <p:cTn id="130"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31"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32"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33"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34"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5" dur="26">
                                          <p:stCondLst>
                                            <p:cond delay="650"/>
                                          </p:stCondLst>
                                        </p:cTn>
                                        <p:tgtEl>
                                          <p:spTgt spid="20"/>
                                        </p:tgtEl>
                                      </p:cBhvr>
                                      <p:to x="100000" y="60000"/>
                                    </p:animScale>
                                    <p:animScale>
                                      <p:cBhvr>
                                        <p:cTn id="136" dur="166" decel="50000">
                                          <p:stCondLst>
                                            <p:cond delay="676"/>
                                          </p:stCondLst>
                                        </p:cTn>
                                        <p:tgtEl>
                                          <p:spTgt spid="20"/>
                                        </p:tgtEl>
                                      </p:cBhvr>
                                      <p:to x="100000" y="100000"/>
                                    </p:animScale>
                                    <p:animScale>
                                      <p:cBhvr>
                                        <p:cTn id="137" dur="26">
                                          <p:stCondLst>
                                            <p:cond delay="1312"/>
                                          </p:stCondLst>
                                        </p:cTn>
                                        <p:tgtEl>
                                          <p:spTgt spid="20"/>
                                        </p:tgtEl>
                                      </p:cBhvr>
                                      <p:to x="100000" y="80000"/>
                                    </p:animScale>
                                    <p:animScale>
                                      <p:cBhvr>
                                        <p:cTn id="138" dur="166" decel="50000">
                                          <p:stCondLst>
                                            <p:cond delay="1338"/>
                                          </p:stCondLst>
                                        </p:cTn>
                                        <p:tgtEl>
                                          <p:spTgt spid="20"/>
                                        </p:tgtEl>
                                      </p:cBhvr>
                                      <p:to x="100000" y="100000"/>
                                    </p:animScale>
                                    <p:animScale>
                                      <p:cBhvr>
                                        <p:cTn id="139" dur="26">
                                          <p:stCondLst>
                                            <p:cond delay="1642"/>
                                          </p:stCondLst>
                                        </p:cTn>
                                        <p:tgtEl>
                                          <p:spTgt spid="20"/>
                                        </p:tgtEl>
                                      </p:cBhvr>
                                      <p:to x="100000" y="90000"/>
                                    </p:animScale>
                                    <p:animScale>
                                      <p:cBhvr>
                                        <p:cTn id="140" dur="166" decel="50000">
                                          <p:stCondLst>
                                            <p:cond delay="1668"/>
                                          </p:stCondLst>
                                        </p:cTn>
                                        <p:tgtEl>
                                          <p:spTgt spid="20"/>
                                        </p:tgtEl>
                                      </p:cBhvr>
                                      <p:to x="100000" y="100000"/>
                                    </p:animScale>
                                    <p:animScale>
                                      <p:cBhvr>
                                        <p:cTn id="141" dur="26">
                                          <p:stCondLst>
                                            <p:cond delay="1808"/>
                                          </p:stCondLst>
                                        </p:cTn>
                                        <p:tgtEl>
                                          <p:spTgt spid="20"/>
                                        </p:tgtEl>
                                      </p:cBhvr>
                                      <p:to x="100000" y="95000"/>
                                    </p:animScale>
                                    <p:animScale>
                                      <p:cBhvr>
                                        <p:cTn id="142" dur="166" decel="50000">
                                          <p:stCondLst>
                                            <p:cond delay="1834"/>
                                          </p:stCondLst>
                                        </p:cTn>
                                        <p:tgtEl>
                                          <p:spTgt spid="20"/>
                                        </p:tgtEl>
                                      </p:cBhvr>
                                      <p:to x="100000" y="100000"/>
                                    </p:animScale>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6" presetClass="entr" presetSubtype="0" fill="hold" nodeType="clickEffect">
                                  <p:stCondLst>
                                    <p:cond delay="0"/>
                                  </p:stCondLst>
                                  <p:childTnLst>
                                    <p:set>
                                      <p:cBhvr>
                                        <p:cTn id="146" dur="1" fill="hold">
                                          <p:stCondLst>
                                            <p:cond delay="0"/>
                                          </p:stCondLst>
                                        </p:cTn>
                                        <p:tgtEl>
                                          <p:spTgt spid="21"/>
                                        </p:tgtEl>
                                        <p:attrNameLst>
                                          <p:attrName>style.visibility</p:attrName>
                                        </p:attrNameLst>
                                      </p:cBhvr>
                                      <p:to>
                                        <p:strVal val="visible"/>
                                      </p:to>
                                    </p:set>
                                    <p:animEffect transition="in" filter="wipe(down)">
                                      <p:cBhvr>
                                        <p:cTn id="147" dur="580">
                                          <p:stCondLst>
                                            <p:cond delay="0"/>
                                          </p:stCondLst>
                                        </p:cTn>
                                        <p:tgtEl>
                                          <p:spTgt spid="21"/>
                                        </p:tgtEl>
                                      </p:cBhvr>
                                    </p:animEffect>
                                    <p:anim calcmode="lin" valueType="num">
                                      <p:cBhvr>
                                        <p:cTn id="14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4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5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5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5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53" dur="26">
                                          <p:stCondLst>
                                            <p:cond delay="650"/>
                                          </p:stCondLst>
                                        </p:cTn>
                                        <p:tgtEl>
                                          <p:spTgt spid="21"/>
                                        </p:tgtEl>
                                      </p:cBhvr>
                                      <p:to x="100000" y="60000"/>
                                    </p:animScale>
                                    <p:animScale>
                                      <p:cBhvr>
                                        <p:cTn id="154" dur="166" decel="50000">
                                          <p:stCondLst>
                                            <p:cond delay="676"/>
                                          </p:stCondLst>
                                        </p:cTn>
                                        <p:tgtEl>
                                          <p:spTgt spid="21"/>
                                        </p:tgtEl>
                                      </p:cBhvr>
                                      <p:to x="100000" y="100000"/>
                                    </p:animScale>
                                    <p:animScale>
                                      <p:cBhvr>
                                        <p:cTn id="155" dur="26">
                                          <p:stCondLst>
                                            <p:cond delay="1312"/>
                                          </p:stCondLst>
                                        </p:cTn>
                                        <p:tgtEl>
                                          <p:spTgt spid="21"/>
                                        </p:tgtEl>
                                      </p:cBhvr>
                                      <p:to x="100000" y="80000"/>
                                    </p:animScale>
                                    <p:animScale>
                                      <p:cBhvr>
                                        <p:cTn id="156" dur="166" decel="50000">
                                          <p:stCondLst>
                                            <p:cond delay="1338"/>
                                          </p:stCondLst>
                                        </p:cTn>
                                        <p:tgtEl>
                                          <p:spTgt spid="21"/>
                                        </p:tgtEl>
                                      </p:cBhvr>
                                      <p:to x="100000" y="100000"/>
                                    </p:animScale>
                                    <p:animScale>
                                      <p:cBhvr>
                                        <p:cTn id="157" dur="26">
                                          <p:stCondLst>
                                            <p:cond delay="1642"/>
                                          </p:stCondLst>
                                        </p:cTn>
                                        <p:tgtEl>
                                          <p:spTgt spid="21"/>
                                        </p:tgtEl>
                                      </p:cBhvr>
                                      <p:to x="100000" y="90000"/>
                                    </p:animScale>
                                    <p:animScale>
                                      <p:cBhvr>
                                        <p:cTn id="158" dur="166" decel="50000">
                                          <p:stCondLst>
                                            <p:cond delay="1668"/>
                                          </p:stCondLst>
                                        </p:cTn>
                                        <p:tgtEl>
                                          <p:spTgt spid="21"/>
                                        </p:tgtEl>
                                      </p:cBhvr>
                                      <p:to x="100000" y="100000"/>
                                    </p:animScale>
                                    <p:animScale>
                                      <p:cBhvr>
                                        <p:cTn id="159" dur="26">
                                          <p:stCondLst>
                                            <p:cond delay="1808"/>
                                          </p:stCondLst>
                                        </p:cTn>
                                        <p:tgtEl>
                                          <p:spTgt spid="21"/>
                                        </p:tgtEl>
                                      </p:cBhvr>
                                      <p:to x="100000" y="95000"/>
                                    </p:animScale>
                                    <p:animScale>
                                      <p:cBhvr>
                                        <p:cTn id="160" dur="166" decel="50000">
                                          <p:stCondLst>
                                            <p:cond delay="1834"/>
                                          </p:stCondLst>
                                        </p:cTn>
                                        <p:tgtEl>
                                          <p:spTgt spid="21"/>
                                        </p:tgtEl>
                                      </p:cBhvr>
                                      <p:to x="100000" y="100000"/>
                                    </p:animScale>
                                  </p:childTnLst>
                                </p:cTn>
                              </p:par>
                              <p:par>
                                <p:cTn id="161" presetID="26" presetClass="entr" presetSubtype="0" fill="hold" nodeType="withEffect">
                                  <p:stCondLst>
                                    <p:cond delay="0"/>
                                  </p:stCondLst>
                                  <p:childTnLst>
                                    <p:set>
                                      <p:cBhvr>
                                        <p:cTn id="162" dur="1" fill="hold">
                                          <p:stCondLst>
                                            <p:cond delay="0"/>
                                          </p:stCondLst>
                                        </p:cTn>
                                        <p:tgtEl>
                                          <p:spTgt spid="22"/>
                                        </p:tgtEl>
                                        <p:attrNameLst>
                                          <p:attrName>style.visibility</p:attrName>
                                        </p:attrNameLst>
                                      </p:cBhvr>
                                      <p:to>
                                        <p:strVal val="visible"/>
                                      </p:to>
                                    </p:set>
                                    <p:animEffect transition="in" filter="wipe(down)">
                                      <p:cBhvr>
                                        <p:cTn id="163" dur="580">
                                          <p:stCondLst>
                                            <p:cond delay="0"/>
                                          </p:stCondLst>
                                        </p:cTn>
                                        <p:tgtEl>
                                          <p:spTgt spid="22"/>
                                        </p:tgtEl>
                                      </p:cBhvr>
                                    </p:animEffect>
                                    <p:anim calcmode="lin" valueType="num">
                                      <p:cBhvr>
                                        <p:cTn id="164"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65"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66"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67"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68"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69" dur="26">
                                          <p:stCondLst>
                                            <p:cond delay="650"/>
                                          </p:stCondLst>
                                        </p:cTn>
                                        <p:tgtEl>
                                          <p:spTgt spid="22"/>
                                        </p:tgtEl>
                                      </p:cBhvr>
                                      <p:to x="100000" y="60000"/>
                                    </p:animScale>
                                    <p:animScale>
                                      <p:cBhvr>
                                        <p:cTn id="170" dur="166" decel="50000">
                                          <p:stCondLst>
                                            <p:cond delay="676"/>
                                          </p:stCondLst>
                                        </p:cTn>
                                        <p:tgtEl>
                                          <p:spTgt spid="22"/>
                                        </p:tgtEl>
                                      </p:cBhvr>
                                      <p:to x="100000" y="100000"/>
                                    </p:animScale>
                                    <p:animScale>
                                      <p:cBhvr>
                                        <p:cTn id="171" dur="26">
                                          <p:stCondLst>
                                            <p:cond delay="1312"/>
                                          </p:stCondLst>
                                        </p:cTn>
                                        <p:tgtEl>
                                          <p:spTgt spid="22"/>
                                        </p:tgtEl>
                                      </p:cBhvr>
                                      <p:to x="100000" y="80000"/>
                                    </p:animScale>
                                    <p:animScale>
                                      <p:cBhvr>
                                        <p:cTn id="172" dur="166" decel="50000">
                                          <p:stCondLst>
                                            <p:cond delay="1338"/>
                                          </p:stCondLst>
                                        </p:cTn>
                                        <p:tgtEl>
                                          <p:spTgt spid="22"/>
                                        </p:tgtEl>
                                      </p:cBhvr>
                                      <p:to x="100000" y="100000"/>
                                    </p:animScale>
                                    <p:animScale>
                                      <p:cBhvr>
                                        <p:cTn id="173" dur="26">
                                          <p:stCondLst>
                                            <p:cond delay="1642"/>
                                          </p:stCondLst>
                                        </p:cTn>
                                        <p:tgtEl>
                                          <p:spTgt spid="22"/>
                                        </p:tgtEl>
                                      </p:cBhvr>
                                      <p:to x="100000" y="90000"/>
                                    </p:animScale>
                                    <p:animScale>
                                      <p:cBhvr>
                                        <p:cTn id="174" dur="166" decel="50000">
                                          <p:stCondLst>
                                            <p:cond delay="1668"/>
                                          </p:stCondLst>
                                        </p:cTn>
                                        <p:tgtEl>
                                          <p:spTgt spid="22"/>
                                        </p:tgtEl>
                                      </p:cBhvr>
                                      <p:to x="100000" y="100000"/>
                                    </p:animScale>
                                    <p:animScale>
                                      <p:cBhvr>
                                        <p:cTn id="175" dur="26">
                                          <p:stCondLst>
                                            <p:cond delay="1808"/>
                                          </p:stCondLst>
                                        </p:cTn>
                                        <p:tgtEl>
                                          <p:spTgt spid="22"/>
                                        </p:tgtEl>
                                      </p:cBhvr>
                                      <p:to x="100000" y="95000"/>
                                    </p:animScale>
                                    <p:animScale>
                                      <p:cBhvr>
                                        <p:cTn id="176" dur="166" decel="50000">
                                          <p:stCondLst>
                                            <p:cond delay="1834"/>
                                          </p:stCondLst>
                                        </p:cTn>
                                        <p:tgtEl>
                                          <p:spTgt spid="22"/>
                                        </p:tgtEl>
                                      </p:cBhvr>
                                      <p:to x="100000" y="100000"/>
                                    </p:animScale>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6" presetClass="entr" presetSubtype="0" fill="hold" nodeType="clickEffect">
                                  <p:stCondLst>
                                    <p:cond delay="0"/>
                                  </p:stCondLst>
                                  <p:childTnLst>
                                    <p:set>
                                      <p:cBhvr>
                                        <p:cTn id="180" dur="1" fill="hold">
                                          <p:stCondLst>
                                            <p:cond delay="0"/>
                                          </p:stCondLst>
                                        </p:cTn>
                                        <p:tgtEl>
                                          <p:spTgt spid="27"/>
                                        </p:tgtEl>
                                        <p:attrNameLst>
                                          <p:attrName>style.visibility</p:attrName>
                                        </p:attrNameLst>
                                      </p:cBhvr>
                                      <p:to>
                                        <p:strVal val="visible"/>
                                      </p:to>
                                    </p:set>
                                    <p:animEffect transition="in" filter="wipe(down)">
                                      <p:cBhvr>
                                        <p:cTn id="181" dur="580">
                                          <p:stCondLst>
                                            <p:cond delay="0"/>
                                          </p:stCondLst>
                                        </p:cTn>
                                        <p:tgtEl>
                                          <p:spTgt spid="27"/>
                                        </p:tgtEl>
                                      </p:cBhvr>
                                    </p:animEffect>
                                    <p:anim calcmode="lin" valueType="num">
                                      <p:cBhvr>
                                        <p:cTn id="18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8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8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8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8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87" dur="26">
                                          <p:stCondLst>
                                            <p:cond delay="650"/>
                                          </p:stCondLst>
                                        </p:cTn>
                                        <p:tgtEl>
                                          <p:spTgt spid="27"/>
                                        </p:tgtEl>
                                      </p:cBhvr>
                                      <p:to x="100000" y="60000"/>
                                    </p:animScale>
                                    <p:animScale>
                                      <p:cBhvr>
                                        <p:cTn id="188" dur="166" decel="50000">
                                          <p:stCondLst>
                                            <p:cond delay="676"/>
                                          </p:stCondLst>
                                        </p:cTn>
                                        <p:tgtEl>
                                          <p:spTgt spid="27"/>
                                        </p:tgtEl>
                                      </p:cBhvr>
                                      <p:to x="100000" y="100000"/>
                                    </p:animScale>
                                    <p:animScale>
                                      <p:cBhvr>
                                        <p:cTn id="189" dur="26">
                                          <p:stCondLst>
                                            <p:cond delay="1312"/>
                                          </p:stCondLst>
                                        </p:cTn>
                                        <p:tgtEl>
                                          <p:spTgt spid="27"/>
                                        </p:tgtEl>
                                      </p:cBhvr>
                                      <p:to x="100000" y="80000"/>
                                    </p:animScale>
                                    <p:animScale>
                                      <p:cBhvr>
                                        <p:cTn id="190" dur="166" decel="50000">
                                          <p:stCondLst>
                                            <p:cond delay="1338"/>
                                          </p:stCondLst>
                                        </p:cTn>
                                        <p:tgtEl>
                                          <p:spTgt spid="27"/>
                                        </p:tgtEl>
                                      </p:cBhvr>
                                      <p:to x="100000" y="100000"/>
                                    </p:animScale>
                                    <p:animScale>
                                      <p:cBhvr>
                                        <p:cTn id="191" dur="26">
                                          <p:stCondLst>
                                            <p:cond delay="1642"/>
                                          </p:stCondLst>
                                        </p:cTn>
                                        <p:tgtEl>
                                          <p:spTgt spid="27"/>
                                        </p:tgtEl>
                                      </p:cBhvr>
                                      <p:to x="100000" y="90000"/>
                                    </p:animScale>
                                    <p:animScale>
                                      <p:cBhvr>
                                        <p:cTn id="192" dur="166" decel="50000">
                                          <p:stCondLst>
                                            <p:cond delay="1668"/>
                                          </p:stCondLst>
                                        </p:cTn>
                                        <p:tgtEl>
                                          <p:spTgt spid="27"/>
                                        </p:tgtEl>
                                      </p:cBhvr>
                                      <p:to x="100000" y="100000"/>
                                    </p:animScale>
                                    <p:animScale>
                                      <p:cBhvr>
                                        <p:cTn id="193" dur="26">
                                          <p:stCondLst>
                                            <p:cond delay="1808"/>
                                          </p:stCondLst>
                                        </p:cTn>
                                        <p:tgtEl>
                                          <p:spTgt spid="27"/>
                                        </p:tgtEl>
                                      </p:cBhvr>
                                      <p:to x="100000" y="95000"/>
                                    </p:animScale>
                                    <p:animScale>
                                      <p:cBhvr>
                                        <p:cTn id="194" dur="166" decel="50000">
                                          <p:stCondLst>
                                            <p:cond delay="1834"/>
                                          </p:stCondLst>
                                        </p:cTn>
                                        <p:tgtEl>
                                          <p:spTgt spid="27"/>
                                        </p:tgtEl>
                                      </p:cBhvr>
                                      <p:to x="100000" y="100000"/>
                                    </p:animScale>
                                  </p:childTnLst>
                                </p:cTn>
                              </p:par>
                              <p:par>
                                <p:cTn id="195" presetID="26" presetClass="entr" presetSubtype="0" fill="hold" nodeType="withEffect">
                                  <p:stCondLst>
                                    <p:cond delay="0"/>
                                  </p:stCondLst>
                                  <p:childTnLst>
                                    <p:set>
                                      <p:cBhvr>
                                        <p:cTn id="196" dur="1" fill="hold">
                                          <p:stCondLst>
                                            <p:cond delay="0"/>
                                          </p:stCondLst>
                                        </p:cTn>
                                        <p:tgtEl>
                                          <p:spTgt spid="28"/>
                                        </p:tgtEl>
                                        <p:attrNameLst>
                                          <p:attrName>style.visibility</p:attrName>
                                        </p:attrNameLst>
                                      </p:cBhvr>
                                      <p:to>
                                        <p:strVal val="visible"/>
                                      </p:to>
                                    </p:set>
                                    <p:animEffect transition="in" filter="wipe(down)">
                                      <p:cBhvr>
                                        <p:cTn id="197" dur="580">
                                          <p:stCondLst>
                                            <p:cond delay="0"/>
                                          </p:stCondLst>
                                        </p:cTn>
                                        <p:tgtEl>
                                          <p:spTgt spid="28"/>
                                        </p:tgtEl>
                                      </p:cBhvr>
                                    </p:animEffect>
                                    <p:anim calcmode="lin" valueType="num">
                                      <p:cBhvr>
                                        <p:cTn id="198"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99"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00"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201"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202"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203" dur="26">
                                          <p:stCondLst>
                                            <p:cond delay="650"/>
                                          </p:stCondLst>
                                        </p:cTn>
                                        <p:tgtEl>
                                          <p:spTgt spid="28"/>
                                        </p:tgtEl>
                                      </p:cBhvr>
                                      <p:to x="100000" y="60000"/>
                                    </p:animScale>
                                    <p:animScale>
                                      <p:cBhvr>
                                        <p:cTn id="204" dur="166" decel="50000">
                                          <p:stCondLst>
                                            <p:cond delay="676"/>
                                          </p:stCondLst>
                                        </p:cTn>
                                        <p:tgtEl>
                                          <p:spTgt spid="28"/>
                                        </p:tgtEl>
                                      </p:cBhvr>
                                      <p:to x="100000" y="100000"/>
                                    </p:animScale>
                                    <p:animScale>
                                      <p:cBhvr>
                                        <p:cTn id="205" dur="26">
                                          <p:stCondLst>
                                            <p:cond delay="1312"/>
                                          </p:stCondLst>
                                        </p:cTn>
                                        <p:tgtEl>
                                          <p:spTgt spid="28"/>
                                        </p:tgtEl>
                                      </p:cBhvr>
                                      <p:to x="100000" y="80000"/>
                                    </p:animScale>
                                    <p:animScale>
                                      <p:cBhvr>
                                        <p:cTn id="206" dur="166" decel="50000">
                                          <p:stCondLst>
                                            <p:cond delay="1338"/>
                                          </p:stCondLst>
                                        </p:cTn>
                                        <p:tgtEl>
                                          <p:spTgt spid="28"/>
                                        </p:tgtEl>
                                      </p:cBhvr>
                                      <p:to x="100000" y="100000"/>
                                    </p:animScale>
                                    <p:animScale>
                                      <p:cBhvr>
                                        <p:cTn id="207" dur="26">
                                          <p:stCondLst>
                                            <p:cond delay="1642"/>
                                          </p:stCondLst>
                                        </p:cTn>
                                        <p:tgtEl>
                                          <p:spTgt spid="28"/>
                                        </p:tgtEl>
                                      </p:cBhvr>
                                      <p:to x="100000" y="90000"/>
                                    </p:animScale>
                                    <p:animScale>
                                      <p:cBhvr>
                                        <p:cTn id="208" dur="166" decel="50000">
                                          <p:stCondLst>
                                            <p:cond delay="1668"/>
                                          </p:stCondLst>
                                        </p:cTn>
                                        <p:tgtEl>
                                          <p:spTgt spid="28"/>
                                        </p:tgtEl>
                                      </p:cBhvr>
                                      <p:to x="100000" y="100000"/>
                                    </p:animScale>
                                    <p:animScale>
                                      <p:cBhvr>
                                        <p:cTn id="209" dur="26">
                                          <p:stCondLst>
                                            <p:cond delay="1808"/>
                                          </p:stCondLst>
                                        </p:cTn>
                                        <p:tgtEl>
                                          <p:spTgt spid="28"/>
                                        </p:tgtEl>
                                      </p:cBhvr>
                                      <p:to x="100000" y="95000"/>
                                    </p:animScale>
                                    <p:animScale>
                                      <p:cBhvr>
                                        <p:cTn id="210" dur="166" decel="50000">
                                          <p:stCondLst>
                                            <p:cond delay="1834"/>
                                          </p:stCondLst>
                                        </p:cTn>
                                        <p:tgtEl>
                                          <p:spTgt spid="2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p:bldP spid="6" grpId="0"/>
      <p:bldP spid="8" grpId="0"/>
      <p:bldP spid="10" grpId="0"/>
      <p:bldP spid="20" grpId="0"/>
      <p:bldP spid="22"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6354" name="Rectangle 2">
            <a:extLst>
              <a:ext uri="{FF2B5EF4-FFF2-40B4-BE49-F238E27FC236}">
                <a16:creationId xmlns:a16="http://schemas.microsoft.com/office/drawing/2014/main" id="{7D06EAF7-2341-3231-5B04-9ED6CD128BAD}"/>
              </a:ext>
            </a:extLst>
          </p:cNvPr>
          <p:cNvSpPr>
            <a:spLocks noGrp="1" noChangeArrowheads="1"/>
          </p:cNvSpPr>
          <p:nvPr>
            <p:ph type="title"/>
          </p:nvPr>
        </p:nvSpPr>
        <p:spPr>
          <a:xfrm>
            <a:off x="1447800" y="0"/>
            <a:ext cx="6248400" cy="1066800"/>
          </a:xfrm>
        </p:spPr>
        <p:txBody>
          <a:bodyPr/>
          <a:lstStyle/>
          <a:p>
            <a:r>
              <a:rPr lang="en-US" altLang="en-US">
                <a:ea typeface="ＭＳ Ｐゴシック" panose="020B0600070205080204" pitchFamily="34" charset="-128"/>
              </a:rPr>
              <a:t>Viewport Transformation</a:t>
            </a:r>
          </a:p>
        </p:txBody>
      </p:sp>
      <p:graphicFrame>
        <p:nvGraphicFramePr>
          <p:cNvPr id="16387" name="Object 3">
            <a:extLst>
              <a:ext uri="{FF2B5EF4-FFF2-40B4-BE49-F238E27FC236}">
                <a16:creationId xmlns:a16="http://schemas.microsoft.com/office/drawing/2014/main" id="{CAA40510-8720-9DBA-932C-8C354461C525}"/>
              </a:ext>
            </a:extLst>
          </p:cNvPr>
          <p:cNvGraphicFramePr>
            <a:graphicFrameLocks noChangeAspect="1"/>
          </p:cNvGraphicFramePr>
          <p:nvPr/>
        </p:nvGraphicFramePr>
        <p:xfrm>
          <a:off x="6450013" y="4597400"/>
          <a:ext cx="2184400" cy="692150"/>
        </p:xfrm>
        <a:graphic>
          <a:graphicData uri="http://schemas.openxmlformats.org/presentationml/2006/ole">
            <mc:AlternateContent xmlns:mc="http://schemas.openxmlformats.org/markup-compatibility/2006">
              <mc:Choice xmlns:v="urn:schemas-microsoft-com:vml" Requires="v">
                <p:oleObj name="Equation" r:id="rId2" imgW="1219200" imgH="361967" progId="Equation.3">
                  <p:embed/>
                </p:oleObj>
              </mc:Choice>
              <mc:Fallback>
                <p:oleObj name="Equation" r:id="rId2" imgW="1219200" imgH="361967" progId="Equation.3">
                  <p:embed/>
                  <p:pic>
                    <p:nvPicPr>
                      <p:cNvPr id="16387" name="Object 3">
                        <a:extLst>
                          <a:ext uri="{FF2B5EF4-FFF2-40B4-BE49-F238E27FC236}">
                            <a16:creationId xmlns:a16="http://schemas.microsoft.com/office/drawing/2014/main" id="{CAA40510-8720-9DBA-932C-8C354461C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0013" y="4597400"/>
                        <a:ext cx="2184400"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4">
            <a:extLst>
              <a:ext uri="{FF2B5EF4-FFF2-40B4-BE49-F238E27FC236}">
                <a16:creationId xmlns:a16="http://schemas.microsoft.com/office/drawing/2014/main" id="{38D427F7-14FA-F264-1A7E-3CDDDA898CD5}"/>
              </a:ext>
            </a:extLst>
          </p:cNvPr>
          <p:cNvGraphicFramePr>
            <a:graphicFrameLocks noChangeAspect="1"/>
          </p:cNvGraphicFramePr>
          <p:nvPr/>
        </p:nvGraphicFramePr>
        <p:xfrm>
          <a:off x="6473825" y="5195888"/>
          <a:ext cx="2109788" cy="676275"/>
        </p:xfrm>
        <a:graphic>
          <a:graphicData uri="http://schemas.openxmlformats.org/presentationml/2006/ole">
            <mc:AlternateContent xmlns:mc="http://schemas.openxmlformats.org/markup-compatibility/2006">
              <mc:Choice xmlns:v="urn:schemas-microsoft-com:vml" Requires="v">
                <p:oleObj name="Equation" r:id="rId4" imgW="1200235" imgH="361967" progId="Equation.3">
                  <p:embed/>
                </p:oleObj>
              </mc:Choice>
              <mc:Fallback>
                <p:oleObj name="Equation" r:id="rId4" imgW="1200235" imgH="361967" progId="Equation.3">
                  <p:embed/>
                  <p:pic>
                    <p:nvPicPr>
                      <p:cNvPr id="16388" name="Object 4">
                        <a:extLst>
                          <a:ext uri="{FF2B5EF4-FFF2-40B4-BE49-F238E27FC236}">
                            <a16:creationId xmlns:a16="http://schemas.microsoft.com/office/drawing/2014/main" id="{38D427F7-14FA-F264-1A7E-3CDDDA898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825" y="5195888"/>
                        <a:ext cx="2109788"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5">
            <a:extLst>
              <a:ext uri="{FF2B5EF4-FFF2-40B4-BE49-F238E27FC236}">
                <a16:creationId xmlns:a16="http://schemas.microsoft.com/office/drawing/2014/main" id="{6F23A7F5-89CA-4149-439C-9E9F1E4547F8}"/>
              </a:ext>
            </a:extLst>
          </p:cNvPr>
          <p:cNvGraphicFramePr>
            <a:graphicFrameLocks noChangeAspect="1"/>
          </p:cNvGraphicFramePr>
          <p:nvPr/>
        </p:nvGraphicFramePr>
        <p:xfrm>
          <a:off x="6480175" y="5802313"/>
          <a:ext cx="1897063" cy="677862"/>
        </p:xfrm>
        <a:graphic>
          <a:graphicData uri="http://schemas.openxmlformats.org/presentationml/2006/ole">
            <mc:AlternateContent xmlns:mc="http://schemas.openxmlformats.org/markup-compatibility/2006">
              <mc:Choice xmlns:v="urn:schemas-microsoft-com:vml" Requires="v">
                <p:oleObj name="Equation" r:id="rId6" imgW="1076418" imgH="361967" progId="Equation.3">
                  <p:embed/>
                </p:oleObj>
              </mc:Choice>
              <mc:Fallback>
                <p:oleObj name="Equation" r:id="rId6" imgW="1076418" imgH="361967" progId="Equation.3">
                  <p:embed/>
                  <p:pic>
                    <p:nvPicPr>
                      <p:cNvPr id="16389" name="Object 5">
                        <a:extLst>
                          <a:ext uri="{FF2B5EF4-FFF2-40B4-BE49-F238E27FC236}">
                            <a16:creationId xmlns:a16="http://schemas.microsoft.com/office/drawing/2014/main" id="{6F23A7F5-89CA-4149-439C-9E9F1E4547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175" y="5802313"/>
                        <a:ext cx="1897063" cy="677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390" name="Group 6">
            <a:extLst>
              <a:ext uri="{FF2B5EF4-FFF2-40B4-BE49-F238E27FC236}">
                <a16:creationId xmlns:a16="http://schemas.microsoft.com/office/drawing/2014/main" id="{035329FF-2613-6261-89E9-BBC7BAD2A317}"/>
              </a:ext>
            </a:extLst>
          </p:cNvPr>
          <p:cNvGrpSpPr>
            <a:grpSpLocks/>
          </p:cNvGrpSpPr>
          <p:nvPr/>
        </p:nvGrpSpPr>
        <p:grpSpPr bwMode="auto">
          <a:xfrm>
            <a:off x="433388" y="4757738"/>
            <a:ext cx="2346325" cy="1720850"/>
            <a:chOff x="2010" y="2952"/>
            <a:chExt cx="1478" cy="1084"/>
          </a:xfrm>
        </p:grpSpPr>
        <p:sp>
          <p:nvSpPr>
            <p:cNvPr id="356359" name="Text Box 7">
              <a:extLst>
                <a:ext uri="{FF2B5EF4-FFF2-40B4-BE49-F238E27FC236}">
                  <a16:creationId xmlns:a16="http://schemas.microsoft.com/office/drawing/2014/main" id="{F85907D5-C55F-6425-295C-ABB909059B86}"/>
                </a:ext>
              </a:extLst>
            </p:cNvPr>
            <p:cNvSpPr txBox="1">
              <a:spLocks noChangeArrowheads="1"/>
            </p:cNvSpPr>
            <p:nvPr/>
          </p:nvSpPr>
          <p:spPr bwMode="auto">
            <a:xfrm>
              <a:off x="2478" y="3810"/>
              <a:ext cx="187"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x</a:t>
              </a:r>
            </a:p>
          </p:txBody>
        </p:sp>
        <p:sp>
          <p:nvSpPr>
            <p:cNvPr id="17448" name="Rectangle 8">
              <a:extLst>
                <a:ext uri="{FF2B5EF4-FFF2-40B4-BE49-F238E27FC236}">
                  <a16:creationId xmlns:a16="http://schemas.microsoft.com/office/drawing/2014/main" id="{BEC9CDDF-4223-6302-5268-AB2CB4BAA073}"/>
                </a:ext>
              </a:extLst>
            </p:cNvPr>
            <p:cNvSpPr>
              <a:spLocks noChangeArrowheads="1"/>
            </p:cNvSpPr>
            <p:nvPr/>
          </p:nvSpPr>
          <p:spPr bwMode="auto">
            <a:xfrm>
              <a:off x="2047" y="2988"/>
              <a:ext cx="1424" cy="104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6361" name="Text Box 9">
              <a:extLst>
                <a:ext uri="{FF2B5EF4-FFF2-40B4-BE49-F238E27FC236}">
                  <a16:creationId xmlns:a16="http://schemas.microsoft.com/office/drawing/2014/main" id="{59683B12-A4BB-835A-55A1-E5A7B04AEC5A}"/>
                </a:ext>
              </a:extLst>
            </p:cNvPr>
            <p:cNvSpPr txBox="1">
              <a:spLocks noChangeArrowheads="1"/>
            </p:cNvSpPr>
            <p:nvPr/>
          </p:nvSpPr>
          <p:spPr bwMode="auto">
            <a:xfrm>
              <a:off x="2010" y="3786"/>
              <a:ext cx="380"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(0,0)</a:t>
              </a:r>
            </a:p>
          </p:txBody>
        </p:sp>
        <p:sp>
          <p:nvSpPr>
            <p:cNvPr id="356362" name="Text Box 10">
              <a:extLst>
                <a:ext uri="{FF2B5EF4-FFF2-40B4-BE49-F238E27FC236}">
                  <a16:creationId xmlns:a16="http://schemas.microsoft.com/office/drawing/2014/main" id="{6ADCC504-A04A-04D5-A86D-ED3FB2983A00}"/>
                </a:ext>
              </a:extLst>
            </p:cNvPr>
            <p:cNvSpPr txBox="1">
              <a:spLocks noChangeArrowheads="1"/>
            </p:cNvSpPr>
            <p:nvPr/>
          </p:nvSpPr>
          <p:spPr bwMode="auto">
            <a:xfrm>
              <a:off x="3072" y="2952"/>
              <a:ext cx="416"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(w,h)</a:t>
              </a:r>
            </a:p>
          </p:txBody>
        </p:sp>
        <p:sp>
          <p:nvSpPr>
            <p:cNvPr id="356363" name="Text Box 11">
              <a:extLst>
                <a:ext uri="{FF2B5EF4-FFF2-40B4-BE49-F238E27FC236}">
                  <a16:creationId xmlns:a16="http://schemas.microsoft.com/office/drawing/2014/main" id="{6EF7D63D-EE1A-2AB8-18ED-9D5BE5D0824E}"/>
                </a:ext>
              </a:extLst>
            </p:cNvPr>
            <p:cNvSpPr txBox="1">
              <a:spLocks noChangeArrowheads="1"/>
            </p:cNvSpPr>
            <p:nvPr/>
          </p:nvSpPr>
          <p:spPr bwMode="auto">
            <a:xfrm>
              <a:off x="2231" y="3354"/>
              <a:ext cx="385"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solidFill>
                    <a:schemeClr val="accent2"/>
                  </a:solidFill>
                  <a:effectLst>
                    <a:outerShdw blurRad="38100" dist="38100" dir="2700000" algn="tl">
                      <a:srgbClr val="C0C0C0"/>
                    </a:outerShdw>
                  </a:effectLst>
                  <a:latin typeface="Arial" pitchFamily="34" charset="0"/>
                  <a:ea typeface="ＭＳ Ｐゴシック" charset="-128"/>
                </a:rPr>
                <a:t>DCS</a:t>
              </a:r>
            </a:p>
          </p:txBody>
        </p:sp>
        <p:sp>
          <p:nvSpPr>
            <p:cNvPr id="17452" name="Rectangle 12">
              <a:extLst>
                <a:ext uri="{FF2B5EF4-FFF2-40B4-BE49-F238E27FC236}">
                  <a16:creationId xmlns:a16="http://schemas.microsoft.com/office/drawing/2014/main" id="{56DC4ABD-6497-83A1-03FF-A9BCA308462A}"/>
                </a:ext>
              </a:extLst>
            </p:cNvPr>
            <p:cNvSpPr>
              <a:spLocks noChangeArrowheads="1"/>
            </p:cNvSpPr>
            <p:nvPr/>
          </p:nvSpPr>
          <p:spPr bwMode="auto">
            <a:xfrm>
              <a:off x="2855" y="3292"/>
              <a:ext cx="400" cy="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453" name="Line 13">
              <a:extLst>
                <a:ext uri="{FF2B5EF4-FFF2-40B4-BE49-F238E27FC236}">
                  <a16:creationId xmlns:a16="http://schemas.microsoft.com/office/drawing/2014/main" id="{2D985A1B-61CE-1B7D-C52B-9D08F751A5AE}"/>
                </a:ext>
              </a:extLst>
            </p:cNvPr>
            <p:cNvSpPr>
              <a:spLocks noChangeShapeType="1"/>
            </p:cNvSpPr>
            <p:nvPr/>
          </p:nvSpPr>
          <p:spPr bwMode="auto">
            <a:xfrm>
              <a:off x="2047" y="4012"/>
              <a:ext cx="816"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54" name="Line 14">
              <a:extLst>
                <a:ext uri="{FF2B5EF4-FFF2-40B4-BE49-F238E27FC236}">
                  <a16:creationId xmlns:a16="http://schemas.microsoft.com/office/drawing/2014/main" id="{13267970-B8DF-2829-7E99-3724CE0881B5}"/>
                </a:ext>
              </a:extLst>
            </p:cNvPr>
            <p:cNvSpPr>
              <a:spLocks noChangeShapeType="1"/>
            </p:cNvSpPr>
            <p:nvPr/>
          </p:nvSpPr>
          <p:spPr bwMode="auto">
            <a:xfrm flipV="1">
              <a:off x="2871" y="3716"/>
              <a:ext cx="0" cy="288"/>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67" name="Text Box 15">
              <a:extLst>
                <a:ext uri="{FF2B5EF4-FFF2-40B4-BE49-F238E27FC236}">
                  <a16:creationId xmlns:a16="http://schemas.microsoft.com/office/drawing/2014/main" id="{D51A701E-DB16-F6B7-7374-6DC7F678B100}"/>
                </a:ext>
              </a:extLst>
            </p:cNvPr>
            <p:cNvSpPr txBox="1">
              <a:spLocks noChangeArrowheads="1"/>
            </p:cNvSpPr>
            <p:nvPr/>
          </p:nvSpPr>
          <p:spPr bwMode="auto">
            <a:xfrm>
              <a:off x="2986" y="3658"/>
              <a:ext cx="187"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a</a:t>
              </a:r>
            </a:p>
          </p:txBody>
        </p:sp>
        <p:sp>
          <p:nvSpPr>
            <p:cNvPr id="356368" name="Text Box 16">
              <a:extLst>
                <a:ext uri="{FF2B5EF4-FFF2-40B4-BE49-F238E27FC236}">
                  <a16:creationId xmlns:a16="http://schemas.microsoft.com/office/drawing/2014/main" id="{0B866279-C955-626A-8EB4-66016D93B7EC}"/>
                </a:ext>
              </a:extLst>
            </p:cNvPr>
            <p:cNvSpPr txBox="1">
              <a:spLocks noChangeArrowheads="1"/>
            </p:cNvSpPr>
            <p:nvPr/>
          </p:nvSpPr>
          <p:spPr bwMode="auto">
            <a:xfrm>
              <a:off x="3254" y="3362"/>
              <a:ext cx="194"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b</a:t>
              </a:r>
            </a:p>
          </p:txBody>
        </p:sp>
        <p:sp>
          <p:nvSpPr>
            <p:cNvPr id="356369" name="Text Box 17">
              <a:extLst>
                <a:ext uri="{FF2B5EF4-FFF2-40B4-BE49-F238E27FC236}">
                  <a16:creationId xmlns:a16="http://schemas.microsoft.com/office/drawing/2014/main" id="{9D8A65F7-DABC-86AD-14F1-15419206CFF8}"/>
                </a:ext>
              </a:extLst>
            </p:cNvPr>
            <p:cNvSpPr txBox="1">
              <a:spLocks noChangeArrowheads="1"/>
            </p:cNvSpPr>
            <p:nvPr/>
          </p:nvSpPr>
          <p:spPr bwMode="auto">
            <a:xfrm>
              <a:off x="2874" y="3770"/>
              <a:ext cx="187"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y</a:t>
              </a:r>
            </a:p>
          </p:txBody>
        </p:sp>
      </p:grpSp>
      <p:grpSp>
        <p:nvGrpSpPr>
          <p:cNvPr id="16391" name="Group 18">
            <a:extLst>
              <a:ext uri="{FF2B5EF4-FFF2-40B4-BE49-F238E27FC236}">
                <a16:creationId xmlns:a16="http://schemas.microsoft.com/office/drawing/2014/main" id="{B8A73201-F567-1CBC-E6EE-7B0AA349C47C}"/>
              </a:ext>
            </a:extLst>
          </p:cNvPr>
          <p:cNvGrpSpPr>
            <a:grpSpLocks/>
          </p:cNvGrpSpPr>
          <p:nvPr/>
        </p:nvGrpSpPr>
        <p:grpSpPr bwMode="auto">
          <a:xfrm>
            <a:off x="2933700" y="4714875"/>
            <a:ext cx="2347913" cy="1735138"/>
            <a:chOff x="3914" y="2961"/>
            <a:chExt cx="1479" cy="1093"/>
          </a:xfrm>
        </p:grpSpPr>
        <p:sp>
          <p:nvSpPr>
            <p:cNvPr id="17436" name="Rectangle 19">
              <a:extLst>
                <a:ext uri="{FF2B5EF4-FFF2-40B4-BE49-F238E27FC236}">
                  <a16:creationId xmlns:a16="http://schemas.microsoft.com/office/drawing/2014/main" id="{06E116A9-B8B2-BC75-51DE-220C34B237B2}"/>
                </a:ext>
              </a:extLst>
            </p:cNvPr>
            <p:cNvSpPr>
              <a:spLocks noChangeArrowheads="1"/>
            </p:cNvSpPr>
            <p:nvPr/>
          </p:nvSpPr>
          <p:spPr bwMode="auto">
            <a:xfrm>
              <a:off x="3942" y="3006"/>
              <a:ext cx="1424" cy="104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6372" name="Text Box 20">
              <a:extLst>
                <a:ext uri="{FF2B5EF4-FFF2-40B4-BE49-F238E27FC236}">
                  <a16:creationId xmlns:a16="http://schemas.microsoft.com/office/drawing/2014/main" id="{8B04C98B-EA36-310C-7BFD-76A1BD8CE240}"/>
                </a:ext>
              </a:extLst>
            </p:cNvPr>
            <p:cNvSpPr txBox="1">
              <a:spLocks noChangeArrowheads="1"/>
            </p:cNvSpPr>
            <p:nvPr/>
          </p:nvSpPr>
          <p:spPr bwMode="auto">
            <a:xfrm>
              <a:off x="3914" y="3009"/>
              <a:ext cx="380"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(0,0)</a:t>
              </a:r>
            </a:p>
          </p:txBody>
        </p:sp>
        <p:sp>
          <p:nvSpPr>
            <p:cNvPr id="356373" name="Text Box 21">
              <a:extLst>
                <a:ext uri="{FF2B5EF4-FFF2-40B4-BE49-F238E27FC236}">
                  <a16:creationId xmlns:a16="http://schemas.microsoft.com/office/drawing/2014/main" id="{E19592D1-588E-78ED-6F4A-0594B3DFD88F}"/>
                </a:ext>
              </a:extLst>
            </p:cNvPr>
            <p:cNvSpPr txBox="1">
              <a:spLocks noChangeArrowheads="1"/>
            </p:cNvSpPr>
            <p:nvPr/>
          </p:nvSpPr>
          <p:spPr bwMode="auto">
            <a:xfrm>
              <a:off x="4977" y="3839"/>
              <a:ext cx="416"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(w,h)</a:t>
              </a:r>
            </a:p>
          </p:txBody>
        </p:sp>
        <p:sp>
          <p:nvSpPr>
            <p:cNvPr id="356374" name="Text Box 22">
              <a:extLst>
                <a:ext uri="{FF2B5EF4-FFF2-40B4-BE49-F238E27FC236}">
                  <a16:creationId xmlns:a16="http://schemas.microsoft.com/office/drawing/2014/main" id="{36E493F0-F682-03C1-2C13-01F2970560D1}"/>
                </a:ext>
              </a:extLst>
            </p:cNvPr>
            <p:cNvSpPr txBox="1">
              <a:spLocks noChangeArrowheads="1"/>
            </p:cNvSpPr>
            <p:nvPr/>
          </p:nvSpPr>
          <p:spPr bwMode="auto">
            <a:xfrm>
              <a:off x="4126" y="3372"/>
              <a:ext cx="385"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solidFill>
                    <a:schemeClr val="accent2"/>
                  </a:solidFill>
                  <a:effectLst>
                    <a:outerShdw blurRad="38100" dist="38100" dir="2700000" algn="tl">
                      <a:srgbClr val="C0C0C0"/>
                    </a:outerShdw>
                  </a:effectLst>
                  <a:latin typeface="Arial" pitchFamily="34" charset="0"/>
                  <a:ea typeface="ＭＳ Ｐゴシック" charset="-128"/>
                </a:rPr>
                <a:t>DCS</a:t>
              </a:r>
            </a:p>
          </p:txBody>
        </p:sp>
        <p:sp>
          <p:nvSpPr>
            <p:cNvPr id="17440" name="Rectangle 23">
              <a:extLst>
                <a:ext uri="{FF2B5EF4-FFF2-40B4-BE49-F238E27FC236}">
                  <a16:creationId xmlns:a16="http://schemas.microsoft.com/office/drawing/2014/main" id="{684DD461-557F-928B-EF65-0427AE58A8A4}"/>
                </a:ext>
              </a:extLst>
            </p:cNvPr>
            <p:cNvSpPr>
              <a:spLocks noChangeArrowheads="1"/>
            </p:cNvSpPr>
            <p:nvPr/>
          </p:nvSpPr>
          <p:spPr bwMode="auto">
            <a:xfrm>
              <a:off x="4750" y="3310"/>
              <a:ext cx="400" cy="400"/>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441" name="Line 24">
              <a:extLst>
                <a:ext uri="{FF2B5EF4-FFF2-40B4-BE49-F238E27FC236}">
                  <a16:creationId xmlns:a16="http://schemas.microsoft.com/office/drawing/2014/main" id="{9866CEDA-CFA7-C302-B546-A133FCB97CCB}"/>
                </a:ext>
              </a:extLst>
            </p:cNvPr>
            <p:cNvSpPr>
              <a:spLocks noChangeShapeType="1"/>
            </p:cNvSpPr>
            <p:nvPr/>
          </p:nvSpPr>
          <p:spPr bwMode="auto">
            <a:xfrm>
              <a:off x="3951" y="3025"/>
              <a:ext cx="816" cy="0"/>
            </a:xfrm>
            <a:prstGeom prst="line">
              <a:avLst/>
            </a:prstGeom>
            <a:noFill/>
            <a:ln w="190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42" name="Line 25">
              <a:extLst>
                <a:ext uri="{FF2B5EF4-FFF2-40B4-BE49-F238E27FC236}">
                  <a16:creationId xmlns:a16="http://schemas.microsoft.com/office/drawing/2014/main" id="{FF9164F3-D469-4597-98B9-6D1741CC4EAC}"/>
                </a:ext>
              </a:extLst>
            </p:cNvPr>
            <p:cNvSpPr>
              <a:spLocks noChangeShapeType="1"/>
            </p:cNvSpPr>
            <p:nvPr/>
          </p:nvSpPr>
          <p:spPr bwMode="auto">
            <a:xfrm flipV="1">
              <a:off x="4748" y="3048"/>
              <a:ext cx="0" cy="288"/>
            </a:xfrm>
            <a:prstGeom prst="line">
              <a:avLst/>
            </a:prstGeom>
            <a:noFill/>
            <a:ln w="19050">
              <a:solidFill>
                <a:schemeClr val="accent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78" name="Text Box 26">
              <a:extLst>
                <a:ext uri="{FF2B5EF4-FFF2-40B4-BE49-F238E27FC236}">
                  <a16:creationId xmlns:a16="http://schemas.microsoft.com/office/drawing/2014/main" id="{8C718185-E273-8B47-511C-EB0D5B3466AC}"/>
                </a:ext>
              </a:extLst>
            </p:cNvPr>
            <p:cNvSpPr txBox="1">
              <a:spLocks noChangeArrowheads="1"/>
            </p:cNvSpPr>
            <p:nvPr/>
          </p:nvSpPr>
          <p:spPr bwMode="auto">
            <a:xfrm>
              <a:off x="4881" y="3676"/>
              <a:ext cx="187"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a</a:t>
              </a:r>
            </a:p>
          </p:txBody>
        </p:sp>
        <p:sp>
          <p:nvSpPr>
            <p:cNvPr id="356379" name="Text Box 27">
              <a:extLst>
                <a:ext uri="{FF2B5EF4-FFF2-40B4-BE49-F238E27FC236}">
                  <a16:creationId xmlns:a16="http://schemas.microsoft.com/office/drawing/2014/main" id="{2BD722B2-C74A-001F-3DCF-6EE186B0F06B}"/>
                </a:ext>
              </a:extLst>
            </p:cNvPr>
            <p:cNvSpPr txBox="1">
              <a:spLocks noChangeArrowheads="1"/>
            </p:cNvSpPr>
            <p:nvPr/>
          </p:nvSpPr>
          <p:spPr bwMode="auto">
            <a:xfrm>
              <a:off x="5149" y="3380"/>
              <a:ext cx="194"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b</a:t>
              </a:r>
            </a:p>
          </p:txBody>
        </p:sp>
        <p:sp>
          <p:nvSpPr>
            <p:cNvPr id="356380" name="Text Box 28">
              <a:extLst>
                <a:ext uri="{FF2B5EF4-FFF2-40B4-BE49-F238E27FC236}">
                  <a16:creationId xmlns:a16="http://schemas.microsoft.com/office/drawing/2014/main" id="{65D5F04E-6CF3-2A40-4A97-099DF5396A1B}"/>
                </a:ext>
              </a:extLst>
            </p:cNvPr>
            <p:cNvSpPr txBox="1">
              <a:spLocks noChangeArrowheads="1"/>
            </p:cNvSpPr>
            <p:nvPr/>
          </p:nvSpPr>
          <p:spPr bwMode="auto">
            <a:xfrm>
              <a:off x="4436" y="2961"/>
              <a:ext cx="187"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x</a:t>
              </a:r>
            </a:p>
          </p:txBody>
        </p:sp>
        <p:sp>
          <p:nvSpPr>
            <p:cNvPr id="356381" name="Text Box 29">
              <a:extLst>
                <a:ext uri="{FF2B5EF4-FFF2-40B4-BE49-F238E27FC236}">
                  <a16:creationId xmlns:a16="http://schemas.microsoft.com/office/drawing/2014/main" id="{8C015452-8239-BAA5-303C-4BDD2509ECD7}"/>
                </a:ext>
              </a:extLst>
            </p:cNvPr>
            <p:cNvSpPr txBox="1">
              <a:spLocks noChangeArrowheads="1"/>
            </p:cNvSpPr>
            <p:nvPr/>
          </p:nvSpPr>
          <p:spPr bwMode="auto">
            <a:xfrm>
              <a:off x="4787" y="3037"/>
              <a:ext cx="187"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effectLst>
                    <a:outerShdw blurRad="38100" dist="38100" dir="2700000" algn="tl">
                      <a:srgbClr val="C0C0C0"/>
                    </a:outerShdw>
                  </a:effectLst>
                  <a:latin typeface="Arial" pitchFamily="34" charset="0"/>
                  <a:ea typeface="ＭＳ Ｐゴシック" charset="-128"/>
                </a:rPr>
                <a:t>y</a:t>
              </a:r>
            </a:p>
          </p:txBody>
        </p:sp>
      </p:grpSp>
      <p:grpSp>
        <p:nvGrpSpPr>
          <p:cNvPr id="17416" name="Group 30">
            <a:extLst>
              <a:ext uri="{FF2B5EF4-FFF2-40B4-BE49-F238E27FC236}">
                <a16:creationId xmlns:a16="http://schemas.microsoft.com/office/drawing/2014/main" id="{CD91847A-35CC-840D-7BAC-16C1A0D059FE}"/>
              </a:ext>
            </a:extLst>
          </p:cNvPr>
          <p:cNvGrpSpPr>
            <a:grpSpLocks/>
          </p:cNvGrpSpPr>
          <p:nvPr/>
        </p:nvGrpSpPr>
        <p:grpSpPr bwMode="auto">
          <a:xfrm>
            <a:off x="896938" y="1782763"/>
            <a:ext cx="3395662" cy="2755900"/>
            <a:chOff x="565" y="1123"/>
            <a:chExt cx="2139" cy="1736"/>
          </a:xfrm>
        </p:grpSpPr>
        <p:sp>
          <p:nvSpPr>
            <p:cNvPr id="17428" name="Rectangle 31">
              <a:extLst>
                <a:ext uri="{FF2B5EF4-FFF2-40B4-BE49-F238E27FC236}">
                  <a16:creationId xmlns:a16="http://schemas.microsoft.com/office/drawing/2014/main" id="{E6B99F18-DCA8-29C9-3224-BDD029534255}"/>
                </a:ext>
              </a:extLst>
            </p:cNvPr>
            <p:cNvSpPr>
              <a:spLocks noChangeArrowheads="1"/>
            </p:cNvSpPr>
            <p:nvPr/>
          </p:nvSpPr>
          <p:spPr bwMode="auto">
            <a:xfrm>
              <a:off x="1036" y="1430"/>
              <a:ext cx="1208" cy="1208"/>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7429" name="Text Box 32">
              <a:extLst>
                <a:ext uri="{FF2B5EF4-FFF2-40B4-BE49-F238E27FC236}">
                  <a16:creationId xmlns:a16="http://schemas.microsoft.com/office/drawing/2014/main" id="{226EE457-5855-0BC6-7746-2FED107AEFB9}"/>
                </a:ext>
              </a:extLst>
            </p:cNvPr>
            <p:cNvSpPr txBox="1">
              <a:spLocks noChangeArrowheads="1"/>
            </p:cNvSpPr>
            <p:nvPr/>
          </p:nvSpPr>
          <p:spPr bwMode="auto">
            <a:xfrm>
              <a:off x="565" y="2549"/>
              <a:ext cx="625"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600" b="1">
                  <a:latin typeface="Arial" panose="020B0604020202020204" pitchFamily="34" charset="0"/>
                </a:rPr>
                <a:t>(-1,-1)</a:t>
              </a:r>
            </a:p>
          </p:txBody>
        </p:sp>
        <p:sp>
          <p:nvSpPr>
            <p:cNvPr id="356385" name="Text Box 33">
              <a:extLst>
                <a:ext uri="{FF2B5EF4-FFF2-40B4-BE49-F238E27FC236}">
                  <a16:creationId xmlns:a16="http://schemas.microsoft.com/office/drawing/2014/main" id="{183D06B9-EC9B-A850-7DD4-E37E6CC0BDD1}"/>
                </a:ext>
              </a:extLst>
            </p:cNvPr>
            <p:cNvSpPr txBox="1">
              <a:spLocks noChangeArrowheads="1"/>
            </p:cNvSpPr>
            <p:nvPr/>
          </p:nvSpPr>
          <p:spPr bwMode="auto">
            <a:xfrm>
              <a:off x="2196" y="1246"/>
              <a:ext cx="508"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a:defRPr sz="2400">
                  <a:solidFill>
                    <a:schemeClr val="tx1"/>
                  </a:solidFill>
                  <a:latin typeface="Times New Roman" pitchFamily="18" charset="0"/>
                  <a:ea typeface="ＭＳ Ｐゴシック" charset="-128"/>
                </a:defRPr>
              </a:lvl1pPr>
              <a:lvl2pPr indent="-342900">
                <a:defRPr sz="2400">
                  <a:solidFill>
                    <a:schemeClr val="tx1"/>
                  </a:solidFill>
                  <a:latin typeface="Times New Roman" pitchFamily="18" charset="0"/>
                  <a:ea typeface="ＭＳ Ｐゴシック" charset="-128"/>
                </a:defRPr>
              </a:lvl2pPr>
              <a:lvl3pPr marL="857250" indent="-285750">
                <a:defRPr sz="2400">
                  <a:solidFill>
                    <a:schemeClr val="tx1"/>
                  </a:solidFill>
                  <a:latin typeface="Times New Roman" pitchFamily="18" charset="0"/>
                  <a:ea typeface="ＭＳ Ｐゴシック" charset="-128"/>
                </a:defRPr>
              </a:lvl3pPr>
              <a:lvl4pPr indent="-342900">
                <a:defRPr sz="2400">
                  <a:solidFill>
                    <a:schemeClr val="tx1"/>
                  </a:solidFill>
                  <a:latin typeface="Times New Roman" pitchFamily="18" charset="0"/>
                  <a:ea typeface="ＭＳ Ｐゴシック" charset="-128"/>
                </a:defRPr>
              </a:lvl4pPr>
              <a:lvl5pPr indent="-285750">
                <a:defRPr sz="2400">
                  <a:solidFill>
                    <a:schemeClr val="tx1"/>
                  </a:solidFill>
                  <a:latin typeface="Times New Roman" pitchFamily="18" charset="0"/>
                  <a:ea typeface="ＭＳ Ｐゴシック" charset="-128"/>
                </a:defRPr>
              </a:lvl5pPr>
              <a:lvl6pPr indent="-285750" eaLnBrk="0" fontAlgn="base" hangingPunct="0">
                <a:spcBef>
                  <a:spcPct val="0"/>
                </a:spcBef>
                <a:spcAft>
                  <a:spcPct val="0"/>
                </a:spcAft>
                <a:defRPr sz="2400">
                  <a:solidFill>
                    <a:schemeClr val="tx1"/>
                  </a:solidFill>
                  <a:latin typeface="Times New Roman" pitchFamily="18" charset="0"/>
                  <a:ea typeface="ＭＳ Ｐゴシック" charset="-128"/>
                </a:defRPr>
              </a:lvl6pPr>
              <a:lvl7pPr indent="-285750" eaLnBrk="0" fontAlgn="base" hangingPunct="0">
                <a:spcBef>
                  <a:spcPct val="0"/>
                </a:spcBef>
                <a:spcAft>
                  <a:spcPct val="0"/>
                </a:spcAft>
                <a:defRPr sz="2400">
                  <a:solidFill>
                    <a:schemeClr val="tx1"/>
                  </a:solidFill>
                  <a:latin typeface="Times New Roman" pitchFamily="18" charset="0"/>
                  <a:ea typeface="ＭＳ Ｐゴシック" charset="-128"/>
                </a:defRPr>
              </a:lvl7pPr>
              <a:lvl8pPr indent="-285750" eaLnBrk="0" fontAlgn="base" hangingPunct="0">
                <a:spcBef>
                  <a:spcPct val="0"/>
                </a:spcBef>
                <a:spcAft>
                  <a:spcPct val="0"/>
                </a:spcAft>
                <a:defRPr sz="2400">
                  <a:solidFill>
                    <a:schemeClr val="tx1"/>
                  </a:solidFill>
                  <a:latin typeface="Times New Roman" pitchFamily="18" charset="0"/>
                  <a:ea typeface="ＭＳ Ｐゴシック" charset="-128"/>
                </a:defRPr>
              </a:lvl8pPr>
              <a:lvl9pPr indent="-28575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lgn="ctr">
                <a:defRPr/>
              </a:pPr>
              <a:r>
                <a:rPr lang="en-US" sz="1600" b="1">
                  <a:effectLst>
                    <a:outerShdw blurRad="38100" dist="38100" dir="2700000" algn="tl">
                      <a:srgbClr val="C0C0C0"/>
                    </a:outerShdw>
                  </a:effectLst>
                  <a:latin typeface="Arial" pitchFamily="34" charset="0"/>
                </a:rPr>
                <a:t>(1,1)</a:t>
              </a:r>
            </a:p>
          </p:txBody>
        </p:sp>
        <p:sp>
          <p:nvSpPr>
            <p:cNvPr id="356386" name="Text Box 34">
              <a:extLst>
                <a:ext uri="{FF2B5EF4-FFF2-40B4-BE49-F238E27FC236}">
                  <a16:creationId xmlns:a16="http://schemas.microsoft.com/office/drawing/2014/main" id="{3F150793-7C92-0A4D-7A1A-58B047A2F062}"/>
                </a:ext>
              </a:extLst>
            </p:cNvPr>
            <p:cNvSpPr txBox="1">
              <a:spLocks noChangeArrowheads="1"/>
            </p:cNvSpPr>
            <p:nvPr/>
          </p:nvSpPr>
          <p:spPr bwMode="auto">
            <a:xfrm>
              <a:off x="1083" y="1551"/>
              <a:ext cx="477" cy="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solidFill>
                    <a:schemeClr val="accent1"/>
                  </a:solidFill>
                  <a:effectLst>
                    <a:outerShdw blurRad="38100" dist="38100" dir="2700000" algn="tl">
                      <a:srgbClr val="C0C0C0"/>
                    </a:outerShdw>
                  </a:effectLst>
                  <a:latin typeface="Arial" pitchFamily="34" charset="0"/>
                  <a:ea typeface="ＭＳ Ｐゴシック" charset="-128"/>
                </a:rPr>
                <a:t>NDCS</a:t>
              </a:r>
            </a:p>
          </p:txBody>
        </p:sp>
        <p:sp>
          <p:nvSpPr>
            <p:cNvPr id="17432" name="Line 35">
              <a:extLst>
                <a:ext uri="{FF2B5EF4-FFF2-40B4-BE49-F238E27FC236}">
                  <a16:creationId xmlns:a16="http://schemas.microsoft.com/office/drawing/2014/main" id="{9BB10E45-D1B3-E6AF-26A6-67E080F4BDA7}"/>
                </a:ext>
              </a:extLst>
            </p:cNvPr>
            <p:cNvSpPr>
              <a:spLocks noChangeShapeType="1"/>
            </p:cNvSpPr>
            <p:nvPr/>
          </p:nvSpPr>
          <p:spPr bwMode="auto">
            <a:xfrm flipV="1">
              <a:off x="1651" y="1354"/>
              <a:ext cx="0" cy="1448"/>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3" name="Line 36">
              <a:extLst>
                <a:ext uri="{FF2B5EF4-FFF2-40B4-BE49-F238E27FC236}">
                  <a16:creationId xmlns:a16="http://schemas.microsoft.com/office/drawing/2014/main" id="{1B95F9F4-62C8-EE2B-7E0A-C560FE47D7E6}"/>
                </a:ext>
              </a:extLst>
            </p:cNvPr>
            <p:cNvSpPr>
              <a:spLocks noChangeShapeType="1"/>
            </p:cNvSpPr>
            <p:nvPr/>
          </p:nvSpPr>
          <p:spPr bwMode="auto">
            <a:xfrm>
              <a:off x="883" y="2074"/>
              <a:ext cx="1536"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89" name="Text Box 37">
              <a:extLst>
                <a:ext uri="{FF2B5EF4-FFF2-40B4-BE49-F238E27FC236}">
                  <a16:creationId xmlns:a16="http://schemas.microsoft.com/office/drawing/2014/main" id="{339643E5-BE76-191D-182C-FE1448CDD407}"/>
                </a:ext>
              </a:extLst>
            </p:cNvPr>
            <p:cNvSpPr txBox="1">
              <a:spLocks noChangeArrowheads="1"/>
            </p:cNvSpPr>
            <p:nvPr/>
          </p:nvSpPr>
          <p:spPr bwMode="auto">
            <a:xfrm>
              <a:off x="2299" y="2017"/>
              <a:ext cx="201"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a:t>
              </a:r>
            </a:p>
          </p:txBody>
        </p:sp>
        <p:sp>
          <p:nvSpPr>
            <p:cNvPr id="356390" name="Text Box 38">
              <a:extLst>
                <a:ext uri="{FF2B5EF4-FFF2-40B4-BE49-F238E27FC236}">
                  <a16:creationId xmlns:a16="http://schemas.microsoft.com/office/drawing/2014/main" id="{518C2AC0-FA33-9134-D4B5-112B369003FE}"/>
                </a:ext>
              </a:extLst>
            </p:cNvPr>
            <p:cNvSpPr txBox="1">
              <a:spLocks noChangeArrowheads="1"/>
            </p:cNvSpPr>
            <p:nvPr/>
          </p:nvSpPr>
          <p:spPr bwMode="auto">
            <a:xfrm>
              <a:off x="1717" y="1123"/>
              <a:ext cx="201"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y</a:t>
              </a:r>
            </a:p>
          </p:txBody>
        </p:sp>
      </p:grpSp>
      <p:grpSp>
        <p:nvGrpSpPr>
          <p:cNvPr id="17417" name="Group 39">
            <a:extLst>
              <a:ext uri="{FF2B5EF4-FFF2-40B4-BE49-F238E27FC236}">
                <a16:creationId xmlns:a16="http://schemas.microsoft.com/office/drawing/2014/main" id="{71893137-A3EB-7173-C45E-3D624CB198AE}"/>
              </a:ext>
            </a:extLst>
          </p:cNvPr>
          <p:cNvGrpSpPr>
            <a:grpSpLocks/>
          </p:cNvGrpSpPr>
          <p:nvPr/>
        </p:nvGrpSpPr>
        <p:grpSpPr bwMode="auto">
          <a:xfrm>
            <a:off x="4633913" y="1700213"/>
            <a:ext cx="3627437" cy="2736850"/>
            <a:chOff x="3201" y="805"/>
            <a:chExt cx="2285" cy="1724"/>
          </a:xfrm>
        </p:grpSpPr>
        <p:sp>
          <p:nvSpPr>
            <p:cNvPr id="17420" name="Rectangle 40">
              <a:extLst>
                <a:ext uri="{FF2B5EF4-FFF2-40B4-BE49-F238E27FC236}">
                  <a16:creationId xmlns:a16="http://schemas.microsoft.com/office/drawing/2014/main" id="{01D9DC56-107D-003F-52BC-180BDB59AE87}"/>
                </a:ext>
              </a:extLst>
            </p:cNvPr>
            <p:cNvSpPr>
              <a:spLocks noChangeArrowheads="1"/>
            </p:cNvSpPr>
            <p:nvPr/>
          </p:nvSpPr>
          <p:spPr bwMode="auto">
            <a:xfrm>
              <a:off x="3478" y="1097"/>
              <a:ext cx="2008" cy="1432"/>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6393" name="Text Box 41">
              <a:extLst>
                <a:ext uri="{FF2B5EF4-FFF2-40B4-BE49-F238E27FC236}">
                  <a16:creationId xmlns:a16="http://schemas.microsoft.com/office/drawing/2014/main" id="{7AA1515C-397C-89D6-17AB-6AAEC4D1190E}"/>
                </a:ext>
              </a:extLst>
            </p:cNvPr>
            <p:cNvSpPr txBox="1">
              <a:spLocks noChangeArrowheads="1"/>
            </p:cNvSpPr>
            <p:nvPr/>
          </p:nvSpPr>
          <p:spPr bwMode="auto">
            <a:xfrm>
              <a:off x="3477" y="1106"/>
              <a:ext cx="715"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effectLst>
                    <a:outerShdw blurRad="38100" dist="38100" dir="2700000" algn="tl">
                      <a:srgbClr val="C0C0C0"/>
                    </a:outerShdw>
                  </a:effectLst>
                  <a:latin typeface="Arial" pitchFamily="34" charset="0"/>
                  <a:ea typeface="ＭＳ Ｐゴシック" charset="-128"/>
                </a:rPr>
                <a:t>display</a:t>
              </a:r>
            </a:p>
          </p:txBody>
        </p:sp>
        <p:sp>
          <p:nvSpPr>
            <p:cNvPr id="17422" name="Rectangle 42">
              <a:extLst>
                <a:ext uri="{FF2B5EF4-FFF2-40B4-BE49-F238E27FC236}">
                  <a16:creationId xmlns:a16="http://schemas.microsoft.com/office/drawing/2014/main" id="{617E8A4B-D5C4-E65D-F40F-94B465232545}"/>
                </a:ext>
              </a:extLst>
            </p:cNvPr>
            <p:cNvSpPr>
              <a:spLocks noChangeArrowheads="1"/>
            </p:cNvSpPr>
            <p:nvPr/>
          </p:nvSpPr>
          <p:spPr bwMode="auto">
            <a:xfrm>
              <a:off x="4310" y="1393"/>
              <a:ext cx="936" cy="640"/>
            </a:xfrm>
            <a:prstGeom prst="rect">
              <a:avLst/>
            </a:prstGeom>
            <a:solidFill>
              <a:schemeClr val="accent2"/>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56395" name="Text Box 43">
              <a:extLst>
                <a:ext uri="{FF2B5EF4-FFF2-40B4-BE49-F238E27FC236}">
                  <a16:creationId xmlns:a16="http://schemas.microsoft.com/office/drawing/2014/main" id="{B119C364-B612-2703-07D8-9F5C3920B301}"/>
                </a:ext>
              </a:extLst>
            </p:cNvPr>
            <p:cNvSpPr txBox="1">
              <a:spLocks noChangeArrowheads="1"/>
            </p:cNvSpPr>
            <p:nvPr/>
          </p:nvSpPr>
          <p:spPr bwMode="auto">
            <a:xfrm>
              <a:off x="4228" y="1986"/>
              <a:ext cx="832"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a:effectLst>
                    <a:outerShdw blurRad="38100" dist="38100" dir="2700000" algn="tl">
                      <a:srgbClr val="C0C0C0"/>
                    </a:outerShdw>
                  </a:effectLst>
                  <a:latin typeface="Arial" pitchFamily="34" charset="0"/>
                  <a:ea typeface="ＭＳ Ｐゴシック" charset="-128"/>
                </a:rPr>
                <a:t>viewport</a:t>
              </a:r>
            </a:p>
          </p:txBody>
        </p:sp>
        <p:sp>
          <p:nvSpPr>
            <p:cNvPr id="17424" name="Line 44">
              <a:extLst>
                <a:ext uri="{FF2B5EF4-FFF2-40B4-BE49-F238E27FC236}">
                  <a16:creationId xmlns:a16="http://schemas.microsoft.com/office/drawing/2014/main" id="{D7FC60CE-86D9-97F9-26C8-EB0AA2B5C7C6}"/>
                </a:ext>
              </a:extLst>
            </p:cNvPr>
            <p:cNvSpPr>
              <a:spLocks noChangeShapeType="1"/>
            </p:cNvSpPr>
            <p:nvPr/>
          </p:nvSpPr>
          <p:spPr bwMode="auto">
            <a:xfrm flipV="1">
              <a:off x="3470" y="953"/>
              <a:ext cx="0" cy="872"/>
            </a:xfrm>
            <a:prstGeom prst="line">
              <a:avLst/>
            </a:prstGeom>
            <a:noFill/>
            <a:ln w="19050">
              <a:solidFill>
                <a:schemeClr val="tx2"/>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5" name="Line 45">
              <a:extLst>
                <a:ext uri="{FF2B5EF4-FFF2-40B4-BE49-F238E27FC236}">
                  <a16:creationId xmlns:a16="http://schemas.microsoft.com/office/drawing/2014/main" id="{B058536F-CC0E-38CE-FD0A-A3E177BA07A1}"/>
                </a:ext>
              </a:extLst>
            </p:cNvPr>
            <p:cNvSpPr>
              <a:spLocks noChangeShapeType="1"/>
            </p:cNvSpPr>
            <p:nvPr/>
          </p:nvSpPr>
          <p:spPr bwMode="auto">
            <a:xfrm>
              <a:off x="3362" y="1097"/>
              <a:ext cx="876" cy="0"/>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398" name="Text Box 46">
              <a:extLst>
                <a:ext uri="{FF2B5EF4-FFF2-40B4-BE49-F238E27FC236}">
                  <a16:creationId xmlns:a16="http://schemas.microsoft.com/office/drawing/2014/main" id="{C47C378C-10DE-56BF-DBB5-1DFB21049AAF}"/>
                </a:ext>
              </a:extLst>
            </p:cNvPr>
            <p:cNvSpPr txBox="1">
              <a:spLocks noChangeArrowheads="1"/>
            </p:cNvSpPr>
            <p:nvPr/>
          </p:nvSpPr>
          <p:spPr bwMode="auto">
            <a:xfrm>
              <a:off x="3685" y="805"/>
              <a:ext cx="201"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x</a:t>
              </a:r>
            </a:p>
          </p:txBody>
        </p:sp>
        <p:sp>
          <p:nvSpPr>
            <p:cNvPr id="356399" name="Text Box 47">
              <a:extLst>
                <a:ext uri="{FF2B5EF4-FFF2-40B4-BE49-F238E27FC236}">
                  <a16:creationId xmlns:a16="http://schemas.microsoft.com/office/drawing/2014/main" id="{C75F07DD-3071-68DF-256F-5F12BB5FF094}"/>
                </a:ext>
              </a:extLst>
            </p:cNvPr>
            <p:cNvSpPr txBox="1">
              <a:spLocks noChangeArrowheads="1"/>
            </p:cNvSpPr>
            <p:nvPr/>
          </p:nvSpPr>
          <p:spPr bwMode="auto">
            <a:xfrm>
              <a:off x="3201" y="1305"/>
              <a:ext cx="201" cy="2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i="1">
                  <a:effectLst>
                    <a:outerShdw blurRad="38100" dist="38100" dir="2700000" algn="tl">
                      <a:srgbClr val="C0C0C0"/>
                    </a:outerShdw>
                  </a:effectLst>
                  <a:ea typeface="ＭＳ Ｐゴシック" charset="-128"/>
                </a:rPr>
                <a:t>y</a:t>
              </a:r>
            </a:p>
          </p:txBody>
        </p:sp>
      </p:grpSp>
      <p:sp>
        <p:nvSpPr>
          <p:cNvPr id="356401" name="Text Box 49">
            <a:extLst>
              <a:ext uri="{FF2B5EF4-FFF2-40B4-BE49-F238E27FC236}">
                <a16:creationId xmlns:a16="http://schemas.microsoft.com/office/drawing/2014/main" id="{FE8EBDA3-2669-7F64-0C53-B78E7C5529D8}"/>
              </a:ext>
            </a:extLst>
          </p:cNvPr>
          <p:cNvSpPr txBox="1">
            <a:spLocks noChangeArrowheads="1"/>
          </p:cNvSpPr>
          <p:nvPr/>
        </p:nvSpPr>
        <p:spPr bwMode="auto">
          <a:xfrm>
            <a:off x="5429250" y="3108325"/>
            <a:ext cx="611188" cy="336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1600" b="1">
                <a:solidFill>
                  <a:schemeClr val="accent2"/>
                </a:solidFill>
                <a:effectLst>
                  <a:outerShdw blurRad="38100" dist="38100" dir="2700000" algn="tl">
                    <a:srgbClr val="C0C0C0"/>
                  </a:outerShdw>
                </a:effectLst>
                <a:latin typeface="Arial" pitchFamily="34" charset="0"/>
                <a:ea typeface="ＭＳ Ｐゴシック" charset="-128"/>
              </a:rPr>
              <a:t>DCS</a:t>
            </a:r>
          </a:p>
        </p:txBody>
      </p:sp>
      <p:sp>
        <p:nvSpPr>
          <p:cNvPr id="356400" name="Rectangle 48">
            <a:extLst>
              <a:ext uri="{FF2B5EF4-FFF2-40B4-BE49-F238E27FC236}">
                <a16:creationId xmlns:a16="http://schemas.microsoft.com/office/drawing/2014/main" id="{62A0C1BB-6354-8975-4E6C-9134E3ADBEEB}"/>
              </a:ext>
            </a:extLst>
          </p:cNvPr>
          <p:cNvSpPr>
            <a:spLocks noChangeArrowheads="1"/>
          </p:cNvSpPr>
          <p:nvPr/>
        </p:nvSpPr>
        <p:spPr bwMode="auto">
          <a:xfrm>
            <a:off x="0" y="1143000"/>
            <a:ext cx="9144000" cy="457200"/>
          </a:xfrm>
          <a:prstGeom prst="rect">
            <a:avLst/>
          </a:prstGeom>
          <a:solidFill>
            <a:schemeClr val="bg1"/>
          </a:solidFill>
          <a:ln>
            <a:noFill/>
          </a:ln>
          <a:effectLst/>
          <a:extLst>
            <a:ext uri="{91240B29-F687-4F45-9708-019B960494DF}">
              <a14:hiddenLine xmlns:a14="http://schemas.microsoft.com/office/drawing/2010/main" w="381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b="1">
                <a:solidFill>
                  <a:srgbClr val="FF33CC"/>
                </a:solidFill>
                <a:latin typeface="Arial" panose="020B0604020202020204" pitchFamily="34" charset="0"/>
              </a:rPr>
              <a:t>onscreen pixels: map from  </a:t>
            </a:r>
            <a:r>
              <a:rPr lang="en-US" altLang="en-US" b="1">
                <a:solidFill>
                  <a:schemeClr val="accent1"/>
                </a:solidFill>
                <a:latin typeface="Arial" panose="020B0604020202020204" pitchFamily="34" charset="0"/>
              </a:rPr>
              <a:t>[-1,1]</a:t>
            </a:r>
            <a:r>
              <a:rPr lang="en-US" altLang="en-US" b="1">
                <a:solidFill>
                  <a:srgbClr val="FF33CC"/>
                </a:solidFill>
                <a:latin typeface="Arial" panose="020B0604020202020204" pitchFamily="34" charset="0"/>
              </a:rPr>
              <a:t> to </a:t>
            </a:r>
            <a:r>
              <a:rPr lang="en-US" altLang="en-US" b="1">
                <a:solidFill>
                  <a:schemeClr val="accent2"/>
                </a:solidFill>
                <a:latin typeface="Arial" panose="020B0604020202020204" pitchFamily="34" charset="0"/>
              </a:rPr>
              <a:t>[0,</a:t>
            </a:r>
            <a:r>
              <a:rPr lang="en-US" altLang="en-US" b="1">
                <a:solidFill>
                  <a:srgbClr val="FF33CC"/>
                </a:solidFill>
                <a:latin typeface="Arial" panose="020B0604020202020204" pitchFamily="34" charset="0"/>
              </a:rPr>
              <a:t> </a:t>
            </a:r>
            <a:r>
              <a:rPr lang="en-US" altLang="en-US" b="1">
                <a:solidFill>
                  <a:schemeClr val="accent2"/>
                </a:solidFill>
                <a:latin typeface="Arial" panose="020B0604020202020204" pitchFamily="34" charset="0"/>
              </a:rPr>
              <a:t>display</a:t>
            </a:r>
            <a:r>
              <a:rPr lang="en-US" altLang="en-US" b="1">
                <a:solidFill>
                  <a:srgbClr val="FF33CC"/>
                </a:solidFill>
                <a:latin typeface="Arial" panose="020B0604020202020204" pitchFamily="34" charset="0"/>
              </a:rPr>
              <a:t> </a:t>
            </a:r>
            <a:r>
              <a:rPr lang="en-US" altLang="en-US" b="1">
                <a:solidFill>
                  <a:schemeClr val="accent2"/>
                </a:solidFill>
                <a:latin typeface="Arial" panose="020B0604020202020204" pitchFamily="34" charset="0"/>
              </a:rPr>
              <a:t>width]</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5635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56400"/>
                                        </p:tgtEl>
                                        <p:attrNameLst>
                                          <p:attrName>style.visibility</p:attrName>
                                        </p:attrNameLst>
                                      </p:cBhvr>
                                      <p:to>
                                        <p:strVal val="visible"/>
                                      </p:to>
                                    </p:set>
                                    <p:animEffect transition="in" filter="diamond(in)">
                                      <p:cBhvr>
                                        <p:cTn id="11" dur="2000"/>
                                        <p:tgtEl>
                                          <p:spTgt spid="3564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5" presetClass="entr" presetSubtype="0" fill="hold" nodeType="clickEffect">
                                  <p:stCondLst>
                                    <p:cond delay="0"/>
                                  </p:stCondLst>
                                  <p:childTnLst>
                                    <p:set>
                                      <p:cBhvr>
                                        <p:cTn id="15" dur="1" fill="hold">
                                          <p:stCondLst>
                                            <p:cond delay="0"/>
                                          </p:stCondLst>
                                        </p:cTn>
                                        <p:tgtEl>
                                          <p:spTgt spid="16390"/>
                                        </p:tgtEl>
                                        <p:attrNameLst>
                                          <p:attrName>style.visibility</p:attrName>
                                        </p:attrNameLst>
                                      </p:cBhvr>
                                      <p:to>
                                        <p:strVal val="visible"/>
                                      </p:to>
                                    </p:set>
                                    <p:animEffect transition="in" filter="fade">
                                      <p:cBhvr>
                                        <p:cTn id="16" dur="2000"/>
                                        <p:tgtEl>
                                          <p:spTgt spid="16390"/>
                                        </p:tgtEl>
                                      </p:cBhvr>
                                    </p:animEffect>
                                    <p:anim calcmode="lin" valueType="num">
                                      <p:cBhvr>
                                        <p:cTn id="17" dur="2000" fill="hold"/>
                                        <p:tgtEl>
                                          <p:spTgt spid="16390"/>
                                        </p:tgtEl>
                                        <p:attrNameLst>
                                          <p:attrName>ppt_w</p:attrName>
                                        </p:attrNameLst>
                                      </p:cBhvr>
                                      <p:tavLst>
                                        <p:tav tm="0" fmla="#ppt_w*sin(2.5*pi*$)">
                                          <p:val>
                                            <p:fltVal val="0"/>
                                          </p:val>
                                        </p:tav>
                                        <p:tav tm="100000">
                                          <p:val>
                                            <p:fltVal val="1"/>
                                          </p:val>
                                        </p:tav>
                                      </p:tavLst>
                                    </p:anim>
                                    <p:anim calcmode="lin" valueType="num">
                                      <p:cBhvr>
                                        <p:cTn id="18" dur="2000" fill="hold"/>
                                        <p:tgtEl>
                                          <p:spTgt spid="16390"/>
                                        </p:tgtEl>
                                        <p:attrNameLst>
                                          <p:attrName>ppt_h</p:attrName>
                                        </p:attrNameLst>
                                      </p:cBhvr>
                                      <p:tavLst>
                                        <p:tav tm="0">
                                          <p:val>
                                            <p:strVal val="#ppt_h"/>
                                          </p:val>
                                        </p:tav>
                                        <p:tav tm="100000">
                                          <p:val>
                                            <p:strVal val="#ppt_h"/>
                                          </p:val>
                                        </p:tav>
                                      </p:tavLst>
                                    </p:anim>
                                  </p:childTnLst>
                                </p:cTn>
                              </p:par>
                              <p:par>
                                <p:cTn id="19" presetID="45" presetClass="entr" presetSubtype="0" fill="hold" nodeType="withEffect">
                                  <p:stCondLst>
                                    <p:cond delay="0"/>
                                  </p:stCondLst>
                                  <p:childTnLst>
                                    <p:set>
                                      <p:cBhvr>
                                        <p:cTn id="20" dur="1" fill="hold">
                                          <p:stCondLst>
                                            <p:cond delay="0"/>
                                          </p:stCondLst>
                                        </p:cTn>
                                        <p:tgtEl>
                                          <p:spTgt spid="16391"/>
                                        </p:tgtEl>
                                        <p:attrNameLst>
                                          <p:attrName>style.visibility</p:attrName>
                                        </p:attrNameLst>
                                      </p:cBhvr>
                                      <p:to>
                                        <p:strVal val="visible"/>
                                      </p:to>
                                    </p:set>
                                    <p:animEffect transition="in" filter="fade">
                                      <p:cBhvr>
                                        <p:cTn id="21" dur="2000"/>
                                        <p:tgtEl>
                                          <p:spTgt spid="16391"/>
                                        </p:tgtEl>
                                      </p:cBhvr>
                                    </p:animEffect>
                                    <p:anim calcmode="lin" valueType="num">
                                      <p:cBhvr>
                                        <p:cTn id="22" dur="2000" fill="hold"/>
                                        <p:tgtEl>
                                          <p:spTgt spid="16391"/>
                                        </p:tgtEl>
                                        <p:attrNameLst>
                                          <p:attrName>ppt_w</p:attrName>
                                        </p:attrNameLst>
                                      </p:cBhvr>
                                      <p:tavLst>
                                        <p:tav tm="0" fmla="#ppt_w*sin(2.5*pi*$)">
                                          <p:val>
                                            <p:fltVal val="0"/>
                                          </p:val>
                                        </p:tav>
                                        <p:tav tm="100000">
                                          <p:val>
                                            <p:fltVal val="1"/>
                                          </p:val>
                                        </p:tav>
                                      </p:tavLst>
                                    </p:anim>
                                    <p:anim calcmode="lin" valueType="num">
                                      <p:cBhvr>
                                        <p:cTn id="23" dur="2000" fill="hold"/>
                                        <p:tgtEl>
                                          <p:spTgt spid="16391"/>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6" presetClass="entr" presetSubtype="0" fill="hold" nodeType="clickEffect">
                                  <p:stCondLst>
                                    <p:cond delay="0"/>
                                  </p:stCondLst>
                                  <p:childTnLst>
                                    <p:set>
                                      <p:cBhvr>
                                        <p:cTn id="27" dur="1" fill="hold">
                                          <p:stCondLst>
                                            <p:cond delay="0"/>
                                          </p:stCondLst>
                                        </p:cTn>
                                        <p:tgtEl>
                                          <p:spTgt spid="16387"/>
                                        </p:tgtEl>
                                        <p:attrNameLst>
                                          <p:attrName>style.visibility</p:attrName>
                                        </p:attrNameLst>
                                      </p:cBhvr>
                                      <p:to>
                                        <p:strVal val="visible"/>
                                      </p:to>
                                    </p:set>
                                    <p:animEffect transition="in" filter="wipe(down)">
                                      <p:cBhvr>
                                        <p:cTn id="28" dur="580">
                                          <p:stCondLst>
                                            <p:cond delay="0"/>
                                          </p:stCondLst>
                                        </p:cTn>
                                        <p:tgtEl>
                                          <p:spTgt spid="16387"/>
                                        </p:tgtEl>
                                      </p:cBhvr>
                                    </p:animEffect>
                                    <p:anim calcmode="lin" valueType="num">
                                      <p:cBhvr>
                                        <p:cTn id="29" dur="1822" tmFilter="0,0; 0.14,0.36; 0.43,0.73; 0.71,0.91; 1.0,1.0">
                                          <p:stCondLst>
                                            <p:cond delay="0"/>
                                          </p:stCondLst>
                                        </p:cTn>
                                        <p:tgtEl>
                                          <p:spTgt spid="16387"/>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6387"/>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6387"/>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6387"/>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6387"/>
                                        </p:tgtEl>
                                        <p:attrNameLst>
                                          <p:attrName>ppt_y</p:attrName>
                                        </p:attrNameLst>
                                      </p:cBhvr>
                                      <p:tavLst>
                                        <p:tav tm="0" fmla="#ppt_y-sin(pi*$)/81">
                                          <p:val>
                                            <p:fltVal val="0"/>
                                          </p:val>
                                        </p:tav>
                                        <p:tav tm="100000">
                                          <p:val>
                                            <p:fltVal val="1"/>
                                          </p:val>
                                        </p:tav>
                                      </p:tavLst>
                                    </p:anim>
                                    <p:animScale>
                                      <p:cBhvr>
                                        <p:cTn id="34" dur="26">
                                          <p:stCondLst>
                                            <p:cond delay="650"/>
                                          </p:stCondLst>
                                        </p:cTn>
                                        <p:tgtEl>
                                          <p:spTgt spid="16387"/>
                                        </p:tgtEl>
                                      </p:cBhvr>
                                      <p:to x="100000" y="60000"/>
                                    </p:animScale>
                                    <p:animScale>
                                      <p:cBhvr>
                                        <p:cTn id="35" dur="166" decel="50000">
                                          <p:stCondLst>
                                            <p:cond delay="676"/>
                                          </p:stCondLst>
                                        </p:cTn>
                                        <p:tgtEl>
                                          <p:spTgt spid="16387"/>
                                        </p:tgtEl>
                                      </p:cBhvr>
                                      <p:to x="100000" y="100000"/>
                                    </p:animScale>
                                    <p:animScale>
                                      <p:cBhvr>
                                        <p:cTn id="36" dur="26">
                                          <p:stCondLst>
                                            <p:cond delay="1312"/>
                                          </p:stCondLst>
                                        </p:cTn>
                                        <p:tgtEl>
                                          <p:spTgt spid="16387"/>
                                        </p:tgtEl>
                                      </p:cBhvr>
                                      <p:to x="100000" y="80000"/>
                                    </p:animScale>
                                    <p:animScale>
                                      <p:cBhvr>
                                        <p:cTn id="37" dur="166" decel="50000">
                                          <p:stCondLst>
                                            <p:cond delay="1338"/>
                                          </p:stCondLst>
                                        </p:cTn>
                                        <p:tgtEl>
                                          <p:spTgt spid="16387"/>
                                        </p:tgtEl>
                                      </p:cBhvr>
                                      <p:to x="100000" y="100000"/>
                                    </p:animScale>
                                    <p:animScale>
                                      <p:cBhvr>
                                        <p:cTn id="38" dur="26">
                                          <p:stCondLst>
                                            <p:cond delay="1642"/>
                                          </p:stCondLst>
                                        </p:cTn>
                                        <p:tgtEl>
                                          <p:spTgt spid="16387"/>
                                        </p:tgtEl>
                                      </p:cBhvr>
                                      <p:to x="100000" y="90000"/>
                                    </p:animScale>
                                    <p:animScale>
                                      <p:cBhvr>
                                        <p:cTn id="39" dur="166" decel="50000">
                                          <p:stCondLst>
                                            <p:cond delay="1668"/>
                                          </p:stCondLst>
                                        </p:cTn>
                                        <p:tgtEl>
                                          <p:spTgt spid="16387"/>
                                        </p:tgtEl>
                                      </p:cBhvr>
                                      <p:to x="100000" y="100000"/>
                                    </p:animScale>
                                    <p:animScale>
                                      <p:cBhvr>
                                        <p:cTn id="40" dur="26">
                                          <p:stCondLst>
                                            <p:cond delay="1808"/>
                                          </p:stCondLst>
                                        </p:cTn>
                                        <p:tgtEl>
                                          <p:spTgt spid="16387"/>
                                        </p:tgtEl>
                                      </p:cBhvr>
                                      <p:to x="100000" y="95000"/>
                                    </p:animScale>
                                    <p:animScale>
                                      <p:cBhvr>
                                        <p:cTn id="41" dur="166" decel="50000">
                                          <p:stCondLst>
                                            <p:cond delay="1834"/>
                                          </p:stCondLst>
                                        </p:cTn>
                                        <p:tgtEl>
                                          <p:spTgt spid="16387"/>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16388"/>
                                        </p:tgtEl>
                                        <p:attrNameLst>
                                          <p:attrName>style.visibility</p:attrName>
                                        </p:attrNameLst>
                                      </p:cBhvr>
                                      <p:to>
                                        <p:strVal val="visible"/>
                                      </p:to>
                                    </p:set>
                                    <p:animEffect transition="in" filter="wipe(down)">
                                      <p:cBhvr>
                                        <p:cTn id="44" dur="580">
                                          <p:stCondLst>
                                            <p:cond delay="0"/>
                                          </p:stCondLst>
                                        </p:cTn>
                                        <p:tgtEl>
                                          <p:spTgt spid="16388"/>
                                        </p:tgtEl>
                                      </p:cBhvr>
                                    </p:animEffect>
                                    <p:anim calcmode="lin" valueType="num">
                                      <p:cBhvr>
                                        <p:cTn id="45" dur="1822" tmFilter="0,0; 0.14,0.36; 0.43,0.73; 0.71,0.91; 1.0,1.0">
                                          <p:stCondLst>
                                            <p:cond delay="0"/>
                                          </p:stCondLst>
                                        </p:cTn>
                                        <p:tgtEl>
                                          <p:spTgt spid="16388"/>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6388"/>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6388"/>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6388"/>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6388"/>
                                        </p:tgtEl>
                                        <p:attrNameLst>
                                          <p:attrName>ppt_y</p:attrName>
                                        </p:attrNameLst>
                                      </p:cBhvr>
                                      <p:tavLst>
                                        <p:tav tm="0" fmla="#ppt_y-sin(pi*$)/81">
                                          <p:val>
                                            <p:fltVal val="0"/>
                                          </p:val>
                                        </p:tav>
                                        <p:tav tm="100000">
                                          <p:val>
                                            <p:fltVal val="1"/>
                                          </p:val>
                                        </p:tav>
                                      </p:tavLst>
                                    </p:anim>
                                    <p:animScale>
                                      <p:cBhvr>
                                        <p:cTn id="50" dur="26">
                                          <p:stCondLst>
                                            <p:cond delay="650"/>
                                          </p:stCondLst>
                                        </p:cTn>
                                        <p:tgtEl>
                                          <p:spTgt spid="16388"/>
                                        </p:tgtEl>
                                      </p:cBhvr>
                                      <p:to x="100000" y="60000"/>
                                    </p:animScale>
                                    <p:animScale>
                                      <p:cBhvr>
                                        <p:cTn id="51" dur="166" decel="50000">
                                          <p:stCondLst>
                                            <p:cond delay="676"/>
                                          </p:stCondLst>
                                        </p:cTn>
                                        <p:tgtEl>
                                          <p:spTgt spid="16388"/>
                                        </p:tgtEl>
                                      </p:cBhvr>
                                      <p:to x="100000" y="100000"/>
                                    </p:animScale>
                                    <p:animScale>
                                      <p:cBhvr>
                                        <p:cTn id="52" dur="26">
                                          <p:stCondLst>
                                            <p:cond delay="1312"/>
                                          </p:stCondLst>
                                        </p:cTn>
                                        <p:tgtEl>
                                          <p:spTgt spid="16388"/>
                                        </p:tgtEl>
                                      </p:cBhvr>
                                      <p:to x="100000" y="80000"/>
                                    </p:animScale>
                                    <p:animScale>
                                      <p:cBhvr>
                                        <p:cTn id="53" dur="166" decel="50000">
                                          <p:stCondLst>
                                            <p:cond delay="1338"/>
                                          </p:stCondLst>
                                        </p:cTn>
                                        <p:tgtEl>
                                          <p:spTgt spid="16388"/>
                                        </p:tgtEl>
                                      </p:cBhvr>
                                      <p:to x="100000" y="100000"/>
                                    </p:animScale>
                                    <p:animScale>
                                      <p:cBhvr>
                                        <p:cTn id="54" dur="26">
                                          <p:stCondLst>
                                            <p:cond delay="1642"/>
                                          </p:stCondLst>
                                        </p:cTn>
                                        <p:tgtEl>
                                          <p:spTgt spid="16388"/>
                                        </p:tgtEl>
                                      </p:cBhvr>
                                      <p:to x="100000" y="90000"/>
                                    </p:animScale>
                                    <p:animScale>
                                      <p:cBhvr>
                                        <p:cTn id="55" dur="166" decel="50000">
                                          <p:stCondLst>
                                            <p:cond delay="1668"/>
                                          </p:stCondLst>
                                        </p:cTn>
                                        <p:tgtEl>
                                          <p:spTgt spid="16388"/>
                                        </p:tgtEl>
                                      </p:cBhvr>
                                      <p:to x="100000" y="100000"/>
                                    </p:animScale>
                                    <p:animScale>
                                      <p:cBhvr>
                                        <p:cTn id="56" dur="26">
                                          <p:stCondLst>
                                            <p:cond delay="1808"/>
                                          </p:stCondLst>
                                        </p:cTn>
                                        <p:tgtEl>
                                          <p:spTgt spid="16388"/>
                                        </p:tgtEl>
                                      </p:cBhvr>
                                      <p:to x="100000" y="95000"/>
                                    </p:animScale>
                                    <p:animScale>
                                      <p:cBhvr>
                                        <p:cTn id="57" dur="166" decel="50000">
                                          <p:stCondLst>
                                            <p:cond delay="1834"/>
                                          </p:stCondLst>
                                        </p:cTn>
                                        <p:tgtEl>
                                          <p:spTgt spid="16388"/>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16389"/>
                                        </p:tgtEl>
                                        <p:attrNameLst>
                                          <p:attrName>style.visibility</p:attrName>
                                        </p:attrNameLst>
                                      </p:cBhvr>
                                      <p:to>
                                        <p:strVal val="visible"/>
                                      </p:to>
                                    </p:set>
                                    <p:animEffect transition="in" filter="wipe(down)">
                                      <p:cBhvr>
                                        <p:cTn id="60" dur="580">
                                          <p:stCondLst>
                                            <p:cond delay="0"/>
                                          </p:stCondLst>
                                        </p:cTn>
                                        <p:tgtEl>
                                          <p:spTgt spid="16389"/>
                                        </p:tgtEl>
                                      </p:cBhvr>
                                    </p:animEffect>
                                    <p:anim calcmode="lin" valueType="num">
                                      <p:cBhvr>
                                        <p:cTn id="61" dur="1822" tmFilter="0,0; 0.14,0.36; 0.43,0.73; 0.71,0.91; 1.0,1.0">
                                          <p:stCondLst>
                                            <p:cond delay="0"/>
                                          </p:stCondLst>
                                        </p:cTn>
                                        <p:tgtEl>
                                          <p:spTgt spid="16389"/>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16389"/>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16389"/>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16389"/>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16389"/>
                                        </p:tgtEl>
                                        <p:attrNameLst>
                                          <p:attrName>ppt_y</p:attrName>
                                        </p:attrNameLst>
                                      </p:cBhvr>
                                      <p:tavLst>
                                        <p:tav tm="0" fmla="#ppt_y-sin(pi*$)/81">
                                          <p:val>
                                            <p:fltVal val="0"/>
                                          </p:val>
                                        </p:tav>
                                        <p:tav tm="100000">
                                          <p:val>
                                            <p:fltVal val="1"/>
                                          </p:val>
                                        </p:tav>
                                      </p:tavLst>
                                    </p:anim>
                                    <p:animScale>
                                      <p:cBhvr>
                                        <p:cTn id="66" dur="26">
                                          <p:stCondLst>
                                            <p:cond delay="650"/>
                                          </p:stCondLst>
                                        </p:cTn>
                                        <p:tgtEl>
                                          <p:spTgt spid="16389"/>
                                        </p:tgtEl>
                                      </p:cBhvr>
                                      <p:to x="100000" y="60000"/>
                                    </p:animScale>
                                    <p:animScale>
                                      <p:cBhvr>
                                        <p:cTn id="67" dur="166" decel="50000">
                                          <p:stCondLst>
                                            <p:cond delay="676"/>
                                          </p:stCondLst>
                                        </p:cTn>
                                        <p:tgtEl>
                                          <p:spTgt spid="16389"/>
                                        </p:tgtEl>
                                      </p:cBhvr>
                                      <p:to x="100000" y="100000"/>
                                    </p:animScale>
                                    <p:animScale>
                                      <p:cBhvr>
                                        <p:cTn id="68" dur="26">
                                          <p:stCondLst>
                                            <p:cond delay="1312"/>
                                          </p:stCondLst>
                                        </p:cTn>
                                        <p:tgtEl>
                                          <p:spTgt spid="16389"/>
                                        </p:tgtEl>
                                      </p:cBhvr>
                                      <p:to x="100000" y="80000"/>
                                    </p:animScale>
                                    <p:animScale>
                                      <p:cBhvr>
                                        <p:cTn id="69" dur="166" decel="50000">
                                          <p:stCondLst>
                                            <p:cond delay="1338"/>
                                          </p:stCondLst>
                                        </p:cTn>
                                        <p:tgtEl>
                                          <p:spTgt spid="16389"/>
                                        </p:tgtEl>
                                      </p:cBhvr>
                                      <p:to x="100000" y="100000"/>
                                    </p:animScale>
                                    <p:animScale>
                                      <p:cBhvr>
                                        <p:cTn id="70" dur="26">
                                          <p:stCondLst>
                                            <p:cond delay="1642"/>
                                          </p:stCondLst>
                                        </p:cTn>
                                        <p:tgtEl>
                                          <p:spTgt spid="16389"/>
                                        </p:tgtEl>
                                      </p:cBhvr>
                                      <p:to x="100000" y="90000"/>
                                    </p:animScale>
                                    <p:animScale>
                                      <p:cBhvr>
                                        <p:cTn id="71" dur="166" decel="50000">
                                          <p:stCondLst>
                                            <p:cond delay="1668"/>
                                          </p:stCondLst>
                                        </p:cTn>
                                        <p:tgtEl>
                                          <p:spTgt spid="16389"/>
                                        </p:tgtEl>
                                      </p:cBhvr>
                                      <p:to x="100000" y="100000"/>
                                    </p:animScale>
                                    <p:animScale>
                                      <p:cBhvr>
                                        <p:cTn id="72" dur="26">
                                          <p:stCondLst>
                                            <p:cond delay="1808"/>
                                          </p:stCondLst>
                                        </p:cTn>
                                        <p:tgtEl>
                                          <p:spTgt spid="16389"/>
                                        </p:tgtEl>
                                      </p:cBhvr>
                                      <p:to x="100000" y="95000"/>
                                    </p:animScale>
                                    <p:animScale>
                                      <p:cBhvr>
                                        <p:cTn id="73" dur="166" decel="50000">
                                          <p:stCondLst>
                                            <p:cond delay="1834"/>
                                          </p:stCondLst>
                                        </p:cTn>
                                        <p:tgtEl>
                                          <p:spTgt spid="1638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354" grpId="0"/>
      <p:bldP spid="35640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9B0ABE1-F070-4C72-F66A-858D9E2CAE5F}"/>
              </a:ext>
            </a:extLst>
          </p:cNvPr>
          <p:cNvSpPr>
            <a:spLocks noGrp="1" noChangeArrowheads="1"/>
          </p:cNvSpPr>
          <p:nvPr>
            <p:ph type="title"/>
          </p:nvPr>
        </p:nvSpPr>
        <p:spPr/>
        <p:txBody>
          <a:bodyPr/>
          <a:lstStyle/>
          <a:p>
            <a:r>
              <a:rPr lang="en-US" altLang="en-US">
                <a:ea typeface="ＭＳ Ｐゴシック" panose="020B0600070205080204" pitchFamily="34" charset="-128"/>
              </a:rPr>
              <a:t>The Rendering Pipeline</a:t>
            </a:r>
          </a:p>
        </p:txBody>
      </p:sp>
      <p:grpSp>
        <p:nvGrpSpPr>
          <p:cNvPr id="398339" name="Group 3">
            <a:extLst>
              <a:ext uri="{FF2B5EF4-FFF2-40B4-BE49-F238E27FC236}">
                <a16:creationId xmlns:a16="http://schemas.microsoft.com/office/drawing/2014/main" id="{5462D53C-C079-8B0E-6462-3A41FE5C07DB}"/>
              </a:ext>
            </a:extLst>
          </p:cNvPr>
          <p:cNvGrpSpPr>
            <a:grpSpLocks/>
          </p:cNvGrpSpPr>
          <p:nvPr/>
        </p:nvGrpSpPr>
        <p:grpSpPr bwMode="auto">
          <a:xfrm>
            <a:off x="180975" y="2368550"/>
            <a:ext cx="8653463" cy="3416300"/>
            <a:chOff x="114" y="1492"/>
            <a:chExt cx="5451" cy="2152"/>
          </a:xfrm>
        </p:grpSpPr>
        <p:sp>
          <p:nvSpPr>
            <p:cNvPr id="398340" name="Oval 4">
              <a:extLst>
                <a:ext uri="{FF2B5EF4-FFF2-40B4-BE49-F238E27FC236}">
                  <a16:creationId xmlns:a16="http://schemas.microsoft.com/office/drawing/2014/main" id="{9FA18B0E-A72C-C562-5456-820D1720CDE2}"/>
                </a:ext>
              </a:extLst>
            </p:cNvPr>
            <p:cNvSpPr>
              <a:spLocks noChangeArrowheads="1"/>
            </p:cNvSpPr>
            <p:nvPr/>
          </p:nvSpPr>
          <p:spPr bwMode="auto">
            <a:xfrm>
              <a:off x="195" y="1492"/>
              <a:ext cx="937" cy="1002"/>
            </a:xfrm>
            <a:prstGeom prst="ellipse">
              <a:avLst/>
            </a:prstGeom>
            <a:solidFill>
              <a:srgbClr val="FFCC00"/>
            </a:solidFill>
            <a:ln w="19050">
              <a:solidFill>
                <a:schemeClr val="tx2"/>
              </a:solidFill>
              <a:round/>
              <a:headEnd/>
              <a:tailEnd/>
            </a:ln>
            <a:effectLst>
              <a:outerShdw dist="35921" dir="2700000" algn="ctr" rotWithShape="0">
                <a:schemeClr val="bg2"/>
              </a:outerShdw>
            </a:effectLst>
          </p:spPr>
          <p:txBody>
            <a:bodyPr wrap="none" anchor="ctr"/>
            <a:lstStyle/>
            <a:p>
              <a:pPr algn="ctr">
                <a:defRPr/>
              </a:pPr>
              <a:r>
                <a:rPr lang="en-US" sz="1800" b="1" dirty="0">
                  <a:solidFill>
                    <a:schemeClr val="tx2"/>
                  </a:solidFill>
                  <a:effectLst>
                    <a:outerShdw blurRad="38100" dist="38100" dir="2700000" algn="tl">
                      <a:srgbClr val="FFFFFF"/>
                    </a:outerShdw>
                  </a:effectLst>
                  <a:latin typeface="Arial" pitchFamily="34" charset="0"/>
                  <a:ea typeface="ＭＳ Ｐゴシック" charset="-128"/>
                </a:rPr>
                <a:t>Geometry</a:t>
              </a:r>
            </a:p>
            <a:p>
              <a:pPr algn="ctr">
                <a:defRPr/>
              </a:pPr>
              <a:r>
                <a:rPr lang="en-US" sz="1800" b="1" dirty="0">
                  <a:solidFill>
                    <a:schemeClr val="tx2"/>
                  </a:solidFill>
                  <a:effectLst>
                    <a:outerShdw blurRad="38100" dist="38100" dir="2700000" algn="tl">
                      <a:srgbClr val="FFFFFF"/>
                    </a:outerShdw>
                  </a:effectLst>
                  <a:latin typeface="Arial" pitchFamily="34" charset="0"/>
                  <a:ea typeface="ＭＳ Ｐゴシック" charset="-128"/>
                </a:rPr>
                <a:t>Database</a:t>
              </a:r>
            </a:p>
          </p:txBody>
        </p:sp>
        <p:sp>
          <p:nvSpPr>
            <p:cNvPr id="398341" name="Rectangle 5">
              <a:extLst>
                <a:ext uri="{FF2B5EF4-FFF2-40B4-BE49-F238E27FC236}">
                  <a16:creationId xmlns:a16="http://schemas.microsoft.com/office/drawing/2014/main" id="{98D75FE2-9F84-7D73-9379-04C09DE9A20D}"/>
                </a:ext>
              </a:extLst>
            </p:cNvPr>
            <p:cNvSpPr>
              <a:spLocks noChangeArrowheads="1"/>
            </p:cNvSpPr>
            <p:nvPr/>
          </p:nvSpPr>
          <p:spPr bwMode="auto">
            <a:xfrm>
              <a:off x="1305" y="1703"/>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Model/View</a:t>
              </a:r>
            </a:p>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Transform.</a:t>
              </a:r>
            </a:p>
          </p:txBody>
        </p:sp>
        <p:sp>
          <p:nvSpPr>
            <p:cNvPr id="398342" name="Rectangle 6">
              <a:extLst>
                <a:ext uri="{FF2B5EF4-FFF2-40B4-BE49-F238E27FC236}">
                  <a16:creationId xmlns:a16="http://schemas.microsoft.com/office/drawing/2014/main" id="{DE7DD3F3-F02A-BBCC-1D08-436B5746432F}"/>
                </a:ext>
              </a:extLst>
            </p:cNvPr>
            <p:cNvSpPr>
              <a:spLocks noChangeArrowheads="1"/>
            </p:cNvSpPr>
            <p:nvPr/>
          </p:nvSpPr>
          <p:spPr bwMode="auto">
            <a:xfrm>
              <a:off x="2383" y="1711"/>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Lighting</a:t>
              </a:r>
            </a:p>
          </p:txBody>
        </p:sp>
        <p:sp>
          <p:nvSpPr>
            <p:cNvPr id="398343" name="Rectangle 7">
              <a:extLst>
                <a:ext uri="{FF2B5EF4-FFF2-40B4-BE49-F238E27FC236}">
                  <a16:creationId xmlns:a16="http://schemas.microsoft.com/office/drawing/2014/main" id="{13B1AEEA-5CA6-A051-E741-2ECAC90544BF}"/>
                </a:ext>
              </a:extLst>
            </p:cNvPr>
            <p:cNvSpPr>
              <a:spLocks noChangeArrowheads="1"/>
            </p:cNvSpPr>
            <p:nvPr/>
          </p:nvSpPr>
          <p:spPr bwMode="auto">
            <a:xfrm>
              <a:off x="3453" y="1710"/>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Perspective</a:t>
              </a:r>
            </a:p>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Transform.</a:t>
              </a:r>
            </a:p>
          </p:txBody>
        </p:sp>
        <p:sp>
          <p:nvSpPr>
            <p:cNvPr id="398344" name="Rectangle 8">
              <a:extLst>
                <a:ext uri="{FF2B5EF4-FFF2-40B4-BE49-F238E27FC236}">
                  <a16:creationId xmlns:a16="http://schemas.microsoft.com/office/drawing/2014/main" id="{48028834-256F-D638-3000-4E833AEECB4C}"/>
                </a:ext>
              </a:extLst>
            </p:cNvPr>
            <p:cNvSpPr>
              <a:spLocks noChangeArrowheads="1"/>
            </p:cNvSpPr>
            <p:nvPr/>
          </p:nvSpPr>
          <p:spPr bwMode="auto">
            <a:xfrm>
              <a:off x="4491" y="1715"/>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rgbClr val="FF0000"/>
                  </a:solidFill>
                  <a:effectLst>
                    <a:outerShdw blurRad="38100" dist="38100" dir="2700000" algn="tl">
                      <a:srgbClr val="000000"/>
                    </a:outerShdw>
                  </a:effectLst>
                  <a:latin typeface="Arial" pitchFamily="34" charset="0"/>
                  <a:ea typeface="ＭＳ Ｐゴシック" charset="-128"/>
                </a:rPr>
                <a:t>Clipping</a:t>
              </a:r>
            </a:p>
          </p:txBody>
        </p:sp>
        <p:sp>
          <p:nvSpPr>
            <p:cNvPr id="398345" name="Rectangle 9">
              <a:extLst>
                <a:ext uri="{FF2B5EF4-FFF2-40B4-BE49-F238E27FC236}">
                  <a16:creationId xmlns:a16="http://schemas.microsoft.com/office/drawing/2014/main" id="{F73E6BB1-D979-5757-8C1E-F6D3E2061FBC}"/>
                </a:ext>
              </a:extLst>
            </p:cNvPr>
            <p:cNvSpPr>
              <a:spLocks noChangeArrowheads="1"/>
            </p:cNvSpPr>
            <p:nvPr/>
          </p:nvSpPr>
          <p:spPr bwMode="auto">
            <a:xfrm>
              <a:off x="245" y="2890"/>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rgbClr val="FF33CC"/>
                  </a:solidFill>
                  <a:effectLst>
                    <a:outerShdw blurRad="38100" dist="38100" dir="2700000" algn="tl">
                      <a:srgbClr val="000000"/>
                    </a:outerShdw>
                  </a:effectLst>
                  <a:latin typeface="Arial" pitchFamily="34" charset="0"/>
                  <a:ea typeface="ＭＳ Ｐゴシック" charset="-128"/>
                </a:rPr>
                <a:t>Scan</a:t>
              </a:r>
            </a:p>
            <a:p>
              <a:pPr algn="ctr">
                <a:defRPr/>
              </a:pPr>
              <a:r>
                <a:rPr lang="en-US" sz="1800" b="1">
                  <a:solidFill>
                    <a:srgbClr val="FF33CC"/>
                  </a:solidFill>
                  <a:effectLst>
                    <a:outerShdw blurRad="38100" dist="38100" dir="2700000" algn="tl">
                      <a:srgbClr val="000000"/>
                    </a:outerShdw>
                  </a:effectLst>
                  <a:latin typeface="Arial" pitchFamily="34" charset="0"/>
                  <a:ea typeface="ＭＳ Ｐゴシック" charset="-128"/>
                </a:rPr>
                <a:t>Conversion</a:t>
              </a:r>
            </a:p>
          </p:txBody>
        </p:sp>
        <p:sp>
          <p:nvSpPr>
            <p:cNvPr id="398346" name="Rectangle 10">
              <a:extLst>
                <a:ext uri="{FF2B5EF4-FFF2-40B4-BE49-F238E27FC236}">
                  <a16:creationId xmlns:a16="http://schemas.microsoft.com/office/drawing/2014/main" id="{D155012F-50B9-77DC-6967-CA24F9A4A768}"/>
                </a:ext>
              </a:extLst>
            </p:cNvPr>
            <p:cNvSpPr>
              <a:spLocks noChangeArrowheads="1"/>
            </p:cNvSpPr>
            <p:nvPr/>
          </p:nvSpPr>
          <p:spPr bwMode="auto">
            <a:xfrm>
              <a:off x="2410" y="2899"/>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Depth</a:t>
              </a:r>
            </a:p>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Test</a:t>
              </a:r>
            </a:p>
          </p:txBody>
        </p:sp>
        <p:sp>
          <p:nvSpPr>
            <p:cNvPr id="398347" name="Rectangle 11">
              <a:extLst>
                <a:ext uri="{FF2B5EF4-FFF2-40B4-BE49-F238E27FC236}">
                  <a16:creationId xmlns:a16="http://schemas.microsoft.com/office/drawing/2014/main" id="{3998D482-10D0-C892-CE7A-213A812ADB54}"/>
                </a:ext>
              </a:extLst>
            </p:cNvPr>
            <p:cNvSpPr>
              <a:spLocks noChangeArrowheads="1"/>
            </p:cNvSpPr>
            <p:nvPr/>
          </p:nvSpPr>
          <p:spPr bwMode="auto">
            <a:xfrm>
              <a:off x="1314" y="2887"/>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Texturing</a:t>
              </a:r>
            </a:p>
          </p:txBody>
        </p:sp>
        <p:sp>
          <p:nvSpPr>
            <p:cNvPr id="398348" name="Rectangle 12">
              <a:extLst>
                <a:ext uri="{FF2B5EF4-FFF2-40B4-BE49-F238E27FC236}">
                  <a16:creationId xmlns:a16="http://schemas.microsoft.com/office/drawing/2014/main" id="{AAEC0B9A-2F38-BC50-8546-11A1CAC8EDBE}"/>
                </a:ext>
              </a:extLst>
            </p:cNvPr>
            <p:cNvSpPr>
              <a:spLocks noChangeArrowheads="1"/>
            </p:cNvSpPr>
            <p:nvPr/>
          </p:nvSpPr>
          <p:spPr bwMode="auto">
            <a:xfrm>
              <a:off x="3477" y="2903"/>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Blending</a:t>
              </a:r>
            </a:p>
          </p:txBody>
        </p:sp>
        <p:sp>
          <p:nvSpPr>
            <p:cNvPr id="398349" name="Oval 13">
              <a:extLst>
                <a:ext uri="{FF2B5EF4-FFF2-40B4-BE49-F238E27FC236}">
                  <a16:creationId xmlns:a16="http://schemas.microsoft.com/office/drawing/2014/main" id="{9830D3CA-E471-47A7-4AE0-EB74AF3B6A74}"/>
                </a:ext>
              </a:extLst>
            </p:cNvPr>
            <p:cNvSpPr>
              <a:spLocks noChangeArrowheads="1"/>
            </p:cNvSpPr>
            <p:nvPr/>
          </p:nvSpPr>
          <p:spPr bwMode="auto">
            <a:xfrm>
              <a:off x="4510" y="2642"/>
              <a:ext cx="937" cy="1002"/>
            </a:xfrm>
            <a:prstGeom prst="ellipse">
              <a:avLst/>
            </a:prstGeom>
            <a:solidFill>
              <a:srgbClr val="FFCC00"/>
            </a:solidFill>
            <a:ln w="19050">
              <a:solidFill>
                <a:schemeClr val="tx2"/>
              </a:solidFill>
              <a:round/>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Frame-</a:t>
              </a:r>
            </a:p>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buffer</a:t>
              </a:r>
            </a:p>
          </p:txBody>
        </p:sp>
        <p:sp>
          <p:nvSpPr>
            <p:cNvPr id="18451" name="Line 14">
              <a:extLst>
                <a:ext uri="{FF2B5EF4-FFF2-40B4-BE49-F238E27FC236}">
                  <a16:creationId xmlns:a16="http://schemas.microsoft.com/office/drawing/2014/main" id="{386A8D50-2396-6131-821B-90937B6B3CC2}"/>
                </a:ext>
              </a:extLst>
            </p:cNvPr>
            <p:cNvSpPr>
              <a:spLocks noChangeShapeType="1"/>
            </p:cNvSpPr>
            <p:nvPr/>
          </p:nvSpPr>
          <p:spPr bwMode="auto">
            <a:xfrm>
              <a:off x="1136" y="1995"/>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52" name="Line 15">
              <a:extLst>
                <a:ext uri="{FF2B5EF4-FFF2-40B4-BE49-F238E27FC236}">
                  <a16:creationId xmlns:a16="http://schemas.microsoft.com/office/drawing/2014/main" id="{89F5266E-C812-400A-D3CF-2555A0B0D38B}"/>
                </a:ext>
              </a:extLst>
            </p:cNvPr>
            <p:cNvSpPr>
              <a:spLocks noChangeShapeType="1"/>
            </p:cNvSpPr>
            <p:nvPr/>
          </p:nvSpPr>
          <p:spPr bwMode="auto">
            <a:xfrm>
              <a:off x="2222" y="2003"/>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53" name="Line 16">
              <a:extLst>
                <a:ext uri="{FF2B5EF4-FFF2-40B4-BE49-F238E27FC236}">
                  <a16:creationId xmlns:a16="http://schemas.microsoft.com/office/drawing/2014/main" id="{5AC0ADDF-F535-677B-A6C7-B59F8C60B8E2}"/>
                </a:ext>
              </a:extLst>
            </p:cNvPr>
            <p:cNvSpPr>
              <a:spLocks noChangeShapeType="1"/>
            </p:cNvSpPr>
            <p:nvPr/>
          </p:nvSpPr>
          <p:spPr bwMode="auto">
            <a:xfrm>
              <a:off x="3293" y="2002"/>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54" name="Line 17">
              <a:extLst>
                <a:ext uri="{FF2B5EF4-FFF2-40B4-BE49-F238E27FC236}">
                  <a16:creationId xmlns:a16="http://schemas.microsoft.com/office/drawing/2014/main" id="{928A3B8C-3103-2358-986B-C8E397139FB0}"/>
                </a:ext>
              </a:extLst>
            </p:cNvPr>
            <p:cNvSpPr>
              <a:spLocks noChangeShapeType="1"/>
            </p:cNvSpPr>
            <p:nvPr/>
          </p:nvSpPr>
          <p:spPr bwMode="auto">
            <a:xfrm>
              <a:off x="4356" y="2002"/>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55" name="Line 18">
              <a:extLst>
                <a:ext uri="{FF2B5EF4-FFF2-40B4-BE49-F238E27FC236}">
                  <a16:creationId xmlns:a16="http://schemas.microsoft.com/office/drawing/2014/main" id="{174FA236-5974-8E2D-67A9-4731EA4DE0DC}"/>
                </a:ext>
              </a:extLst>
            </p:cNvPr>
            <p:cNvSpPr>
              <a:spLocks noChangeShapeType="1"/>
            </p:cNvSpPr>
            <p:nvPr/>
          </p:nvSpPr>
          <p:spPr bwMode="auto">
            <a:xfrm>
              <a:off x="1159" y="3178"/>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56" name="Line 19">
              <a:extLst>
                <a:ext uri="{FF2B5EF4-FFF2-40B4-BE49-F238E27FC236}">
                  <a16:creationId xmlns:a16="http://schemas.microsoft.com/office/drawing/2014/main" id="{C90B9C7E-650F-8A70-A1EF-30AFBFD9F9AB}"/>
                </a:ext>
              </a:extLst>
            </p:cNvPr>
            <p:cNvSpPr>
              <a:spLocks noChangeShapeType="1"/>
            </p:cNvSpPr>
            <p:nvPr/>
          </p:nvSpPr>
          <p:spPr bwMode="auto">
            <a:xfrm>
              <a:off x="2238" y="3178"/>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57" name="Line 20">
              <a:extLst>
                <a:ext uri="{FF2B5EF4-FFF2-40B4-BE49-F238E27FC236}">
                  <a16:creationId xmlns:a16="http://schemas.microsoft.com/office/drawing/2014/main" id="{1D0A8773-F2B6-B341-39C5-1B5E7298E004}"/>
                </a:ext>
              </a:extLst>
            </p:cNvPr>
            <p:cNvSpPr>
              <a:spLocks noChangeShapeType="1"/>
            </p:cNvSpPr>
            <p:nvPr/>
          </p:nvSpPr>
          <p:spPr bwMode="auto">
            <a:xfrm>
              <a:off x="3326" y="3185"/>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58" name="Line 21">
              <a:extLst>
                <a:ext uri="{FF2B5EF4-FFF2-40B4-BE49-F238E27FC236}">
                  <a16:creationId xmlns:a16="http://schemas.microsoft.com/office/drawing/2014/main" id="{487CC482-A783-7521-95D2-2011B0D953B0}"/>
                </a:ext>
              </a:extLst>
            </p:cNvPr>
            <p:cNvSpPr>
              <a:spLocks noChangeShapeType="1"/>
            </p:cNvSpPr>
            <p:nvPr/>
          </p:nvSpPr>
          <p:spPr bwMode="auto">
            <a:xfrm>
              <a:off x="4388" y="3186"/>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59" name="Line 22">
              <a:extLst>
                <a:ext uri="{FF2B5EF4-FFF2-40B4-BE49-F238E27FC236}">
                  <a16:creationId xmlns:a16="http://schemas.microsoft.com/office/drawing/2014/main" id="{6CD256C7-B63F-89CF-45AE-F131A7EEACF9}"/>
                </a:ext>
              </a:extLst>
            </p:cNvPr>
            <p:cNvSpPr>
              <a:spLocks noChangeShapeType="1"/>
            </p:cNvSpPr>
            <p:nvPr/>
          </p:nvSpPr>
          <p:spPr bwMode="auto">
            <a:xfrm>
              <a:off x="5403" y="2004"/>
              <a:ext cx="154" cy="0"/>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60" name="Line 23">
              <a:extLst>
                <a:ext uri="{FF2B5EF4-FFF2-40B4-BE49-F238E27FC236}">
                  <a16:creationId xmlns:a16="http://schemas.microsoft.com/office/drawing/2014/main" id="{AED62DFF-D451-B999-EE83-BD72D651730C}"/>
                </a:ext>
              </a:extLst>
            </p:cNvPr>
            <p:cNvSpPr>
              <a:spLocks noChangeShapeType="1"/>
            </p:cNvSpPr>
            <p:nvPr/>
          </p:nvSpPr>
          <p:spPr bwMode="auto">
            <a:xfrm>
              <a:off x="5565" y="1996"/>
              <a:ext cx="0" cy="543"/>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61" name="Line 24">
              <a:extLst>
                <a:ext uri="{FF2B5EF4-FFF2-40B4-BE49-F238E27FC236}">
                  <a16:creationId xmlns:a16="http://schemas.microsoft.com/office/drawing/2014/main" id="{8F8FE71C-9F97-F08E-C46A-E7BCAF3B74E7}"/>
                </a:ext>
              </a:extLst>
            </p:cNvPr>
            <p:cNvSpPr>
              <a:spLocks noChangeShapeType="1"/>
            </p:cNvSpPr>
            <p:nvPr/>
          </p:nvSpPr>
          <p:spPr bwMode="auto">
            <a:xfrm flipH="1">
              <a:off x="122" y="2531"/>
              <a:ext cx="5443" cy="0"/>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62" name="Line 25">
              <a:extLst>
                <a:ext uri="{FF2B5EF4-FFF2-40B4-BE49-F238E27FC236}">
                  <a16:creationId xmlns:a16="http://schemas.microsoft.com/office/drawing/2014/main" id="{360B6C1F-8AD6-3D99-04A8-4DD91BEEACE2}"/>
                </a:ext>
              </a:extLst>
            </p:cNvPr>
            <p:cNvSpPr>
              <a:spLocks noChangeShapeType="1"/>
            </p:cNvSpPr>
            <p:nvPr/>
          </p:nvSpPr>
          <p:spPr bwMode="auto">
            <a:xfrm>
              <a:off x="114" y="2523"/>
              <a:ext cx="0" cy="641"/>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18463" name="Line 26">
              <a:extLst>
                <a:ext uri="{FF2B5EF4-FFF2-40B4-BE49-F238E27FC236}">
                  <a16:creationId xmlns:a16="http://schemas.microsoft.com/office/drawing/2014/main" id="{8164DCA4-0B49-0138-6115-F7FD7CD458ED}"/>
                </a:ext>
              </a:extLst>
            </p:cNvPr>
            <p:cNvSpPr>
              <a:spLocks noChangeShapeType="1"/>
            </p:cNvSpPr>
            <p:nvPr/>
          </p:nvSpPr>
          <p:spPr bwMode="auto">
            <a:xfrm flipV="1">
              <a:off x="114" y="3156"/>
              <a:ext cx="121" cy="8"/>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grpSp>
      <p:sp>
        <p:nvSpPr>
          <p:cNvPr id="398364" name="Text Box 28">
            <a:extLst>
              <a:ext uri="{FF2B5EF4-FFF2-40B4-BE49-F238E27FC236}">
                <a16:creationId xmlns:a16="http://schemas.microsoft.com/office/drawing/2014/main" id="{6C99EF1A-5433-4937-36E3-EA51E5320721}"/>
              </a:ext>
            </a:extLst>
          </p:cNvPr>
          <p:cNvSpPr txBox="1">
            <a:spLocks noChangeArrowheads="1"/>
          </p:cNvSpPr>
          <p:nvPr/>
        </p:nvSpPr>
        <p:spPr bwMode="auto">
          <a:xfrm>
            <a:off x="2133600" y="5562600"/>
            <a:ext cx="32464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b="1">
                <a:solidFill>
                  <a:srgbClr val="FF0000"/>
                </a:solidFill>
              </a:rPr>
              <a:t>       Back End</a:t>
            </a:r>
          </a:p>
          <a:p>
            <a:r>
              <a:rPr lang="en-US" altLang="en-US" sz="2800" b="1">
                <a:solidFill>
                  <a:schemeClr val="accent2"/>
                </a:solidFill>
              </a:rPr>
              <a:t>per pixel (</a:t>
            </a:r>
            <a:r>
              <a:rPr lang="en-US" altLang="en-US" sz="2800" b="1">
                <a:solidFill>
                  <a:srgbClr val="FF0000"/>
                </a:solidFill>
              </a:rPr>
              <a:t>fragment</a:t>
            </a:r>
            <a:r>
              <a:rPr lang="en-US" altLang="en-US" sz="2800" b="1">
                <a:solidFill>
                  <a:schemeClr val="accent2"/>
                </a:solidFill>
              </a:rPr>
              <a:t>)</a:t>
            </a:r>
          </a:p>
        </p:txBody>
      </p:sp>
      <p:sp>
        <p:nvSpPr>
          <p:cNvPr id="398366" name="Text Box 30">
            <a:extLst>
              <a:ext uri="{FF2B5EF4-FFF2-40B4-BE49-F238E27FC236}">
                <a16:creationId xmlns:a16="http://schemas.microsoft.com/office/drawing/2014/main" id="{A803DEDF-A9AF-1190-9DBA-2B5926243A36}"/>
              </a:ext>
            </a:extLst>
          </p:cNvPr>
          <p:cNvSpPr txBox="1">
            <a:spLocks noChangeArrowheads="1"/>
          </p:cNvSpPr>
          <p:nvPr/>
        </p:nvSpPr>
        <p:spPr bwMode="auto">
          <a:xfrm>
            <a:off x="0" y="4038600"/>
            <a:ext cx="995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u="sng">
                <a:solidFill>
                  <a:srgbClr val="FFC000"/>
                </a:solidFill>
              </a:rPr>
              <a:t>vertex</a:t>
            </a:r>
          </a:p>
        </p:txBody>
      </p:sp>
      <p:sp>
        <p:nvSpPr>
          <p:cNvPr id="398367" name="Text Box 31">
            <a:extLst>
              <a:ext uri="{FF2B5EF4-FFF2-40B4-BE49-F238E27FC236}">
                <a16:creationId xmlns:a16="http://schemas.microsoft.com/office/drawing/2014/main" id="{E03440B9-4F5A-9E09-0FE7-A25879C8353A}"/>
              </a:ext>
            </a:extLst>
          </p:cNvPr>
          <p:cNvSpPr txBox="1">
            <a:spLocks noChangeArrowheads="1"/>
          </p:cNvSpPr>
          <p:nvPr/>
        </p:nvSpPr>
        <p:spPr bwMode="auto">
          <a:xfrm>
            <a:off x="1524000" y="4038600"/>
            <a:ext cx="1385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u="sng" dirty="0">
                <a:solidFill>
                  <a:srgbClr val="FF0000"/>
                </a:solidFill>
              </a:rPr>
              <a:t>fragment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98339"/>
                                        </p:tgtEl>
                                        <p:attrNameLst>
                                          <p:attrName>style.visibility</p:attrName>
                                        </p:attrNameLst>
                                      </p:cBhvr>
                                      <p:to>
                                        <p:strVal val="visible"/>
                                      </p:to>
                                    </p:set>
                                    <p:animEffect transition="in" filter="checkerboard(across)">
                                      <p:cBhvr>
                                        <p:cTn id="7" dur="2000"/>
                                        <p:tgtEl>
                                          <p:spTgt spid="3983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98364"/>
                                        </p:tgtEl>
                                        <p:attrNameLst>
                                          <p:attrName>style.visibility</p:attrName>
                                        </p:attrNameLst>
                                      </p:cBhvr>
                                      <p:to>
                                        <p:strVal val="visible"/>
                                      </p:to>
                                    </p:set>
                                    <p:animEffect transition="in" filter="diamond(in)">
                                      <p:cBhvr>
                                        <p:cTn id="12" dur="3000"/>
                                        <p:tgtEl>
                                          <p:spTgt spid="3983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98366">
                                            <p:txEl>
                                              <p:pRg st="0" end="0"/>
                                            </p:txEl>
                                          </p:spTgt>
                                        </p:tgtEl>
                                        <p:attrNameLst>
                                          <p:attrName>style.visibility</p:attrName>
                                        </p:attrNameLst>
                                      </p:cBhvr>
                                      <p:to>
                                        <p:strVal val="visible"/>
                                      </p:to>
                                    </p:set>
                                    <p:animEffect transition="in" filter="checkerboard(across)">
                                      <p:cBhvr>
                                        <p:cTn id="17" dur="500"/>
                                        <p:tgtEl>
                                          <p:spTgt spid="39836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98367">
                                            <p:txEl>
                                              <p:pRg st="0" end="0"/>
                                            </p:txEl>
                                          </p:spTgt>
                                        </p:tgtEl>
                                        <p:attrNameLst>
                                          <p:attrName>style.visibility</p:attrName>
                                        </p:attrNameLst>
                                      </p:cBhvr>
                                      <p:to>
                                        <p:strVal val="visible"/>
                                      </p:to>
                                    </p:set>
                                    <p:animEffect transition="in" filter="checkerboard(across)">
                                      <p:cBhvr>
                                        <p:cTn id="22" dur="500"/>
                                        <p:tgtEl>
                                          <p:spTgt spid="3983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6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C2E90E1-B813-1880-D772-0F60DFC85B0A}"/>
              </a:ext>
            </a:extLst>
          </p:cNvPr>
          <p:cNvSpPr>
            <a:spLocks noGrp="1" noChangeArrowheads="1"/>
          </p:cNvSpPr>
          <p:nvPr>
            <p:ph type="title"/>
          </p:nvPr>
        </p:nvSpPr>
        <p:spPr>
          <a:xfrm>
            <a:off x="1828800" y="228600"/>
            <a:ext cx="6248400" cy="1066800"/>
          </a:xfrm>
        </p:spPr>
        <p:txBody>
          <a:bodyPr/>
          <a:lstStyle/>
          <a:p>
            <a:r>
              <a:rPr lang="en-US" altLang="en-US">
                <a:ea typeface="ＭＳ Ｐゴシック" panose="020B0600070205080204" pitchFamily="34" charset="-128"/>
              </a:rPr>
              <a:t>OpenGL Graphics Pipeline</a:t>
            </a:r>
          </a:p>
        </p:txBody>
      </p:sp>
      <p:pic>
        <p:nvPicPr>
          <p:cNvPr id="19459" name="Picture 3">
            <a:extLst>
              <a:ext uri="{FF2B5EF4-FFF2-40B4-BE49-F238E27FC236}">
                <a16:creationId xmlns:a16="http://schemas.microsoft.com/office/drawing/2014/main" id="{871D682C-8454-CB53-AC2C-B6684D43D69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600200"/>
            <a:ext cx="9144000" cy="45593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64" name="Oval 4">
            <a:extLst>
              <a:ext uri="{FF2B5EF4-FFF2-40B4-BE49-F238E27FC236}">
                <a16:creationId xmlns:a16="http://schemas.microsoft.com/office/drawing/2014/main" id="{F90B85F9-7F3B-3D0C-5835-7832C5A2175A}"/>
              </a:ext>
            </a:extLst>
          </p:cNvPr>
          <p:cNvSpPr>
            <a:spLocks noChangeArrowheads="1"/>
          </p:cNvSpPr>
          <p:nvPr/>
        </p:nvSpPr>
        <p:spPr bwMode="auto">
          <a:xfrm>
            <a:off x="0" y="2514600"/>
            <a:ext cx="5181600" cy="1143000"/>
          </a:xfrm>
          <a:prstGeom prst="ellipse">
            <a:avLst/>
          </a:prstGeom>
          <a:noFill/>
          <a:ln w="5715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9365" name="Oval 5">
            <a:extLst>
              <a:ext uri="{FF2B5EF4-FFF2-40B4-BE49-F238E27FC236}">
                <a16:creationId xmlns:a16="http://schemas.microsoft.com/office/drawing/2014/main" id="{265F5B47-989C-9106-2D47-4F8ABEF86A83}"/>
              </a:ext>
            </a:extLst>
          </p:cNvPr>
          <p:cNvSpPr>
            <a:spLocks noChangeArrowheads="1"/>
          </p:cNvSpPr>
          <p:nvPr/>
        </p:nvSpPr>
        <p:spPr bwMode="auto">
          <a:xfrm>
            <a:off x="2266950" y="5137150"/>
            <a:ext cx="1752600" cy="457200"/>
          </a:xfrm>
          <a:prstGeom prst="ellipse">
            <a:avLst/>
          </a:prstGeom>
          <a:noFill/>
          <a:ln w="5715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99366" name="Oval 6">
            <a:extLst>
              <a:ext uri="{FF2B5EF4-FFF2-40B4-BE49-F238E27FC236}">
                <a16:creationId xmlns:a16="http://schemas.microsoft.com/office/drawing/2014/main" id="{5E9257FE-5A8E-32F1-AC4A-79A37F0A07DF}"/>
              </a:ext>
            </a:extLst>
          </p:cNvPr>
          <p:cNvSpPr>
            <a:spLocks noChangeArrowheads="1"/>
          </p:cNvSpPr>
          <p:nvPr/>
        </p:nvSpPr>
        <p:spPr bwMode="auto">
          <a:xfrm>
            <a:off x="5257800" y="2438400"/>
            <a:ext cx="3886200" cy="1276350"/>
          </a:xfrm>
          <a:prstGeom prst="ellipse">
            <a:avLst/>
          </a:prstGeom>
          <a:noFill/>
          <a:ln w="38100">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9463" name="Rectangle 7">
            <a:extLst>
              <a:ext uri="{FF2B5EF4-FFF2-40B4-BE49-F238E27FC236}">
                <a16:creationId xmlns:a16="http://schemas.microsoft.com/office/drawing/2014/main" id="{30CC60FB-AC95-9131-4D98-84EEB881E901}"/>
              </a:ext>
            </a:extLst>
          </p:cNvPr>
          <p:cNvSpPr>
            <a:spLocks noChangeArrowheads="1"/>
          </p:cNvSpPr>
          <p:nvPr/>
        </p:nvSpPr>
        <p:spPr bwMode="auto">
          <a:xfrm>
            <a:off x="7467600" y="3933825"/>
            <a:ext cx="1516063" cy="714375"/>
          </a:xfrm>
          <a:prstGeom prst="rect">
            <a:avLst/>
          </a:prstGeom>
          <a:solidFill>
            <a:srgbClr val="CCCC00"/>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solidFill>
                  <a:schemeClr val="accent2"/>
                </a:solidFill>
              </a:rPr>
              <a:t>Frame</a:t>
            </a:r>
          </a:p>
          <a:p>
            <a:r>
              <a:rPr lang="en-US" altLang="en-US" sz="2000" b="1">
                <a:solidFill>
                  <a:schemeClr val="accent2"/>
                </a:solidFill>
              </a:rPr>
              <a:t>Buffer</a:t>
            </a:r>
          </a:p>
        </p:txBody>
      </p:sp>
      <p:sp>
        <p:nvSpPr>
          <p:cNvPr id="399368" name="Oval 8">
            <a:extLst>
              <a:ext uri="{FF2B5EF4-FFF2-40B4-BE49-F238E27FC236}">
                <a16:creationId xmlns:a16="http://schemas.microsoft.com/office/drawing/2014/main" id="{9F9386ED-377F-7C51-7CBC-E9C22754DF25}"/>
              </a:ext>
            </a:extLst>
          </p:cNvPr>
          <p:cNvSpPr>
            <a:spLocks noChangeArrowheads="1"/>
          </p:cNvSpPr>
          <p:nvPr/>
        </p:nvSpPr>
        <p:spPr bwMode="auto">
          <a:xfrm>
            <a:off x="2247900" y="5524500"/>
            <a:ext cx="1905000" cy="361950"/>
          </a:xfrm>
          <a:prstGeom prst="ellipse">
            <a:avLst/>
          </a:prstGeom>
          <a:noFill/>
          <a:ln w="38100">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99365"/>
                                        </p:tgtEl>
                                        <p:attrNameLst>
                                          <p:attrName>style.visibility</p:attrName>
                                        </p:attrNameLst>
                                      </p:cBhvr>
                                      <p:to>
                                        <p:strVal val="visible"/>
                                      </p:to>
                                    </p:set>
                                    <p:animEffect transition="in" filter="checkerboard(across)">
                                      <p:cBhvr>
                                        <p:cTn id="7" dur="3000"/>
                                        <p:tgtEl>
                                          <p:spTgt spid="3993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99364"/>
                                        </p:tgtEl>
                                        <p:attrNameLst>
                                          <p:attrName>style.visibility</p:attrName>
                                        </p:attrNameLst>
                                      </p:cBhvr>
                                      <p:to>
                                        <p:strVal val="visible"/>
                                      </p:to>
                                    </p:set>
                                    <p:animEffect transition="in" filter="checkerboard(across)">
                                      <p:cBhvr>
                                        <p:cTn id="12" dur="3000"/>
                                        <p:tgtEl>
                                          <p:spTgt spid="3993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99368"/>
                                        </p:tgtEl>
                                        <p:attrNameLst>
                                          <p:attrName>style.visibility</p:attrName>
                                        </p:attrNameLst>
                                      </p:cBhvr>
                                      <p:to>
                                        <p:strVal val="visible"/>
                                      </p:to>
                                    </p:set>
                                    <p:animEffect transition="in" filter="checkerboard(across)">
                                      <p:cBhvr>
                                        <p:cTn id="17" dur="3000"/>
                                        <p:tgtEl>
                                          <p:spTgt spid="3993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99366"/>
                                        </p:tgtEl>
                                        <p:attrNameLst>
                                          <p:attrName>style.visibility</p:attrName>
                                        </p:attrNameLst>
                                      </p:cBhvr>
                                      <p:to>
                                        <p:strVal val="visible"/>
                                      </p:to>
                                    </p:set>
                                    <p:animEffect transition="in" filter="checkerboard(across)">
                                      <p:cBhvr>
                                        <p:cTn id="22" dur="3000"/>
                                        <p:tgtEl>
                                          <p:spTgt spid="399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4" grpId="0" animBg="1"/>
      <p:bldP spid="399365" grpId="0" animBg="1"/>
      <p:bldP spid="399366" grpId="0" animBg="1"/>
      <p:bldP spid="399368"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DDD150F7-2FB7-37D0-A01A-E18CD09BB97E}"/>
              </a:ext>
            </a:extLst>
          </p:cNvPr>
          <p:cNvSpPr txBox="1">
            <a:spLocks noGrp="1"/>
          </p:cNvSpPr>
          <p:nvPr/>
        </p:nvSpPr>
        <p:spPr bwMode="auto">
          <a:xfrm>
            <a:off x="8077200" y="6781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BC7DD6DE-B662-451F-B051-2D77F0032A7C}" type="slidenum">
              <a:rPr lang="es-ES" altLang="en-US" sz="1000">
                <a:latin typeface="Arial" panose="020B0604020202020204" pitchFamily="34" charset="0"/>
              </a:rPr>
              <a:pPr lvl="1" algn="r"/>
              <a:t>24</a:t>
            </a:fld>
            <a:endParaRPr lang="es-ES" altLang="en-US" sz="1000">
              <a:latin typeface="Arial" panose="020B0604020202020204" pitchFamily="34" charset="0"/>
            </a:endParaRPr>
          </a:p>
        </p:txBody>
      </p:sp>
      <p:sp>
        <p:nvSpPr>
          <p:cNvPr id="20483" name="Rectangle 2">
            <a:extLst>
              <a:ext uri="{FF2B5EF4-FFF2-40B4-BE49-F238E27FC236}">
                <a16:creationId xmlns:a16="http://schemas.microsoft.com/office/drawing/2014/main" id="{31A04AFC-C938-F1FE-D4AC-CCE4843D190C}"/>
              </a:ext>
            </a:extLst>
          </p:cNvPr>
          <p:cNvSpPr>
            <a:spLocks noGrp="1" noChangeArrowheads="1"/>
          </p:cNvSpPr>
          <p:nvPr>
            <p:ph type="title" idx="4294967295"/>
          </p:nvPr>
        </p:nvSpPr>
        <p:spPr>
          <a:xfrm>
            <a:off x="-266700" y="102394"/>
            <a:ext cx="6248400" cy="1066800"/>
          </a:xfrm>
        </p:spPr>
        <p:txBody>
          <a:bodyPr/>
          <a:lstStyle/>
          <a:p>
            <a:r>
              <a:rPr lang="en-US" altLang="en-US" dirty="0">
                <a:ea typeface="ＭＳ Ｐゴシック" panose="020B0600070205080204" pitchFamily="34" charset="-128"/>
              </a:rPr>
              <a:t>Pipeline Implementation</a:t>
            </a:r>
          </a:p>
        </p:txBody>
      </p:sp>
      <p:sp>
        <p:nvSpPr>
          <p:cNvPr id="20484" name="Rectangle 4">
            <a:extLst>
              <a:ext uri="{FF2B5EF4-FFF2-40B4-BE49-F238E27FC236}">
                <a16:creationId xmlns:a16="http://schemas.microsoft.com/office/drawing/2014/main" id="{52CCD22E-22EC-440D-25C9-429E61B605A6}"/>
              </a:ext>
            </a:extLst>
          </p:cNvPr>
          <p:cNvSpPr>
            <a:spLocks noChangeArrowheads="1"/>
          </p:cNvSpPr>
          <p:nvPr/>
        </p:nvSpPr>
        <p:spPr bwMode="auto">
          <a:xfrm>
            <a:off x="1828800" y="3657600"/>
            <a:ext cx="2286000" cy="9906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transformation</a:t>
            </a:r>
          </a:p>
        </p:txBody>
      </p:sp>
      <p:sp>
        <p:nvSpPr>
          <p:cNvPr id="20485" name="Line 5">
            <a:extLst>
              <a:ext uri="{FF2B5EF4-FFF2-40B4-BE49-F238E27FC236}">
                <a16:creationId xmlns:a16="http://schemas.microsoft.com/office/drawing/2014/main" id="{F476B38E-10FC-242A-6055-AA8CA22F4FBC}"/>
              </a:ext>
            </a:extLst>
          </p:cNvPr>
          <p:cNvSpPr>
            <a:spLocks noChangeShapeType="1"/>
          </p:cNvSpPr>
          <p:nvPr/>
        </p:nvSpPr>
        <p:spPr bwMode="auto">
          <a:xfrm>
            <a:off x="1066800" y="4191000"/>
            <a:ext cx="762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0486" name="Line 6">
            <a:extLst>
              <a:ext uri="{FF2B5EF4-FFF2-40B4-BE49-F238E27FC236}">
                <a16:creationId xmlns:a16="http://schemas.microsoft.com/office/drawing/2014/main" id="{5F8CDE5C-35DC-38AB-BA6C-FD5E942E3D10}"/>
              </a:ext>
            </a:extLst>
          </p:cNvPr>
          <p:cNvSpPr>
            <a:spLocks noChangeShapeType="1"/>
          </p:cNvSpPr>
          <p:nvPr/>
        </p:nvSpPr>
        <p:spPr bwMode="auto">
          <a:xfrm>
            <a:off x="4114800" y="4191000"/>
            <a:ext cx="1143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0487" name="Rectangle 7">
            <a:extLst>
              <a:ext uri="{FF2B5EF4-FFF2-40B4-BE49-F238E27FC236}">
                <a16:creationId xmlns:a16="http://schemas.microsoft.com/office/drawing/2014/main" id="{D40A0DC0-1C65-057C-F756-AB3DD09E33F0}"/>
              </a:ext>
            </a:extLst>
          </p:cNvPr>
          <p:cNvSpPr>
            <a:spLocks noChangeArrowheads="1"/>
          </p:cNvSpPr>
          <p:nvPr/>
        </p:nvSpPr>
        <p:spPr bwMode="auto">
          <a:xfrm>
            <a:off x="5257800" y="3657600"/>
            <a:ext cx="1981200" cy="9906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Rasterizer</a:t>
            </a:r>
          </a:p>
          <a:p>
            <a:pPr algn="ctr"/>
            <a:r>
              <a:rPr lang="en-US" altLang="en-US" sz="2000"/>
              <a:t>(Scan Conversion)</a:t>
            </a:r>
          </a:p>
        </p:txBody>
      </p:sp>
      <p:sp>
        <p:nvSpPr>
          <p:cNvPr id="20488" name="Line 8">
            <a:extLst>
              <a:ext uri="{FF2B5EF4-FFF2-40B4-BE49-F238E27FC236}">
                <a16:creationId xmlns:a16="http://schemas.microsoft.com/office/drawing/2014/main" id="{ED6834D5-5C52-6341-F2A0-94B0B7935EEF}"/>
              </a:ext>
            </a:extLst>
          </p:cNvPr>
          <p:cNvSpPr>
            <a:spLocks noChangeShapeType="1"/>
          </p:cNvSpPr>
          <p:nvPr/>
        </p:nvSpPr>
        <p:spPr bwMode="auto">
          <a:xfrm>
            <a:off x="7239000" y="4191000"/>
            <a:ext cx="4572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400394" name="Line 10">
            <a:extLst>
              <a:ext uri="{FF2B5EF4-FFF2-40B4-BE49-F238E27FC236}">
                <a16:creationId xmlns:a16="http://schemas.microsoft.com/office/drawing/2014/main" id="{469727BC-C0DC-237A-754B-0007F7E8E1F8}"/>
              </a:ext>
            </a:extLst>
          </p:cNvPr>
          <p:cNvSpPr>
            <a:spLocks noChangeShapeType="1"/>
          </p:cNvSpPr>
          <p:nvPr/>
        </p:nvSpPr>
        <p:spPr bwMode="auto">
          <a:xfrm flipV="1">
            <a:off x="7620000" y="4876800"/>
            <a:ext cx="990600" cy="838200"/>
          </a:xfrm>
          <a:prstGeom prst="line">
            <a:avLst/>
          </a:prstGeom>
          <a:noFill/>
          <a:ln w="762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0490" name="Text Box 11">
            <a:extLst>
              <a:ext uri="{FF2B5EF4-FFF2-40B4-BE49-F238E27FC236}">
                <a16:creationId xmlns:a16="http://schemas.microsoft.com/office/drawing/2014/main" id="{4948B771-B6A4-3EAB-94A4-79519E543CBA}"/>
              </a:ext>
            </a:extLst>
          </p:cNvPr>
          <p:cNvSpPr txBox="1">
            <a:spLocks noChangeArrowheads="1"/>
          </p:cNvSpPr>
          <p:nvPr/>
        </p:nvSpPr>
        <p:spPr bwMode="auto">
          <a:xfrm>
            <a:off x="533400" y="5638800"/>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 </a:t>
            </a:r>
            <a:r>
              <a:rPr lang="en-US" altLang="en-US">
                <a:solidFill>
                  <a:srgbClr val="FF0000"/>
                </a:solidFill>
              </a:rPr>
              <a:t>u</a:t>
            </a:r>
          </a:p>
        </p:txBody>
      </p:sp>
      <p:sp>
        <p:nvSpPr>
          <p:cNvPr id="20491" name="Text Box 13">
            <a:extLst>
              <a:ext uri="{FF2B5EF4-FFF2-40B4-BE49-F238E27FC236}">
                <a16:creationId xmlns:a16="http://schemas.microsoft.com/office/drawing/2014/main" id="{14B4ACCF-ADAA-8887-4F74-75BC9216EE41}"/>
              </a:ext>
            </a:extLst>
          </p:cNvPr>
          <p:cNvSpPr>
            <a:spLocks noGrp="1" noChangeArrowheads="1"/>
          </p:cNvSpPr>
          <p:nvPr>
            <p:ph type="body" idx="4294967295"/>
          </p:nvPr>
        </p:nvSpPr>
        <p:spPr>
          <a:xfrm>
            <a:off x="1143000" y="4267200"/>
            <a:ext cx="533400" cy="457200"/>
          </a:xfrm>
          <a:noFill/>
        </p:spPr>
        <p:txBody>
          <a:bodyPr/>
          <a:lstStyle/>
          <a:p>
            <a:pPr>
              <a:spcBef>
                <a:spcPct val="0"/>
              </a:spcBef>
              <a:buFontTx/>
              <a:buNone/>
            </a:pPr>
            <a:r>
              <a:rPr lang="en-US" altLang="en-US" sz="2400">
                <a:latin typeface="Times New Roman" panose="02020603050405020304" pitchFamily="18" charset="0"/>
                <a:ea typeface="ＭＳ Ｐゴシック" panose="020B0600070205080204" pitchFamily="34" charset="-128"/>
              </a:rPr>
              <a:t>v</a:t>
            </a:r>
          </a:p>
        </p:txBody>
      </p:sp>
      <p:sp>
        <p:nvSpPr>
          <p:cNvPr id="20492" name="Text Box 14">
            <a:extLst>
              <a:ext uri="{FF2B5EF4-FFF2-40B4-BE49-F238E27FC236}">
                <a16:creationId xmlns:a16="http://schemas.microsoft.com/office/drawing/2014/main" id="{9F5FDE06-2560-A33D-56A7-06D3F9EE18EC}"/>
              </a:ext>
            </a:extLst>
          </p:cNvPr>
          <p:cNvSpPr txBox="1">
            <a:spLocks noChangeArrowheads="1"/>
          </p:cNvSpPr>
          <p:nvPr/>
        </p:nvSpPr>
        <p:spPr bwMode="auto">
          <a:xfrm>
            <a:off x="990600" y="3581400"/>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 u</a:t>
            </a:r>
          </a:p>
        </p:txBody>
      </p:sp>
      <p:sp>
        <p:nvSpPr>
          <p:cNvPr id="20493" name="Text Box 15">
            <a:extLst>
              <a:ext uri="{FF2B5EF4-FFF2-40B4-BE49-F238E27FC236}">
                <a16:creationId xmlns:a16="http://schemas.microsoft.com/office/drawing/2014/main" id="{FEBC94E6-656D-9CCF-FB04-113C0799D308}"/>
              </a:ext>
            </a:extLst>
          </p:cNvPr>
          <p:cNvSpPr txBox="1">
            <a:spLocks noChangeArrowheads="1"/>
          </p:cNvSpPr>
          <p:nvPr/>
        </p:nvSpPr>
        <p:spPr bwMode="auto">
          <a:xfrm>
            <a:off x="1143000" y="4800600"/>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 </a:t>
            </a:r>
            <a:r>
              <a:rPr lang="en-US" altLang="en-US">
                <a:solidFill>
                  <a:srgbClr val="FF0000"/>
                </a:solidFill>
              </a:rPr>
              <a:t>v</a:t>
            </a:r>
          </a:p>
        </p:txBody>
      </p:sp>
      <p:sp>
        <p:nvSpPr>
          <p:cNvPr id="20494" name="Line 16">
            <a:extLst>
              <a:ext uri="{FF2B5EF4-FFF2-40B4-BE49-F238E27FC236}">
                <a16:creationId xmlns:a16="http://schemas.microsoft.com/office/drawing/2014/main" id="{AAE34645-D8FD-9BEB-0949-364354BD3621}"/>
              </a:ext>
            </a:extLst>
          </p:cNvPr>
          <p:cNvSpPr>
            <a:spLocks noChangeShapeType="1"/>
          </p:cNvSpPr>
          <p:nvPr/>
        </p:nvSpPr>
        <p:spPr bwMode="auto">
          <a:xfrm>
            <a:off x="2971800" y="3124200"/>
            <a:ext cx="0" cy="5334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0495" name="Text Box 17">
            <a:extLst>
              <a:ext uri="{FF2B5EF4-FFF2-40B4-BE49-F238E27FC236}">
                <a16:creationId xmlns:a16="http://schemas.microsoft.com/office/drawing/2014/main" id="{FD07029D-0D19-6350-6C63-42E9D5575DC0}"/>
              </a:ext>
            </a:extLst>
          </p:cNvPr>
          <p:cNvSpPr txBox="1">
            <a:spLocks noChangeArrowheads="1"/>
          </p:cNvSpPr>
          <p:nvPr/>
        </p:nvSpPr>
        <p:spPr bwMode="auto">
          <a:xfrm>
            <a:off x="2811463" y="2514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FF"/>
                </a:solidFill>
              </a:rPr>
              <a:t>T</a:t>
            </a:r>
          </a:p>
        </p:txBody>
      </p:sp>
      <p:sp>
        <p:nvSpPr>
          <p:cNvPr id="20496" name="Text Box 18">
            <a:extLst>
              <a:ext uri="{FF2B5EF4-FFF2-40B4-BE49-F238E27FC236}">
                <a16:creationId xmlns:a16="http://schemas.microsoft.com/office/drawing/2014/main" id="{879D4CFE-FD17-265A-8A1E-BE3AFA06D9E8}"/>
              </a:ext>
            </a:extLst>
          </p:cNvPr>
          <p:cNvSpPr txBox="1">
            <a:spLocks noChangeArrowheads="1"/>
          </p:cNvSpPr>
          <p:nvPr/>
        </p:nvSpPr>
        <p:spPr bwMode="auto">
          <a:xfrm>
            <a:off x="4259263" y="35814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FF"/>
                </a:solidFill>
              </a:rPr>
              <a:t>T</a:t>
            </a:r>
            <a:r>
              <a:rPr lang="en-US" altLang="en-US"/>
              <a:t>(u)</a:t>
            </a:r>
          </a:p>
        </p:txBody>
      </p:sp>
      <p:sp>
        <p:nvSpPr>
          <p:cNvPr id="20497" name="Text Box 19">
            <a:extLst>
              <a:ext uri="{FF2B5EF4-FFF2-40B4-BE49-F238E27FC236}">
                <a16:creationId xmlns:a16="http://schemas.microsoft.com/office/drawing/2014/main" id="{B491E605-8B50-7E18-C316-49C3174D65C8}"/>
              </a:ext>
            </a:extLst>
          </p:cNvPr>
          <p:cNvSpPr txBox="1">
            <a:spLocks noChangeArrowheads="1"/>
          </p:cNvSpPr>
          <p:nvPr/>
        </p:nvSpPr>
        <p:spPr bwMode="auto">
          <a:xfrm>
            <a:off x="4335463" y="43434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FF"/>
                </a:solidFill>
              </a:rPr>
              <a:t>T</a:t>
            </a:r>
            <a:r>
              <a:rPr lang="en-US" altLang="en-US"/>
              <a:t>(</a:t>
            </a:r>
            <a:r>
              <a:rPr lang="en-US" altLang="en-US">
                <a:solidFill>
                  <a:srgbClr val="FF0000"/>
                </a:solidFill>
              </a:rPr>
              <a:t>v</a:t>
            </a:r>
            <a:r>
              <a:rPr lang="en-US" altLang="en-US"/>
              <a:t>)</a:t>
            </a:r>
          </a:p>
        </p:txBody>
      </p:sp>
      <p:sp>
        <p:nvSpPr>
          <p:cNvPr id="20498" name="Oval 22">
            <a:extLst>
              <a:ext uri="{FF2B5EF4-FFF2-40B4-BE49-F238E27FC236}">
                <a16:creationId xmlns:a16="http://schemas.microsoft.com/office/drawing/2014/main" id="{F135BBFC-9523-1CBB-05FE-5B4D0FAF9028}"/>
              </a:ext>
            </a:extLst>
          </p:cNvPr>
          <p:cNvSpPr>
            <a:spLocks noChangeArrowheads="1"/>
          </p:cNvSpPr>
          <p:nvPr/>
        </p:nvSpPr>
        <p:spPr bwMode="auto">
          <a:xfrm>
            <a:off x="7543800" y="57150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0499" name="Oval 23">
            <a:extLst>
              <a:ext uri="{FF2B5EF4-FFF2-40B4-BE49-F238E27FC236}">
                <a16:creationId xmlns:a16="http://schemas.microsoft.com/office/drawing/2014/main" id="{30458F9B-4079-C290-C860-1B55C80218B2}"/>
              </a:ext>
            </a:extLst>
          </p:cNvPr>
          <p:cNvSpPr>
            <a:spLocks noChangeArrowheads="1"/>
          </p:cNvSpPr>
          <p:nvPr/>
        </p:nvSpPr>
        <p:spPr bwMode="auto">
          <a:xfrm>
            <a:off x="8610600" y="48006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0500" name="Oval 24">
            <a:extLst>
              <a:ext uri="{FF2B5EF4-FFF2-40B4-BE49-F238E27FC236}">
                <a16:creationId xmlns:a16="http://schemas.microsoft.com/office/drawing/2014/main" id="{07E76A88-2A44-9465-7316-51A8DA5FAFFE}"/>
              </a:ext>
            </a:extLst>
          </p:cNvPr>
          <p:cNvSpPr>
            <a:spLocks noChangeArrowheads="1"/>
          </p:cNvSpPr>
          <p:nvPr/>
        </p:nvSpPr>
        <p:spPr bwMode="auto">
          <a:xfrm>
            <a:off x="990600" y="57912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0501" name="Oval 25">
            <a:extLst>
              <a:ext uri="{FF2B5EF4-FFF2-40B4-BE49-F238E27FC236}">
                <a16:creationId xmlns:a16="http://schemas.microsoft.com/office/drawing/2014/main" id="{F127C823-B1DE-BD4B-F4B9-84B24B23BAE8}"/>
              </a:ext>
            </a:extLst>
          </p:cNvPr>
          <p:cNvSpPr>
            <a:spLocks noChangeArrowheads="1"/>
          </p:cNvSpPr>
          <p:nvPr/>
        </p:nvSpPr>
        <p:spPr bwMode="auto">
          <a:xfrm>
            <a:off x="1600200" y="51054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0502" name="Text Box 26">
            <a:extLst>
              <a:ext uri="{FF2B5EF4-FFF2-40B4-BE49-F238E27FC236}">
                <a16:creationId xmlns:a16="http://schemas.microsoft.com/office/drawing/2014/main" id="{3F1275CB-9338-4461-8473-B9014E40F551}"/>
              </a:ext>
            </a:extLst>
          </p:cNvPr>
          <p:cNvSpPr txBox="1">
            <a:spLocks noChangeArrowheads="1"/>
          </p:cNvSpPr>
          <p:nvPr/>
        </p:nvSpPr>
        <p:spPr bwMode="auto">
          <a:xfrm>
            <a:off x="6858000" y="5334000"/>
            <a:ext cx="72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T(</a:t>
            </a:r>
            <a:r>
              <a:rPr lang="en-US" altLang="en-US">
                <a:solidFill>
                  <a:schemeClr val="accent2"/>
                </a:solidFill>
              </a:rPr>
              <a:t>u</a:t>
            </a:r>
            <a:r>
              <a:rPr lang="en-US" altLang="en-US"/>
              <a:t>)</a:t>
            </a:r>
          </a:p>
        </p:txBody>
      </p:sp>
      <p:sp>
        <p:nvSpPr>
          <p:cNvPr id="20503" name="Text Box 27">
            <a:extLst>
              <a:ext uri="{FF2B5EF4-FFF2-40B4-BE49-F238E27FC236}">
                <a16:creationId xmlns:a16="http://schemas.microsoft.com/office/drawing/2014/main" id="{5670C7DD-60A0-D3B2-988F-9A0A020409DE}"/>
              </a:ext>
            </a:extLst>
          </p:cNvPr>
          <p:cNvSpPr txBox="1">
            <a:spLocks noChangeArrowheads="1"/>
          </p:cNvSpPr>
          <p:nvPr/>
        </p:nvSpPr>
        <p:spPr bwMode="auto">
          <a:xfrm>
            <a:off x="3954463" y="56388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FF"/>
                </a:solidFill>
              </a:rPr>
              <a:t>T</a:t>
            </a:r>
            <a:r>
              <a:rPr lang="en-US" altLang="en-US"/>
              <a:t>(</a:t>
            </a:r>
            <a:r>
              <a:rPr lang="en-US" altLang="en-US">
                <a:solidFill>
                  <a:srgbClr val="FF0000"/>
                </a:solidFill>
              </a:rPr>
              <a:t>u</a:t>
            </a:r>
            <a:r>
              <a:rPr lang="en-US" altLang="en-US"/>
              <a:t>)</a:t>
            </a:r>
          </a:p>
        </p:txBody>
      </p:sp>
      <p:sp>
        <p:nvSpPr>
          <p:cNvPr id="20504" name="Text Box 28">
            <a:extLst>
              <a:ext uri="{FF2B5EF4-FFF2-40B4-BE49-F238E27FC236}">
                <a16:creationId xmlns:a16="http://schemas.microsoft.com/office/drawing/2014/main" id="{982BBE34-1CE3-0E3A-F23F-BDEC5397F29C}"/>
              </a:ext>
            </a:extLst>
          </p:cNvPr>
          <p:cNvSpPr txBox="1">
            <a:spLocks noChangeArrowheads="1"/>
          </p:cNvSpPr>
          <p:nvPr/>
        </p:nvSpPr>
        <p:spPr bwMode="auto">
          <a:xfrm>
            <a:off x="5181600" y="4876800"/>
            <a:ext cx="72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FF"/>
                </a:solidFill>
              </a:rPr>
              <a:t>T</a:t>
            </a:r>
            <a:r>
              <a:rPr lang="en-US" altLang="en-US"/>
              <a:t>(</a:t>
            </a:r>
            <a:r>
              <a:rPr lang="en-US" altLang="en-US">
                <a:solidFill>
                  <a:srgbClr val="FF0000"/>
                </a:solidFill>
              </a:rPr>
              <a:t>v</a:t>
            </a:r>
            <a:r>
              <a:rPr lang="en-US" altLang="en-US"/>
              <a:t>)</a:t>
            </a:r>
          </a:p>
        </p:txBody>
      </p:sp>
      <p:sp>
        <p:nvSpPr>
          <p:cNvPr id="20505" name="Text Box 29">
            <a:extLst>
              <a:ext uri="{FF2B5EF4-FFF2-40B4-BE49-F238E27FC236}">
                <a16:creationId xmlns:a16="http://schemas.microsoft.com/office/drawing/2014/main" id="{91A3440B-6BFD-96E1-FC74-1D1035DA093E}"/>
              </a:ext>
            </a:extLst>
          </p:cNvPr>
          <p:cNvSpPr txBox="1">
            <a:spLocks noChangeArrowheads="1"/>
          </p:cNvSpPr>
          <p:nvPr/>
        </p:nvSpPr>
        <p:spPr bwMode="auto">
          <a:xfrm>
            <a:off x="8153400" y="4267200"/>
            <a:ext cx="72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T(</a:t>
            </a:r>
            <a:r>
              <a:rPr lang="en-US" altLang="en-US">
                <a:solidFill>
                  <a:schemeClr val="accent2"/>
                </a:solidFill>
              </a:rPr>
              <a:t>v</a:t>
            </a:r>
            <a:r>
              <a:rPr lang="en-US" altLang="en-US"/>
              <a:t>)</a:t>
            </a:r>
          </a:p>
        </p:txBody>
      </p:sp>
      <p:sp>
        <p:nvSpPr>
          <p:cNvPr id="20506" name="Oval 30">
            <a:extLst>
              <a:ext uri="{FF2B5EF4-FFF2-40B4-BE49-F238E27FC236}">
                <a16:creationId xmlns:a16="http://schemas.microsoft.com/office/drawing/2014/main" id="{99B87E10-DA16-5FD7-C9EA-BDF204E8BA40}"/>
              </a:ext>
            </a:extLst>
          </p:cNvPr>
          <p:cNvSpPr>
            <a:spLocks noChangeArrowheads="1"/>
          </p:cNvSpPr>
          <p:nvPr/>
        </p:nvSpPr>
        <p:spPr bwMode="auto">
          <a:xfrm>
            <a:off x="3810000" y="57912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0507" name="Oval 31">
            <a:extLst>
              <a:ext uri="{FF2B5EF4-FFF2-40B4-BE49-F238E27FC236}">
                <a16:creationId xmlns:a16="http://schemas.microsoft.com/office/drawing/2014/main" id="{9B4DD120-99CF-7C6A-CCE3-9EFC262F8C5D}"/>
              </a:ext>
            </a:extLst>
          </p:cNvPr>
          <p:cNvSpPr>
            <a:spLocks noChangeArrowheads="1"/>
          </p:cNvSpPr>
          <p:nvPr/>
        </p:nvSpPr>
        <p:spPr bwMode="auto">
          <a:xfrm>
            <a:off x="4953000" y="50292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0413" name="Text Box 32">
            <a:extLst>
              <a:ext uri="{FF2B5EF4-FFF2-40B4-BE49-F238E27FC236}">
                <a16:creationId xmlns:a16="http://schemas.microsoft.com/office/drawing/2014/main" id="{6F8B2579-D534-BDED-E994-0F4C504547E1}"/>
              </a:ext>
            </a:extLst>
          </p:cNvPr>
          <p:cNvSpPr txBox="1">
            <a:spLocks noChangeArrowheads="1"/>
          </p:cNvSpPr>
          <p:nvPr/>
        </p:nvSpPr>
        <p:spPr bwMode="auto">
          <a:xfrm>
            <a:off x="323850" y="5984875"/>
            <a:ext cx="1181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C000"/>
                </a:solidFill>
              </a:rPr>
              <a:t>vertices</a:t>
            </a:r>
          </a:p>
        </p:txBody>
      </p:sp>
      <p:sp>
        <p:nvSpPr>
          <p:cNvPr id="400414" name="Text Box 33">
            <a:extLst>
              <a:ext uri="{FF2B5EF4-FFF2-40B4-BE49-F238E27FC236}">
                <a16:creationId xmlns:a16="http://schemas.microsoft.com/office/drawing/2014/main" id="{BA9AB074-6D78-70B0-6562-25C92C58F103}"/>
              </a:ext>
            </a:extLst>
          </p:cNvPr>
          <p:cNvSpPr txBox="1">
            <a:spLocks noChangeArrowheads="1"/>
          </p:cNvSpPr>
          <p:nvPr/>
        </p:nvSpPr>
        <p:spPr bwMode="auto">
          <a:xfrm>
            <a:off x="3784600" y="6019800"/>
            <a:ext cx="1181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C000"/>
                </a:solidFill>
              </a:rPr>
              <a:t>vertices</a:t>
            </a:r>
          </a:p>
        </p:txBody>
      </p:sp>
      <p:sp>
        <p:nvSpPr>
          <p:cNvPr id="400415" name="Text Box 34">
            <a:extLst>
              <a:ext uri="{FF2B5EF4-FFF2-40B4-BE49-F238E27FC236}">
                <a16:creationId xmlns:a16="http://schemas.microsoft.com/office/drawing/2014/main" id="{2006CE2A-2582-1997-E63F-5873A0FC66BB}"/>
              </a:ext>
            </a:extLst>
          </p:cNvPr>
          <p:cNvSpPr txBox="1">
            <a:spLocks noChangeArrowheads="1"/>
          </p:cNvSpPr>
          <p:nvPr/>
        </p:nvSpPr>
        <p:spPr bwMode="auto">
          <a:xfrm>
            <a:off x="7154863" y="60198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pixels</a:t>
            </a:r>
          </a:p>
        </p:txBody>
      </p:sp>
      <p:sp>
        <p:nvSpPr>
          <p:cNvPr id="20511" name="Line 35">
            <a:extLst>
              <a:ext uri="{FF2B5EF4-FFF2-40B4-BE49-F238E27FC236}">
                <a16:creationId xmlns:a16="http://schemas.microsoft.com/office/drawing/2014/main" id="{F46CBBBF-26CA-C5C0-982B-8967E9D95878}"/>
              </a:ext>
            </a:extLst>
          </p:cNvPr>
          <p:cNvSpPr>
            <a:spLocks noChangeShapeType="1"/>
          </p:cNvSpPr>
          <p:nvPr/>
        </p:nvSpPr>
        <p:spPr bwMode="auto">
          <a:xfrm>
            <a:off x="1600200" y="6248400"/>
            <a:ext cx="1905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0512" name="Line 36">
            <a:extLst>
              <a:ext uri="{FF2B5EF4-FFF2-40B4-BE49-F238E27FC236}">
                <a16:creationId xmlns:a16="http://schemas.microsoft.com/office/drawing/2014/main" id="{D95A1C2A-ABA1-1471-0111-A627A4BBC124}"/>
              </a:ext>
            </a:extLst>
          </p:cNvPr>
          <p:cNvSpPr>
            <a:spLocks noChangeShapeType="1"/>
          </p:cNvSpPr>
          <p:nvPr/>
        </p:nvSpPr>
        <p:spPr bwMode="auto">
          <a:xfrm>
            <a:off x="5029200" y="6248400"/>
            <a:ext cx="1905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0513" name="Text Box 37">
            <a:extLst>
              <a:ext uri="{FF2B5EF4-FFF2-40B4-BE49-F238E27FC236}">
                <a16:creationId xmlns:a16="http://schemas.microsoft.com/office/drawing/2014/main" id="{0D851EA8-22AD-B4B0-F3D3-44A647E1C58A}"/>
              </a:ext>
            </a:extLst>
          </p:cNvPr>
          <p:cNvSpPr txBox="1">
            <a:spLocks noChangeArrowheads="1"/>
          </p:cNvSpPr>
          <p:nvPr/>
        </p:nvSpPr>
        <p:spPr bwMode="auto">
          <a:xfrm>
            <a:off x="7924800" y="3429000"/>
            <a:ext cx="996950" cy="822325"/>
          </a:xfrm>
          <a:prstGeom prst="rect">
            <a:avLst/>
          </a:prstGeom>
          <a:solidFill>
            <a:srgbClr val="CCCC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t>frame</a:t>
            </a:r>
          </a:p>
          <a:p>
            <a:r>
              <a:rPr lang="en-US" altLang="en-US" b="1"/>
              <a:t>buffer</a:t>
            </a:r>
          </a:p>
        </p:txBody>
      </p:sp>
      <p:sp>
        <p:nvSpPr>
          <p:cNvPr id="20514" name="Text Box 38">
            <a:extLst>
              <a:ext uri="{FF2B5EF4-FFF2-40B4-BE49-F238E27FC236}">
                <a16:creationId xmlns:a16="http://schemas.microsoft.com/office/drawing/2014/main" id="{488FC35F-18BC-E202-CB6C-E67842B90793}"/>
              </a:ext>
            </a:extLst>
          </p:cNvPr>
          <p:cNvSpPr txBox="1">
            <a:spLocks noChangeArrowheads="1"/>
          </p:cNvSpPr>
          <p:nvPr/>
        </p:nvSpPr>
        <p:spPr bwMode="auto">
          <a:xfrm>
            <a:off x="3200400" y="2514600"/>
            <a:ext cx="3514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(from application program)</a:t>
            </a:r>
          </a:p>
        </p:txBody>
      </p:sp>
      <p:sp>
        <p:nvSpPr>
          <p:cNvPr id="400420" name="Oval 36">
            <a:extLst>
              <a:ext uri="{FF2B5EF4-FFF2-40B4-BE49-F238E27FC236}">
                <a16:creationId xmlns:a16="http://schemas.microsoft.com/office/drawing/2014/main" id="{C9939A74-64DE-0ECE-DF66-1DEBE918752A}"/>
              </a:ext>
            </a:extLst>
          </p:cNvPr>
          <p:cNvSpPr>
            <a:spLocks noChangeArrowheads="1"/>
          </p:cNvSpPr>
          <p:nvPr/>
        </p:nvSpPr>
        <p:spPr bwMode="auto">
          <a:xfrm>
            <a:off x="1447800" y="3181350"/>
            <a:ext cx="2819400" cy="1847850"/>
          </a:xfrm>
          <a:prstGeom prst="ellipse">
            <a:avLst/>
          </a:prstGeom>
          <a:noFill/>
          <a:ln w="5715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0421" name="Oval 37">
            <a:extLst>
              <a:ext uri="{FF2B5EF4-FFF2-40B4-BE49-F238E27FC236}">
                <a16:creationId xmlns:a16="http://schemas.microsoft.com/office/drawing/2014/main" id="{FE731C08-2D97-66D2-FBA2-C167ABD460BC}"/>
              </a:ext>
            </a:extLst>
          </p:cNvPr>
          <p:cNvSpPr>
            <a:spLocks noChangeArrowheads="1"/>
          </p:cNvSpPr>
          <p:nvPr/>
        </p:nvSpPr>
        <p:spPr bwMode="auto">
          <a:xfrm>
            <a:off x="5029200" y="3390900"/>
            <a:ext cx="2438400" cy="1485900"/>
          </a:xfrm>
          <a:prstGeom prst="ellipse">
            <a:avLst/>
          </a:prstGeom>
          <a:noFill/>
          <a:ln w="57150">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0422" name="Rectangle 38">
            <a:extLst>
              <a:ext uri="{FF2B5EF4-FFF2-40B4-BE49-F238E27FC236}">
                <a16:creationId xmlns:a16="http://schemas.microsoft.com/office/drawing/2014/main" id="{942A2DE7-9667-3C13-F419-2B6B52C1D51F}"/>
              </a:ext>
            </a:extLst>
          </p:cNvPr>
          <p:cNvSpPr>
            <a:spLocks noChangeArrowheads="1"/>
          </p:cNvSpPr>
          <p:nvPr/>
        </p:nvSpPr>
        <p:spPr bwMode="auto">
          <a:xfrm>
            <a:off x="0" y="890588"/>
            <a:ext cx="9144000" cy="16319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30000"/>
              </a:spcBef>
            </a:pPr>
            <a:r>
              <a:rPr lang="en-US" altLang="en-US" sz="2000" dirty="0"/>
              <a:t>We need only to </a:t>
            </a:r>
            <a:r>
              <a:rPr lang="en-US" altLang="en-US" sz="2000" dirty="0">
                <a:solidFill>
                  <a:srgbClr val="FF0000"/>
                </a:solidFill>
              </a:rPr>
              <a:t>transform the homogeneous-coordinate representation </a:t>
            </a:r>
            <a:r>
              <a:rPr lang="en-US" altLang="en-US" sz="2000" b="1" dirty="0">
                <a:solidFill>
                  <a:srgbClr val="FF00FF"/>
                </a:solidFill>
              </a:rPr>
              <a:t>of the </a:t>
            </a:r>
            <a:r>
              <a:rPr lang="en-US" altLang="en-US" sz="2000" b="1" dirty="0">
                <a:solidFill>
                  <a:srgbClr val="FFC000"/>
                </a:solidFill>
              </a:rPr>
              <a:t>endpoints</a:t>
            </a:r>
            <a:r>
              <a:rPr lang="en-US" altLang="en-US" sz="2000" dirty="0"/>
              <a:t> of a </a:t>
            </a:r>
            <a:r>
              <a:rPr lang="en-US" altLang="en-US" sz="2000" b="1" dirty="0"/>
              <a:t>line segment </a:t>
            </a:r>
            <a:r>
              <a:rPr lang="en-US" altLang="en-US" sz="2000" dirty="0"/>
              <a:t>to determine completely a </a:t>
            </a:r>
            <a:r>
              <a:rPr lang="en-US" altLang="en-US" sz="2000" b="1" dirty="0">
                <a:solidFill>
                  <a:srgbClr val="FF00FF"/>
                </a:solidFill>
              </a:rPr>
              <a:t>transformed line</a:t>
            </a:r>
            <a:r>
              <a:rPr lang="en-US" altLang="en-US" sz="2000" dirty="0"/>
              <a:t>. Thus, we can implement our graphics systems as a </a:t>
            </a:r>
            <a:r>
              <a:rPr lang="en-US" altLang="en-US" sz="2000" b="1" dirty="0">
                <a:solidFill>
                  <a:srgbClr val="FF0000"/>
                </a:solidFill>
              </a:rPr>
              <a:t>pipeline that </a:t>
            </a:r>
            <a:r>
              <a:rPr lang="en-US" altLang="en-US" sz="2000" b="1" dirty="0">
                <a:solidFill>
                  <a:srgbClr val="FF00FF"/>
                </a:solidFill>
              </a:rPr>
              <a:t>passes </a:t>
            </a:r>
            <a:r>
              <a:rPr lang="en-US" altLang="en-US" sz="2000" b="1" dirty="0">
                <a:solidFill>
                  <a:srgbClr val="FFC000"/>
                </a:solidFill>
              </a:rPr>
              <a:t>endpoints </a:t>
            </a:r>
            <a:r>
              <a:rPr lang="en-US" altLang="en-US" sz="2000" b="1" dirty="0">
                <a:solidFill>
                  <a:srgbClr val="FF0000"/>
                </a:solidFill>
              </a:rPr>
              <a:t>through affine transformation</a:t>
            </a:r>
            <a:r>
              <a:rPr lang="en-US" altLang="en-US" sz="2000" dirty="0"/>
              <a:t> units and </a:t>
            </a:r>
            <a:r>
              <a:rPr lang="en-US" altLang="en-US" sz="2000" b="1" dirty="0">
                <a:solidFill>
                  <a:schemeClr val="accent2"/>
                </a:solidFill>
              </a:rPr>
              <a:t>generates the interior </a:t>
            </a:r>
            <a:r>
              <a:rPr lang="en-US" altLang="en-US" sz="2000" b="1" dirty="0">
                <a:solidFill>
                  <a:srgbClr val="FF0000"/>
                </a:solidFill>
              </a:rPr>
              <a:t>points</a:t>
            </a:r>
            <a:r>
              <a:rPr lang="en-US" altLang="en-US" sz="2000" b="1" dirty="0">
                <a:solidFill>
                  <a:schemeClr val="accent2"/>
                </a:solidFill>
              </a:rPr>
              <a:t> at the rasterization stage</a:t>
            </a:r>
            <a:r>
              <a:rPr lang="en-US" altLang="en-US" sz="2000" dirty="0"/>
              <a:t>. </a:t>
            </a:r>
          </a:p>
        </p:txBody>
      </p:sp>
      <p:sp>
        <p:nvSpPr>
          <p:cNvPr id="2" name="Callout: Quad Arrow 1">
            <a:extLst>
              <a:ext uri="{FF2B5EF4-FFF2-40B4-BE49-F238E27FC236}">
                <a16:creationId xmlns:a16="http://schemas.microsoft.com/office/drawing/2014/main" id="{DDD2ADD5-BB92-805B-4D35-CE45090636BA}"/>
              </a:ext>
            </a:extLst>
          </p:cNvPr>
          <p:cNvSpPr/>
          <p:nvPr/>
        </p:nvSpPr>
        <p:spPr bwMode="auto">
          <a:xfrm>
            <a:off x="5791200" y="-5258"/>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4" name="Picture 3">
            <a:extLst>
              <a:ext uri="{FF2B5EF4-FFF2-40B4-BE49-F238E27FC236}">
                <a16:creationId xmlns:a16="http://schemas.microsoft.com/office/drawing/2014/main" id="{225A46F1-21F8-5D0D-F822-756A3EDF3201}"/>
              </a:ext>
            </a:extLst>
          </p:cNvPr>
          <p:cNvPicPr>
            <a:picLocks noChangeAspect="1"/>
          </p:cNvPicPr>
          <p:nvPr/>
        </p:nvPicPr>
        <p:blipFill rotWithShape="1">
          <a:blip r:embed="rId3"/>
          <a:srcRect l="13333" t="33704" r="14167" b="649"/>
          <a:stretch/>
        </p:blipFill>
        <p:spPr>
          <a:xfrm>
            <a:off x="6585110" y="-29729"/>
            <a:ext cx="2558890" cy="9203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0420"/>
                                        </p:tgtEl>
                                        <p:attrNameLst>
                                          <p:attrName>style.visibility</p:attrName>
                                        </p:attrNameLst>
                                      </p:cBhvr>
                                      <p:to>
                                        <p:strVal val="visible"/>
                                      </p:to>
                                    </p:set>
                                    <p:animEffect transition="in" filter="checkerboard(across)">
                                      <p:cBhvr>
                                        <p:cTn id="7" dur="3000"/>
                                        <p:tgtEl>
                                          <p:spTgt spid="4004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00421"/>
                                        </p:tgtEl>
                                        <p:attrNameLst>
                                          <p:attrName>style.visibility</p:attrName>
                                        </p:attrNameLst>
                                      </p:cBhvr>
                                      <p:to>
                                        <p:strVal val="visible"/>
                                      </p:to>
                                    </p:set>
                                    <p:animEffect transition="in" filter="checkerboard(across)">
                                      <p:cBhvr>
                                        <p:cTn id="12" dur="3000"/>
                                        <p:tgtEl>
                                          <p:spTgt spid="4004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400413">
                                            <p:txEl>
                                              <p:pRg st="0" end="0"/>
                                            </p:txEl>
                                          </p:spTgt>
                                        </p:tgtEl>
                                        <p:attrNameLst>
                                          <p:attrName>style.visibility</p:attrName>
                                        </p:attrNameLst>
                                      </p:cBhvr>
                                      <p:to>
                                        <p:strVal val="visible"/>
                                      </p:to>
                                    </p:set>
                                    <p:animEffect transition="in" filter="checkerboard(across)">
                                      <p:cBhvr>
                                        <p:cTn id="17" dur="500"/>
                                        <p:tgtEl>
                                          <p:spTgt spid="40041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400414"/>
                                        </p:tgtEl>
                                        <p:attrNameLst>
                                          <p:attrName>style.visibility</p:attrName>
                                        </p:attrNameLst>
                                      </p:cBhvr>
                                      <p:to>
                                        <p:strVal val="visible"/>
                                      </p:to>
                                    </p:set>
                                    <p:animEffect transition="in" filter="diamond(in)">
                                      <p:cBhvr>
                                        <p:cTn id="22" dur="2000"/>
                                        <p:tgtEl>
                                          <p:spTgt spid="4004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400415"/>
                                        </p:tgtEl>
                                        <p:attrNameLst>
                                          <p:attrName>style.visibility</p:attrName>
                                        </p:attrNameLst>
                                      </p:cBhvr>
                                      <p:to>
                                        <p:strVal val="visible"/>
                                      </p:to>
                                    </p:set>
                                    <p:animEffect transition="in" filter="checkerboard(across)">
                                      <p:cBhvr>
                                        <p:cTn id="27" dur="500"/>
                                        <p:tgtEl>
                                          <p:spTgt spid="4004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400394"/>
                                        </p:tgtEl>
                                        <p:attrNameLst>
                                          <p:attrName>style.visibility</p:attrName>
                                        </p:attrNameLst>
                                      </p:cBhvr>
                                      <p:to>
                                        <p:strVal val="visible"/>
                                      </p:to>
                                    </p:set>
                                    <p:animEffect transition="in" filter="diamond(in)">
                                      <p:cBhvr>
                                        <p:cTn id="32" dur="2000"/>
                                        <p:tgtEl>
                                          <p:spTgt spid="4003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mph" presetSubtype="1" nodeType="clickEffect">
                                  <p:stCondLst>
                                    <p:cond delay="0"/>
                                  </p:stCondLst>
                                  <p:childTnLst>
                                    <p:set>
                                      <p:cBhvr override="childStyle">
                                        <p:cTn id="36" dur="indefinite"/>
                                        <p:tgtEl>
                                          <p:spTgt spid="400422">
                                            <p:txEl>
                                              <p:pRg st="0" end="0"/>
                                            </p:txEl>
                                          </p:spTgt>
                                        </p:tgtEl>
                                        <p:attrNameLst>
                                          <p:attrName>style.fontStyle</p:attrName>
                                        </p:attrNameLst>
                                      </p:cBhvr>
                                      <p:to>
                                        <p:strVal val="normal"/>
                                      </p:to>
                                    </p:set>
                                    <p:set>
                                      <p:cBhvr override="childStyle">
                                        <p:cTn id="37" dur="indefinite"/>
                                        <p:tgtEl>
                                          <p:spTgt spid="400422">
                                            <p:txEl>
                                              <p:pRg st="0" end="0"/>
                                            </p:txEl>
                                          </p:spTgt>
                                        </p:tgtEl>
                                        <p:attrNameLst>
                                          <p:attrName>style.fontWeight</p:attrName>
                                        </p:attrNameLst>
                                      </p:cBhvr>
                                      <p:to>
                                        <p:strVal val="bold"/>
                                      </p:to>
                                    </p:set>
                                    <p:set>
                                      <p:cBhvr override="childStyle">
                                        <p:cTn id="38" dur="indefinite"/>
                                        <p:tgtEl>
                                          <p:spTgt spid="400422">
                                            <p:txEl>
                                              <p:pRg st="0" end="0"/>
                                            </p:txEl>
                                          </p:spTgt>
                                        </p:tgtEl>
                                        <p:attrNameLst>
                                          <p:attrName>style.textDecorationUnderline</p:attrName>
                                        </p:attrNameLst>
                                      </p:cBhvr>
                                      <p:to>
                                        <p:strVal val="fals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mph" presetSubtype="1" nodeType="clickEffect">
                                  <p:stCondLst>
                                    <p:cond delay="0"/>
                                  </p:stCondLst>
                                  <p:childTnLst>
                                    <p:set>
                                      <p:cBhvr override="childStyle">
                                        <p:cTn id="42" dur="indefinite"/>
                                        <p:tgtEl>
                                          <p:spTgt spid="400422">
                                            <p:txEl>
                                              <p:pRg st="0" end="0"/>
                                            </p:txEl>
                                          </p:spTgt>
                                        </p:tgtEl>
                                        <p:attrNameLst>
                                          <p:attrName>style.fontStyle</p:attrName>
                                        </p:attrNameLst>
                                      </p:cBhvr>
                                      <p:to>
                                        <p:strVal val="normal"/>
                                      </p:to>
                                    </p:set>
                                    <p:set>
                                      <p:cBhvr override="childStyle">
                                        <p:cTn id="43" dur="indefinite"/>
                                        <p:tgtEl>
                                          <p:spTgt spid="400422">
                                            <p:txEl>
                                              <p:pRg st="0" end="0"/>
                                            </p:txEl>
                                          </p:spTgt>
                                        </p:tgtEl>
                                        <p:attrNameLst>
                                          <p:attrName>style.fontWeight</p:attrName>
                                        </p:attrNameLst>
                                      </p:cBhvr>
                                      <p:to>
                                        <p:strVal val="bold"/>
                                      </p:to>
                                    </p:set>
                                    <p:set>
                                      <p:cBhvr override="childStyle">
                                        <p:cTn id="44" dur="indefinite"/>
                                        <p:tgtEl>
                                          <p:spTgt spid="400422">
                                            <p:txEl>
                                              <p:pRg st="0" end="0"/>
                                            </p:txEl>
                                          </p:spTgt>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14" grpId="0"/>
      <p:bldP spid="400415" grpId="0"/>
      <p:bldP spid="400420" grpId="0" animBg="1"/>
      <p:bldP spid="40042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C8F6FA87-6578-9661-3AFB-7D6F1A8EEEB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E057F3EF-DF24-4315-94F4-7BFACCDEEC96}" type="slidenum">
              <a:rPr lang="es-ES" altLang="en-US" sz="1000">
                <a:latin typeface="Arial" panose="020B0604020202020204" pitchFamily="34" charset="0"/>
              </a:rPr>
              <a:pPr lvl="1" algn="r"/>
              <a:t>25</a:t>
            </a:fld>
            <a:endParaRPr lang="es-ES" altLang="en-US" sz="1000">
              <a:latin typeface="Arial" panose="020B0604020202020204" pitchFamily="34" charset="0"/>
            </a:endParaRPr>
          </a:p>
        </p:txBody>
      </p:sp>
      <p:sp>
        <p:nvSpPr>
          <p:cNvPr id="21507" name="Rectangle 2">
            <a:extLst>
              <a:ext uri="{FF2B5EF4-FFF2-40B4-BE49-F238E27FC236}">
                <a16:creationId xmlns:a16="http://schemas.microsoft.com/office/drawing/2014/main" id="{78BE9B84-5D04-B5A2-88CD-DD39ED4631B8}"/>
              </a:ext>
            </a:extLst>
          </p:cNvPr>
          <p:cNvSpPr>
            <a:spLocks noGrp="1" noChangeArrowheads="1"/>
          </p:cNvSpPr>
          <p:nvPr>
            <p:ph type="ctrTitle" idx="4294967295"/>
          </p:nvPr>
        </p:nvSpPr>
        <p:spPr>
          <a:xfrm>
            <a:off x="-533400" y="249237"/>
            <a:ext cx="7772400" cy="1143000"/>
          </a:xfrm>
        </p:spPr>
        <p:txBody>
          <a:bodyPr/>
          <a:lstStyle/>
          <a:p>
            <a:r>
              <a:rPr lang="en-US" altLang="en-US" dirty="0">
                <a:ea typeface="ＭＳ Ｐゴシック" panose="020B0600070205080204" pitchFamily="34" charset="-128"/>
              </a:rPr>
              <a:t>Implementation I</a:t>
            </a:r>
          </a:p>
        </p:txBody>
      </p:sp>
      <p:sp>
        <p:nvSpPr>
          <p:cNvPr id="268294" name="Rectangle 6">
            <a:extLst>
              <a:ext uri="{FF2B5EF4-FFF2-40B4-BE49-F238E27FC236}">
                <a16:creationId xmlns:a16="http://schemas.microsoft.com/office/drawing/2014/main" id="{6D9439CE-35E7-71EB-A595-3A846907AE39}"/>
              </a:ext>
            </a:extLst>
          </p:cNvPr>
          <p:cNvSpPr>
            <a:spLocks noChangeArrowheads="1"/>
          </p:cNvSpPr>
          <p:nvPr/>
        </p:nvSpPr>
        <p:spPr bwMode="auto">
          <a:xfrm>
            <a:off x="0" y="1600200"/>
            <a:ext cx="9229725" cy="500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30000"/>
              </a:spcBef>
              <a:buFontTx/>
              <a:buChar char="•"/>
            </a:pPr>
            <a:r>
              <a:rPr lang="en-US" altLang="en-US" sz="1800"/>
              <a:t>We now turn to the </a:t>
            </a:r>
            <a:r>
              <a:rPr lang="en-US" altLang="en-US" sz="1800" b="1">
                <a:solidFill>
                  <a:srgbClr val="FF0000"/>
                </a:solidFill>
              </a:rPr>
              <a:t>next steps in the pipeline: </a:t>
            </a:r>
            <a:r>
              <a:rPr lang="en-US" altLang="en-US" sz="1800" b="1">
                <a:solidFill>
                  <a:schemeClr val="accent2"/>
                </a:solidFill>
              </a:rPr>
              <a:t>clipping</a:t>
            </a:r>
            <a:r>
              <a:rPr lang="en-US" altLang="en-US" sz="1800" b="1">
                <a:solidFill>
                  <a:srgbClr val="FF0000"/>
                </a:solidFill>
              </a:rPr>
              <a:t>, </a:t>
            </a:r>
            <a:r>
              <a:rPr lang="en-US" altLang="en-US" sz="1800" b="1">
                <a:solidFill>
                  <a:schemeClr val="accent2"/>
                </a:solidFill>
              </a:rPr>
              <a:t>rasterization</a:t>
            </a:r>
            <a:r>
              <a:rPr lang="en-US" altLang="en-US" sz="1800" b="1">
                <a:solidFill>
                  <a:srgbClr val="FF0000"/>
                </a:solidFill>
              </a:rPr>
              <a:t>, and </a:t>
            </a:r>
            <a:r>
              <a:rPr lang="en-US" altLang="en-US" sz="1800" b="1">
                <a:solidFill>
                  <a:schemeClr val="accent2"/>
                </a:solidFill>
              </a:rPr>
              <a:t>hidden- surface removal</a:t>
            </a:r>
            <a:r>
              <a:rPr lang="en-US" altLang="en-US" sz="1800">
                <a:solidFill>
                  <a:schemeClr val="accent2"/>
                </a:solidFill>
              </a:rPr>
              <a:t>.</a:t>
            </a:r>
            <a:r>
              <a:rPr lang="en-US" altLang="en-US" sz="1800"/>
              <a:t> </a:t>
            </a:r>
          </a:p>
          <a:p>
            <a:pPr>
              <a:spcBef>
                <a:spcPct val="30000"/>
              </a:spcBef>
              <a:buFontTx/>
              <a:buChar char="•"/>
            </a:pPr>
            <a:r>
              <a:rPr lang="en-US" altLang="en-US" sz="1800"/>
              <a:t> First, you may be wondering </a:t>
            </a:r>
            <a:r>
              <a:rPr lang="en-US" altLang="en-US" sz="1800" b="1">
                <a:solidFill>
                  <a:srgbClr val="FF0000"/>
                </a:solidFill>
              </a:rPr>
              <a:t>how your programs are processed by the system</a:t>
            </a:r>
            <a:r>
              <a:rPr lang="en-US" altLang="en-US" sz="1800"/>
              <a:t> that you are using: </a:t>
            </a:r>
            <a:r>
              <a:rPr lang="en-US" altLang="en-US" sz="1800" b="1">
                <a:solidFill>
                  <a:schemeClr val="accent2"/>
                </a:solidFill>
              </a:rPr>
              <a:t>how lines are drawn on the screen,</a:t>
            </a:r>
            <a:r>
              <a:rPr lang="en-US" altLang="en-US" sz="1800"/>
              <a:t> </a:t>
            </a:r>
            <a:r>
              <a:rPr lang="en-US" altLang="en-US" sz="1800" b="1">
                <a:solidFill>
                  <a:schemeClr val="accent2"/>
                </a:solidFill>
              </a:rPr>
              <a:t>how polygons are filled</a:t>
            </a:r>
            <a:r>
              <a:rPr lang="en-US" altLang="en-US" sz="1800"/>
              <a:t>, and what happens to </a:t>
            </a:r>
            <a:r>
              <a:rPr lang="en-US" altLang="en-US" sz="1800" b="1">
                <a:solidFill>
                  <a:schemeClr val="accent2"/>
                </a:solidFill>
              </a:rPr>
              <a:t>primitives that lie outside the </a:t>
            </a:r>
            <a:r>
              <a:rPr lang="en-US" altLang="en-US" sz="1800" b="1">
                <a:solidFill>
                  <a:srgbClr val="00B050"/>
                </a:solidFill>
              </a:rPr>
              <a:t>viewing volumes </a:t>
            </a:r>
            <a:r>
              <a:rPr lang="en-US" altLang="en-US" sz="1800" b="1">
                <a:solidFill>
                  <a:schemeClr val="accent2"/>
                </a:solidFill>
              </a:rPr>
              <a:t>defined in your program</a:t>
            </a:r>
            <a:r>
              <a:rPr lang="en-US" altLang="en-US" sz="1800"/>
              <a:t>. </a:t>
            </a:r>
          </a:p>
          <a:p>
            <a:pPr>
              <a:spcBef>
                <a:spcPct val="30000"/>
              </a:spcBef>
              <a:buFontTx/>
              <a:buChar char="•"/>
            </a:pPr>
            <a:r>
              <a:rPr lang="en-US" altLang="en-US" sz="1800"/>
              <a:t>Second, our contention is that </a:t>
            </a:r>
            <a:r>
              <a:rPr lang="en-US" altLang="en-US" sz="1800" b="1">
                <a:solidFill>
                  <a:srgbClr val="FF0000"/>
                </a:solidFill>
              </a:rPr>
              <a:t>if we are to use a graphics system efficiently, we need to have a deeper understanding of the implementation process</a:t>
            </a:r>
            <a:r>
              <a:rPr lang="en-US" altLang="en-US" sz="1800"/>
              <a:t>: which steps are easy, and which ones tax our hardware and software. </a:t>
            </a:r>
          </a:p>
          <a:p>
            <a:pPr>
              <a:spcBef>
                <a:spcPct val="30000"/>
              </a:spcBef>
              <a:buFontTx/>
              <a:buChar char="•"/>
            </a:pPr>
            <a:r>
              <a:rPr lang="en-US" altLang="en-US" sz="1800"/>
              <a:t>Third, our </a:t>
            </a:r>
            <a:r>
              <a:rPr lang="en-US" altLang="en-US" sz="1800" b="1">
                <a:solidFill>
                  <a:srgbClr val="FF0000"/>
                </a:solidFill>
              </a:rPr>
              <a:t>discussion of implementation will open the door to new capabilities that are supported by the latest hardware</a:t>
            </a:r>
            <a:r>
              <a:rPr lang="en-US" altLang="en-US" sz="1800"/>
              <a:t>. </a:t>
            </a:r>
            <a:r>
              <a:rPr lang="en-US" altLang="en-US" sz="1800" b="1">
                <a:solidFill>
                  <a:schemeClr val="accent2"/>
                </a:solidFill>
              </a:rPr>
              <a:t>Learning implementation involves studying algorithms</a:t>
            </a:r>
            <a:r>
              <a:rPr lang="en-US" altLang="en-US" sz="1800"/>
              <a:t>. As when we study other algorithms, we must be careful to consider such issues as theoretical versus practical </a:t>
            </a:r>
            <a:r>
              <a:rPr lang="en-US" altLang="en-US" sz="1800" b="1">
                <a:solidFill>
                  <a:srgbClr val="FF0000"/>
                </a:solidFill>
              </a:rPr>
              <a:t>performance,</a:t>
            </a:r>
            <a:r>
              <a:rPr lang="en-US" altLang="en-US" sz="1800"/>
              <a:t> hardware versus software implementations, and the specific characteristics of an application. Although we can test whether an </a:t>
            </a:r>
            <a:r>
              <a:rPr lang="en-US" altLang="en-US" sz="1800" b="1">
                <a:solidFill>
                  <a:srgbClr val="FF0000"/>
                </a:solidFill>
              </a:rPr>
              <a:t>OpenGL</a:t>
            </a:r>
            <a:r>
              <a:rPr lang="en-US" altLang="en-US" sz="1800"/>
              <a:t> implementation works correctly, in the sense that it produces the correct pixels on the screen, there are many choices for the algorithms employed. We focus on the </a:t>
            </a:r>
            <a:r>
              <a:rPr lang="en-US" altLang="en-US" sz="1800" b="1">
                <a:solidFill>
                  <a:srgbClr val="FF0000"/>
                </a:solidFill>
              </a:rPr>
              <a:t>basic operations </a:t>
            </a:r>
            <a:r>
              <a:rPr lang="en-US" altLang="en-US" sz="1800"/>
              <a:t>that are necessary to implement a standard </a:t>
            </a:r>
            <a:r>
              <a:rPr lang="en-US" altLang="en-US" sz="1800" b="1">
                <a:solidFill>
                  <a:srgbClr val="FF0000"/>
                </a:solidFill>
              </a:rPr>
              <a:t>API</a:t>
            </a:r>
            <a:r>
              <a:rPr lang="en-US" altLang="en-US" sz="1800"/>
              <a:t> and are required, whether the rendering is done by a </a:t>
            </a:r>
            <a:r>
              <a:rPr lang="en-US" altLang="en-US" sz="1800" b="1">
                <a:solidFill>
                  <a:srgbClr val="FF0000"/>
                </a:solidFill>
              </a:rPr>
              <a:t>pipeline architecture </a:t>
            </a:r>
            <a:r>
              <a:rPr lang="en-US" altLang="en-US" sz="1800"/>
              <a:t>or by some other method, such as a </a:t>
            </a:r>
            <a:r>
              <a:rPr lang="en-US" altLang="en-US" sz="1800" b="1">
                <a:solidFill>
                  <a:srgbClr val="FF0000"/>
                </a:solidFill>
              </a:rPr>
              <a:t>ray tracer</a:t>
            </a:r>
            <a:r>
              <a:rPr lang="en-US" altLang="en-US" sz="1800"/>
              <a:t>. </a:t>
            </a:r>
          </a:p>
        </p:txBody>
      </p:sp>
      <p:sp>
        <p:nvSpPr>
          <p:cNvPr id="2" name="Callout: Quad Arrow 1">
            <a:extLst>
              <a:ext uri="{FF2B5EF4-FFF2-40B4-BE49-F238E27FC236}">
                <a16:creationId xmlns:a16="http://schemas.microsoft.com/office/drawing/2014/main" id="{674C9D29-049D-3B79-39D9-AE6C5E04002D}"/>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4" name="Picture 3">
            <a:extLst>
              <a:ext uri="{FF2B5EF4-FFF2-40B4-BE49-F238E27FC236}">
                <a16:creationId xmlns:a16="http://schemas.microsoft.com/office/drawing/2014/main" id="{79469347-563D-3049-05E8-E6DE8A1DE55B}"/>
              </a:ext>
            </a:extLst>
          </p:cNvPr>
          <p:cNvPicPr>
            <a:picLocks noChangeAspect="1"/>
          </p:cNvPicPr>
          <p:nvPr/>
        </p:nvPicPr>
        <p:blipFill rotWithShape="1">
          <a:blip r:embed="rId3"/>
          <a:srcRect l="13333" t="27778" r="14167" b="2593"/>
          <a:stretch/>
        </p:blipFill>
        <p:spPr>
          <a:xfrm>
            <a:off x="5562600" y="0"/>
            <a:ext cx="2448791" cy="1322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68294">
                                            <p:txEl>
                                              <p:pRg st="1" end="1"/>
                                            </p:txEl>
                                          </p:spTgt>
                                        </p:tgtEl>
                                        <p:attrNameLst>
                                          <p:attrName>style.visibility</p:attrName>
                                        </p:attrNameLst>
                                      </p:cBhvr>
                                      <p:to>
                                        <p:strVal val="visible"/>
                                      </p:to>
                                    </p:set>
                                    <p:animEffect transition="in" filter="wipe(down)">
                                      <p:cBhvr>
                                        <p:cTn id="7" dur="580">
                                          <p:stCondLst>
                                            <p:cond delay="0"/>
                                          </p:stCondLst>
                                        </p:cTn>
                                        <p:tgtEl>
                                          <p:spTgt spid="268294">
                                            <p:txEl>
                                              <p:pRg st="1" end="1"/>
                                            </p:txEl>
                                          </p:spTgt>
                                        </p:tgtEl>
                                      </p:cBhvr>
                                    </p:animEffect>
                                    <p:anim calcmode="lin" valueType="num">
                                      <p:cBhvr>
                                        <p:cTn id="8" dur="1822" tmFilter="0,0; 0.14,0.36; 0.43,0.73; 0.71,0.91; 1.0,1.0">
                                          <p:stCondLst>
                                            <p:cond delay="0"/>
                                          </p:stCondLst>
                                        </p:cTn>
                                        <p:tgtEl>
                                          <p:spTgt spid="268294">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68294">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68294">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68294">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68294">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68294">
                                            <p:txEl>
                                              <p:pRg st="1" end="1"/>
                                            </p:txEl>
                                          </p:spTgt>
                                        </p:tgtEl>
                                      </p:cBhvr>
                                      <p:to x="100000" y="60000"/>
                                    </p:animScale>
                                    <p:animScale>
                                      <p:cBhvr>
                                        <p:cTn id="14" dur="166" decel="50000">
                                          <p:stCondLst>
                                            <p:cond delay="676"/>
                                          </p:stCondLst>
                                        </p:cTn>
                                        <p:tgtEl>
                                          <p:spTgt spid="268294">
                                            <p:txEl>
                                              <p:pRg st="1" end="1"/>
                                            </p:txEl>
                                          </p:spTgt>
                                        </p:tgtEl>
                                      </p:cBhvr>
                                      <p:to x="100000" y="100000"/>
                                    </p:animScale>
                                    <p:animScale>
                                      <p:cBhvr>
                                        <p:cTn id="15" dur="26">
                                          <p:stCondLst>
                                            <p:cond delay="1312"/>
                                          </p:stCondLst>
                                        </p:cTn>
                                        <p:tgtEl>
                                          <p:spTgt spid="268294">
                                            <p:txEl>
                                              <p:pRg st="1" end="1"/>
                                            </p:txEl>
                                          </p:spTgt>
                                        </p:tgtEl>
                                      </p:cBhvr>
                                      <p:to x="100000" y="80000"/>
                                    </p:animScale>
                                    <p:animScale>
                                      <p:cBhvr>
                                        <p:cTn id="16" dur="166" decel="50000">
                                          <p:stCondLst>
                                            <p:cond delay="1338"/>
                                          </p:stCondLst>
                                        </p:cTn>
                                        <p:tgtEl>
                                          <p:spTgt spid="268294">
                                            <p:txEl>
                                              <p:pRg st="1" end="1"/>
                                            </p:txEl>
                                          </p:spTgt>
                                        </p:tgtEl>
                                      </p:cBhvr>
                                      <p:to x="100000" y="100000"/>
                                    </p:animScale>
                                    <p:animScale>
                                      <p:cBhvr>
                                        <p:cTn id="17" dur="26">
                                          <p:stCondLst>
                                            <p:cond delay="1642"/>
                                          </p:stCondLst>
                                        </p:cTn>
                                        <p:tgtEl>
                                          <p:spTgt spid="268294">
                                            <p:txEl>
                                              <p:pRg st="1" end="1"/>
                                            </p:txEl>
                                          </p:spTgt>
                                        </p:tgtEl>
                                      </p:cBhvr>
                                      <p:to x="100000" y="90000"/>
                                    </p:animScale>
                                    <p:animScale>
                                      <p:cBhvr>
                                        <p:cTn id="18" dur="166" decel="50000">
                                          <p:stCondLst>
                                            <p:cond delay="1668"/>
                                          </p:stCondLst>
                                        </p:cTn>
                                        <p:tgtEl>
                                          <p:spTgt spid="268294">
                                            <p:txEl>
                                              <p:pRg st="1" end="1"/>
                                            </p:txEl>
                                          </p:spTgt>
                                        </p:tgtEl>
                                      </p:cBhvr>
                                      <p:to x="100000" y="100000"/>
                                    </p:animScale>
                                    <p:animScale>
                                      <p:cBhvr>
                                        <p:cTn id="19" dur="26">
                                          <p:stCondLst>
                                            <p:cond delay="1808"/>
                                          </p:stCondLst>
                                        </p:cTn>
                                        <p:tgtEl>
                                          <p:spTgt spid="268294">
                                            <p:txEl>
                                              <p:pRg st="1" end="1"/>
                                            </p:txEl>
                                          </p:spTgt>
                                        </p:tgtEl>
                                      </p:cBhvr>
                                      <p:to x="100000" y="95000"/>
                                    </p:animScale>
                                    <p:animScale>
                                      <p:cBhvr>
                                        <p:cTn id="20" dur="166" decel="50000">
                                          <p:stCondLst>
                                            <p:cond delay="1834"/>
                                          </p:stCondLst>
                                        </p:cTn>
                                        <p:tgtEl>
                                          <p:spTgt spid="268294">
                                            <p:txEl>
                                              <p:pRg st="1" end="1"/>
                                            </p:txEl>
                                          </p:spTgt>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268294">
                                            <p:txEl>
                                              <p:pRg st="2" end="2"/>
                                            </p:txEl>
                                          </p:spTgt>
                                        </p:tgtEl>
                                        <p:attrNameLst>
                                          <p:attrName>style.visibility</p:attrName>
                                        </p:attrNameLst>
                                      </p:cBhvr>
                                      <p:to>
                                        <p:strVal val="visible"/>
                                      </p:to>
                                    </p:set>
                                    <p:animEffect transition="in" filter="wipe(down)">
                                      <p:cBhvr>
                                        <p:cTn id="25" dur="580">
                                          <p:stCondLst>
                                            <p:cond delay="0"/>
                                          </p:stCondLst>
                                        </p:cTn>
                                        <p:tgtEl>
                                          <p:spTgt spid="268294">
                                            <p:txEl>
                                              <p:pRg st="2" end="2"/>
                                            </p:txEl>
                                          </p:spTgt>
                                        </p:tgtEl>
                                      </p:cBhvr>
                                    </p:animEffect>
                                    <p:anim calcmode="lin" valueType="num">
                                      <p:cBhvr>
                                        <p:cTn id="26" dur="1822" tmFilter="0,0; 0.14,0.36; 0.43,0.73; 0.71,0.91; 1.0,1.0">
                                          <p:stCondLst>
                                            <p:cond delay="0"/>
                                          </p:stCondLst>
                                        </p:cTn>
                                        <p:tgtEl>
                                          <p:spTgt spid="268294">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68294">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68294">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68294">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68294">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68294">
                                            <p:txEl>
                                              <p:pRg st="2" end="2"/>
                                            </p:txEl>
                                          </p:spTgt>
                                        </p:tgtEl>
                                      </p:cBhvr>
                                      <p:to x="100000" y="60000"/>
                                    </p:animScale>
                                    <p:animScale>
                                      <p:cBhvr>
                                        <p:cTn id="32" dur="166" decel="50000">
                                          <p:stCondLst>
                                            <p:cond delay="676"/>
                                          </p:stCondLst>
                                        </p:cTn>
                                        <p:tgtEl>
                                          <p:spTgt spid="268294">
                                            <p:txEl>
                                              <p:pRg st="2" end="2"/>
                                            </p:txEl>
                                          </p:spTgt>
                                        </p:tgtEl>
                                      </p:cBhvr>
                                      <p:to x="100000" y="100000"/>
                                    </p:animScale>
                                    <p:animScale>
                                      <p:cBhvr>
                                        <p:cTn id="33" dur="26">
                                          <p:stCondLst>
                                            <p:cond delay="1312"/>
                                          </p:stCondLst>
                                        </p:cTn>
                                        <p:tgtEl>
                                          <p:spTgt spid="268294">
                                            <p:txEl>
                                              <p:pRg st="2" end="2"/>
                                            </p:txEl>
                                          </p:spTgt>
                                        </p:tgtEl>
                                      </p:cBhvr>
                                      <p:to x="100000" y="80000"/>
                                    </p:animScale>
                                    <p:animScale>
                                      <p:cBhvr>
                                        <p:cTn id="34" dur="166" decel="50000">
                                          <p:stCondLst>
                                            <p:cond delay="1338"/>
                                          </p:stCondLst>
                                        </p:cTn>
                                        <p:tgtEl>
                                          <p:spTgt spid="268294">
                                            <p:txEl>
                                              <p:pRg st="2" end="2"/>
                                            </p:txEl>
                                          </p:spTgt>
                                        </p:tgtEl>
                                      </p:cBhvr>
                                      <p:to x="100000" y="100000"/>
                                    </p:animScale>
                                    <p:animScale>
                                      <p:cBhvr>
                                        <p:cTn id="35" dur="26">
                                          <p:stCondLst>
                                            <p:cond delay="1642"/>
                                          </p:stCondLst>
                                        </p:cTn>
                                        <p:tgtEl>
                                          <p:spTgt spid="268294">
                                            <p:txEl>
                                              <p:pRg st="2" end="2"/>
                                            </p:txEl>
                                          </p:spTgt>
                                        </p:tgtEl>
                                      </p:cBhvr>
                                      <p:to x="100000" y="90000"/>
                                    </p:animScale>
                                    <p:animScale>
                                      <p:cBhvr>
                                        <p:cTn id="36" dur="166" decel="50000">
                                          <p:stCondLst>
                                            <p:cond delay="1668"/>
                                          </p:stCondLst>
                                        </p:cTn>
                                        <p:tgtEl>
                                          <p:spTgt spid="268294">
                                            <p:txEl>
                                              <p:pRg st="2" end="2"/>
                                            </p:txEl>
                                          </p:spTgt>
                                        </p:tgtEl>
                                      </p:cBhvr>
                                      <p:to x="100000" y="100000"/>
                                    </p:animScale>
                                    <p:animScale>
                                      <p:cBhvr>
                                        <p:cTn id="37" dur="26">
                                          <p:stCondLst>
                                            <p:cond delay="1808"/>
                                          </p:stCondLst>
                                        </p:cTn>
                                        <p:tgtEl>
                                          <p:spTgt spid="268294">
                                            <p:txEl>
                                              <p:pRg st="2" end="2"/>
                                            </p:txEl>
                                          </p:spTgt>
                                        </p:tgtEl>
                                      </p:cBhvr>
                                      <p:to x="100000" y="95000"/>
                                    </p:animScale>
                                    <p:animScale>
                                      <p:cBhvr>
                                        <p:cTn id="38" dur="166" decel="50000">
                                          <p:stCondLst>
                                            <p:cond delay="1834"/>
                                          </p:stCondLst>
                                        </p:cTn>
                                        <p:tgtEl>
                                          <p:spTgt spid="268294">
                                            <p:txEl>
                                              <p:pRg st="2" end="2"/>
                                            </p:txEl>
                                          </p:spTgt>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ntr" presetSubtype="0" fill="hold" nodeType="clickEffect">
                                  <p:stCondLst>
                                    <p:cond delay="0"/>
                                  </p:stCondLst>
                                  <p:childTnLst>
                                    <p:set>
                                      <p:cBhvr>
                                        <p:cTn id="42" dur="1" fill="hold">
                                          <p:stCondLst>
                                            <p:cond delay="0"/>
                                          </p:stCondLst>
                                        </p:cTn>
                                        <p:tgtEl>
                                          <p:spTgt spid="268294">
                                            <p:txEl>
                                              <p:pRg st="3" end="3"/>
                                            </p:txEl>
                                          </p:spTgt>
                                        </p:tgtEl>
                                        <p:attrNameLst>
                                          <p:attrName>style.visibility</p:attrName>
                                        </p:attrNameLst>
                                      </p:cBhvr>
                                      <p:to>
                                        <p:strVal val="visible"/>
                                      </p:to>
                                    </p:set>
                                    <p:animEffect transition="in" filter="wipe(down)">
                                      <p:cBhvr>
                                        <p:cTn id="43" dur="580">
                                          <p:stCondLst>
                                            <p:cond delay="0"/>
                                          </p:stCondLst>
                                        </p:cTn>
                                        <p:tgtEl>
                                          <p:spTgt spid="268294">
                                            <p:txEl>
                                              <p:pRg st="3" end="3"/>
                                            </p:txEl>
                                          </p:spTgt>
                                        </p:tgtEl>
                                      </p:cBhvr>
                                    </p:animEffect>
                                    <p:anim calcmode="lin" valueType="num">
                                      <p:cBhvr>
                                        <p:cTn id="44" dur="1822" tmFilter="0,0; 0.14,0.36; 0.43,0.73; 0.71,0.91; 1.0,1.0">
                                          <p:stCondLst>
                                            <p:cond delay="0"/>
                                          </p:stCondLst>
                                        </p:cTn>
                                        <p:tgtEl>
                                          <p:spTgt spid="268294">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68294">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68294">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68294">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68294">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268294">
                                            <p:txEl>
                                              <p:pRg st="3" end="3"/>
                                            </p:txEl>
                                          </p:spTgt>
                                        </p:tgtEl>
                                      </p:cBhvr>
                                      <p:to x="100000" y="60000"/>
                                    </p:animScale>
                                    <p:animScale>
                                      <p:cBhvr>
                                        <p:cTn id="50" dur="166" decel="50000">
                                          <p:stCondLst>
                                            <p:cond delay="676"/>
                                          </p:stCondLst>
                                        </p:cTn>
                                        <p:tgtEl>
                                          <p:spTgt spid="268294">
                                            <p:txEl>
                                              <p:pRg st="3" end="3"/>
                                            </p:txEl>
                                          </p:spTgt>
                                        </p:tgtEl>
                                      </p:cBhvr>
                                      <p:to x="100000" y="100000"/>
                                    </p:animScale>
                                    <p:animScale>
                                      <p:cBhvr>
                                        <p:cTn id="51" dur="26">
                                          <p:stCondLst>
                                            <p:cond delay="1312"/>
                                          </p:stCondLst>
                                        </p:cTn>
                                        <p:tgtEl>
                                          <p:spTgt spid="268294">
                                            <p:txEl>
                                              <p:pRg st="3" end="3"/>
                                            </p:txEl>
                                          </p:spTgt>
                                        </p:tgtEl>
                                      </p:cBhvr>
                                      <p:to x="100000" y="80000"/>
                                    </p:animScale>
                                    <p:animScale>
                                      <p:cBhvr>
                                        <p:cTn id="52" dur="166" decel="50000">
                                          <p:stCondLst>
                                            <p:cond delay="1338"/>
                                          </p:stCondLst>
                                        </p:cTn>
                                        <p:tgtEl>
                                          <p:spTgt spid="268294">
                                            <p:txEl>
                                              <p:pRg st="3" end="3"/>
                                            </p:txEl>
                                          </p:spTgt>
                                        </p:tgtEl>
                                      </p:cBhvr>
                                      <p:to x="100000" y="100000"/>
                                    </p:animScale>
                                    <p:animScale>
                                      <p:cBhvr>
                                        <p:cTn id="53" dur="26">
                                          <p:stCondLst>
                                            <p:cond delay="1642"/>
                                          </p:stCondLst>
                                        </p:cTn>
                                        <p:tgtEl>
                                          <p:spTgt spid="268294">
                                            <p:txEl>
                                              <p:pRg st="3" end="3"/>
                                            </p:txEl>
                                          </p:spTgt>
                                        </p:tgtEl>
                                      </p:cBhvr>
                                      <p:to x="100000" y="90000"/>
                                    </p:animScale>
                                    <p:animScale>
                                      <p:cBhvr>
                                        <p:cTn id="54" dur="166" decel="50000">
                                          <p:stCondLst>
                                            <p:cond delay="1668"/>
                                          </p:stCondLst>
                                        </p:cTn>
                                        <p:tgtEl>
                                          <p:spTgt spid="268294">
                                            <p:txEl>
                                              <p:pRg st="3" end="3"/>
                                            </p:txEl>
                                          </p:spTgt>
                                        </p:tgtEl>
                                      </p:cBhvr>
                                      <p:to x="100000" y="100000"/>
                                    </p:animScale>
                                    <p:animScale>
                                      <p:cBhvr>
                                        <p:cTn id="55" dur="26">
                                          <p:stCondLst>
                                            <p:cond delay="1808"/>
                                          </p:stCondLst>
                                        </p:cTn>
                                        <p:tgtEl>
                                          <p:spTgt spid="268294">
                                            <p:txEl>
                                              <p:pRg st="3" end="3"/>
                                            </p:txEl>
                                          </p:spTgt>
                                        </p:tgtEl>
                                      </p:cBhvr>
                                      <p:to x="100000" y="95000"/>
                                    </p:animScale>
                                    <p:animScale>
                                      <p:cBhvr>
                                        <p:cTn id="56" dur="166" decel="50000">
                                          <p:stCondLst>
                                            <p:cond delay="1834"/>
                                          </p:stCondLst>
                                        </p:cTn>
                                        <p:tgtEl>
                                          <p:spTgt spid="268294">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D4084390-8798-1B41-82FF-471454F4E68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63768B24-E5AA-44BD-82A0-6691FD33C461}" type="slidenum">
              <a:rPr lang="es-ES" altLang="en-US" sz="1000">
                <a:latin typeface="Arial" panose="020B0604020202020204" pitchFamily="34" charset="0"/>
              </a:rPr>
              <a:pPr lvl="1" algn="r"/>
              <a:t>26</a:t>
            </a:fld>
            <a:endParaRPr lang="es-ES" altLang="en-US" sz="1000">
              <a:latin typeface="Arial" panose="020B0604020202020204" pitchFamily="34" charset="0"/>
            </a:endParaRPr>
          </a:p>
        </p:txBody>
      </p:sp>
      <p:sp>
        <p:nvSpPr>
          <p:cNvPr id="22531" name="Rectangle 2">
            <a:extLst>
              <a:ext uri="{FF2B5EF4-FFF2-40B4-BE49-F238E27FC236}">
                <a16:creationId xmlns:a16="http://schemas.microsoft.com/office/drawing/2014/main" id="{50585D15-601E-C740-303F-50F4420B0A05}"/>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Implementation I</a:t>
            </a:r>
          </a:p>
        </p:txBody>
      </p:sp>
      <p:sp>
        <p:nvSpPr>
          <p:cNvPr id="374790" name="Line 6">
            <a:extLst>
              <a:ext uri="{FF2B5EF4-FFF2-40B4-BE49-F238E27FC236}">
                <a16:creationId xmlns:a16="http://schemas.microsoft.com/office/drawing/2014/main" id="{E9C47534-6234-DA8E-7B98-3D33D119517D}"/>
              </a:ext>
            </a:extLst>
          </p:cNvPr>
          <p:cNvSpPr>
            <a:spLocks noChangeShapeType="1"/>
          </p:cNvSpPr>
          <p:nvPr/>
        </p:nvSpPr>
        <p:spPr bwMode="auto">
          <a:xfrm flipV="1">
            <a:off x="4337050" y="4694238"/>
            <a:ext cx="1047750" cy="16033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4791" name="Line 7">
            <a:extLst>
              <a:ext uri="{FF2B5EF4-FFF2-40B4-BE49-F238E27FC236}">
                <a16:creationId xmlns:a16="http://schemas.microsoft.com/office/drawing/2014/main" id="{164F8D71-3690-A9D7-BE2C-0D580C000BC9}"/>
              </a:ext>
            </a:extLst>
          </p:cNvPr>
          <p:cNvSpPr>
            <a:spLocks noChangeShapeType="1"/>
          </p:cNvSpPr>
          <p:nvPr/>
        </p:nvSpPr>
        <p:spPr bwMode="auto">
          <a:xfrm flipV="1">
            <a:off x="4327525" y="3713163"/>
            <a:ext cx="1047750" cy="169862"/>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4792" name="Line 8">
            <a:extLst>
              <a:ext uri="{FF2B5EF4-FFF2-40B4-BE49-F238E27FC236}">
                <a16:creationId xmlns:a16="http://schemas.microsoft.com/office/drawing/2014/main" id="{9D75E81B-B19A-B002-9A75-4DB8D347B473}"/>
              </a:ext>
            </a:extLst>
          </p:cNvPr>
          <p:cNvSpPr>
            <a:spLocks noChangeShapeType="1"/>
          </p:cNvSpPr>
          <p:nvPr/>
        </p:nvSpPr>
        <p:spPr bwMode="auto">
          <a:xfrm flipV="1">
            <a:off x="3822700" y="3103563"/>
            <a:ext cx="1057275" cy="179387"/>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4793" name="Line 9">
            <a:extLst>
              <a:ext uri="{FF2B5EF4-FFF2-40B4-BE49-F238E27FC236}">
                <a16:creationId xmlns:a16="http://schemas.microsoft.com/office/drawing/2014/main" id="{7ACEFF39-63F5-DC98-3DC9-3BFA1EDC38C2}"/>
              </a:ext>
            </a:extLst>
          </p:cNvPr>
          <p:cNvSpPr>
            <a:spLocks noChangeShapeType="1"/>
          </p:cNvSpPr>
          <p:nvPr/>
        </p:nvSpPr>
        <p:spPr bwMode="auto">
          <a:xfrm>
            <a:off x="4337050" y="3883025"/>
            <a:ext cx="0" cy="9636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4794" name="Line 10">
            <a:extLst>
              <a:ext uri="{FF2B5EF4-FFF2-40B4-BE49-F238E27FC236}">
                <a16:creationId xmlns:a16="http://schemas.microsoft.com/office/drawing/2014/main" id="{FA4EE8A3-E9AA-5672-9EBD-520496A2D092}"/>
              </a:ext>
            </a:extLst>
          </p:cNvPr>
          <p:cNvSpPr>
            <a:spLocks noChangeShapeType="1"/>
          </p:cNvSpPr>
          <p:nvPr/>
        </p:nvSpPr>
        <p:spPr bwMode="auto">
          <a:xfrm>
            <a:off x="5375275" y="3702050"/>
            <a:ext cx="0" cy="96361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4795" name="Line 11">
            <a:extLst>
              <a:ext uri="{FF2B5EF4-FFF2-40B4-BE49-F238E27FC236}">
                <a16:creationId xmlns:a16="http://schemas.microsoft.com/office/drawing/2014/main" id="{B4BBD688-E564-5CEB-7ED1-FECA3678601B}"/>
              </a:ext>
            </a:extLst>
          </p:cNvPr>
          <p:cNvSpPr>
            <a:spLocks noChangeShapeType="1"/>
          </p:cNvSpPr>
          <p:nvPr/>
        </p:nvSpPr>
        <p:spPr bwMode="auto">
          <a:xfrm>
            <a:off x="3822700" y="3292475"/>
            <a:ext cx="0" cy="944563"/>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4796" name="Line 12">
            <a:extLst>
              <a:ext uri="{FF2B5EF4-FFF2-40B4-BE49-F238E27FC236}">
                <a16:creationId xmlns:a16="http://schemas.microsoft.com/office/drawing/2014/main" id="{9071991B-3AEE-C2C4-C5B5-0B35D9A8EA95}"/>
              </a:ext>
            </a:extLst>
          </p:cNvPr>
          <p:cNvSpPr>
            <a:spLocks noChangeShapeType="1"/>
          </p:cNvSpPr>
          <p:nvPr/>
        </p:nvSpPr>
        <p:spPr bwMode="auto">
          <a:xfrm>
            <a:off x="3803650" y="4225925"/>
            <a:ext cx="533400" cy="6492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4797" name="Line 13">
            <a:extLst>
              <a:ext uri="{FF2B5EF4-FFF2-40B4-BE49-F238E27FC236}">
                <a16:creationId xmlns:a16="http://schemas.microsoft.com/office/drawing/2014/main" id="{DE283E99-BE99-E46F-5E02-E963E2275535}"/>
              </a:ext>
            </a:extLst>
          </p:cNvPr>
          <p:cNvSpPr>
            <a:spLocks noChangeShapeType="1"/>
          </p:cNvSpPr>
          <p:nvPr/>
        </p:nvSpPr>
        <p:spPr bwMode="auto">
          <a:xfrm>
            <a:off x="3832225" y="3302000"/>
            <a:ext cx="504825" cy="61118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4798" name="Line 14">
            <a:extLst>
              <a:ext uri="{FF2B5EF4-FFF2-40B4-BE49-F238E27FC236}">
                <a16:creationId xmlns:a16="http://schemas.microsoft.com/office/drawing/2014/main" id="{4A641B57-EAD8-011B-19BC-D2C34E631555}"/>
              </a:ext>
            </a:extLst>
          </p:cNvPr>
          <p:cNvSpPr>
            <a:spLocks noChangeShapeType="1"/>
          </p:cNvSpPr>
          <p:nvPr/>
        </p:nvSpPr>
        <p:spPr bwMode="auto">
          <a:xfrm>
            <a:off x="4870450" y="3111500"/>
            <a:ext cx="495300" cy="59213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74799" name="Line 15">
            <a:extLst>
              <a:ext uri="{FF2B5EF4-FFF2-40B4-BE49-F238E27FC236}">
                <a16:creationId xmlns:a16="http://schemas.microsoft.com/office/drawing/2014/main" id="{0DAB6DB8-C907-2990-B4BA-E27C87E92F12}"/>
              </a:ext>
            </a:extLst>
          </p:cNvPr>
          <p:cNvSpPr>
            <a:spLocks noChangeShapeType="1"/>
          </p:cNvSpPr>
          <p:nvPr/>
        </p:nvSpPr>
        <p:spPr bwMode="auto">
          <a:xfrm flipV="1">
            <a:off x="4581525" y="4000500"/>
            <a:ext cx="323850" cy="50800"/>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0" name="Line 16">
            <a:extLst>
              <a:ext uri="{FF2B5EF4-FFF2-40B4-BE49-F238E27FC236}">
                <a16:creationId xmlns:a16="http://schemas.microsoft.com/office/drawing/2014/main" id="{72A4E14D-428C-6A95-185E-907C67E5069A}"/>
              </a:ext>
            </a:extLst>
          </p:cNvPr>
          <p:cNvSpPr>
            <a:spLocks noChangeShapeType="1"/>
          </p:cNvSpPr>
          <p:nvPr/>
        </p:nvSpPr>
        <p:spPr bwMode="auto">
          <a:xfrm>
            <a:off x="4567238" y="4065588"/>
            <a:ext cx="277812" cy="347662"/>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1" name="Text Box 17">
            <a:extLst>
              <a:ext uri="{FF2B5EF4-FFF2-40B4-BE49-F238E27FC236}">
                <a16:creationId xmlns:a16="http://schemas.microsoft.com/office/drawing/2014/main" id="{66995044-0C1F-F855-B1D8-DCEC39CB0F85}"/>
              </a:ext>
            </a:extLst>
          </p:cNvPr>
          <p:cNvSpPr txBox="1">
            <a:spLocks noChangeArrowheads="1"/>
          </p:cNvSpPr>
          <p:nvPr/>
        </p:nvSpPr>
        <p:spPr bwMode="auto">
          <a:xfrm>
            <a:off x="4445000" y="4325938"/>
            <a:ext cx="9731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x</a:t>
            </a:r>
          </a:p>
        </p:txBody>
      </p:sp>
      <p:sp>
        <p:nvSpPr>
          <p:cNvPr id="374802" name="Text Box 18">
            <a:extLst>
              <a:ext uri="{FF2B5EF4-FFF2-40B4-BE49-F238E27FC236}">
                <a16:creationId xmlns:a16="http://schemas.microsoft.com/office/drawing/2014/main" id="{657E72CF-15E6-44B8-E50E-38FA44FD30D1}"/>
              </a:ext>
            </a:extLst>
          </p:cNvPr>
          <p:cNvSpPr txBox="1">
            <a:spLocks noChangeArrowheads="1"/>
          </p:cNvSpPr>
          <p:nvPr/>
        </p:nvSpPr>
        <p:spPr bwMode="auto">
          <a:xfrm>
            <a:off x="4557713" y="3881438"/>
            <a:ext cx="973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z</a:t>
            </a:r>
          </a:p>
        </p:txBody>
      </p:sp>
      <p:sp>
        <p:nvSpPr>
          <p:cNvPr id="374803" name="Text Box 19">
            <a:extLst>
              <a:ext uri="{FF2B5EF4-FFF2-40B4-BE49-F238E27FC236}">
                <a16:creationId xmlns:a16="http://schemas.microsoft.com/office/drawing/2014/main" id="{BCE3194D-32B3-B819-E6E5-DF09FA3646DB}"/>
              </a:ext>
            </a:extLst>
          </p:cNvPr>
          <p:cNvSpPr txBox="1">
            <a:spLocks noChangeArrowheads="1"/>
          </p:cNvSpPr>
          <p:nvPr/>
        </p:nvSpPr>
        <p:spPr bwMode="auto">
          <a:xfrm>
            <a:off x="2441575" y="3241675"/>
            <a:ext cx="1382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solidFill>
                  <a:schemeClr val="accent1"/>
                </a:solidFill>
                <a:latin typeface="Arial" panose="020B0604020202020204" pitchFamily="34" charset="0"/>
              </a:rPr>
              <a:t>NDCS</a:t>
            </a:r>
          </a:p>
        </p:txBody>
      </p:sp>
      <p:sp>
        <p:nvSpPr>
          <p:cNvPr id="374804" name="Text Box 20">
            <a:extLst>
              <a:ext uri="{FF2B5EF4-FFF2-40B4-BE49-F238E27FC236}">
                <a16:creationId xmlns:a16="http://schemas.microsoft.com/office/drawing/2014/main" id="{E16DC285-D59C-7662-F809-F08BBB6BDE66}"/>
              </a:ext>
            </a:extLst>
          </p:cNvPr>
          <p:cNvSpPr txBox="1">
            <a:spLocks noChangeArrowheads="1"/>
          </p:cNvSpPr>
          <p:nvPr/>
        </p:nvSpPr>
        <p:spPr bwMode="auto">
          <a:xfrm>
            <a:off x="3941763" y="3376613"/>
            <a:ext cx="9731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sz="1800" b="1">
                <a:latin typeface="Arial" panose="020B0604020202020204" pitchFamily="34" charset="0"/>
              </a:rPr>
              <a:t>y</a:t>
            </a:r>
          </a:p>
        </p:txBody>
      </p:sp>
      <p:sp>
        <p:nvSpPr>
          <p:cNvPr id="374805" name="Line 21">
            <a:extLst>
              <a:ext uri="{FF2B5EF4-FFF2-40B4-BE49-F238E27FC236}">
                <a16:creationId xmlns:a16="http://schemas.microsoft.com/office/drawing/2014/main" id="{F0F11250-778A-AA6C-BB5F-BE57F97B8453}"/>
              </a:ext>
            </a:extLst>
          </p:cNvPr>
          <p:cNvSpPr>
            <a:spLocks noChangeShapeType="1"/>
          </p:cNvSpPr>
          <p:nvPr/>
        </p:nvSpPr>
        <p:spPr bwMode="auto">
          <a:xfrm flipV="1">
            <a:off x="4572000" y="3657600"/>
            <a:ext cx="19050" cy="393700"/>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6" name="Line 22">
            <a:extLst>
              <a:ext uri="{FF2B5EF4-FFF2-40B4-BE49-F238E27FC236}">
                <a16:creationId xmlns:a16="http://schemas.microsoft.com/office/drawing/2014/main" id="{ABD0B898-9FC7-6BA3-75A4-A1AB05AB64E9}"/>
              </a:ext>
            </a:extLst>
          </p:cNvPr>
          <p:cNvSpPr>
            <a:spLocks noChangeShapeType="1"/>
          </p:cNvSpPr>
          <p:nvPr/>
        </p:nvSpPr>
        <p:spPr bwMode="auto">
          <a:xfrm flipV="1">
            <a:off x="4581525" y="4010025"/>
            <a:ext cx="266700" cy="41275"/>
          </a:xfrm>
          <a:prstGeom prst="line">
            <a:avLst/>
          </a:prstGeom>
          <a:noFill/>
          <a:ln w="19050">
            <a:solidFill>
              <a:schemeClr va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807" name="Text Box 23">
            <a:extLst>
              <a:ext uri="{FF2B5EF4-FFF2-40B4-BE49-F238E27FC236}">
                <a16:creationId xmlns:a16="http://schemas.microsoft.com/office/drawing/2014/main" id="{2E98DCAC-FD92-E44A-23A6-5789D64FBDED}"/>
              </a:ext>
            </a:extLst>
          </p:cNvPr>
          <p:cNvSpPr txBox="1">
            <a:spLocks noChangeArrowheads="1"/>
          </p:cNvSpPr>
          <p:nvPr/>
        </p:nvSpPr>
        <p:spPr bwMode="auto">
          <a:xfrm>
            <a:off x="2208213" y="4175125"/>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latin typeface="Arial" panose="020B0604020202020204" pitchFamily="34" charset="0"/>
              </a:rPr>
              <a:t>(-1,-1,-1)</a:t>
            </a:r>
          </a:p>
        </p:txBody>
      </p:sp>
      <p:sp>
        <p:nvSpPr>
          <p:cNvPr id="374808" name="Text Box 24">
            <a:extLst>
              <a:ext uri="{FF2B5EF4-FFF2-40B4-BE49-F238E27FC236}">
                <a16:creationId xmlns:a16="http://schemas.microsoft.com/office/drawing/2014/main" id="{028DA07B-9C2F-CA04-09E5-BE544AE89DF1}"/>
              </a:ext>
            </a:extLst>
          </p:cNvPr>
          <p:cNvSpPr txBox="1">
            <a:spLocks noChangeArrowheads="1"/>
          </p:cNvSpPr>
          <p:nvPr/>
        </p:nvSpPr>
        <p:spPr bwMode="auto">
          <a:xfrm>
            <a:off x="4954588" y="3384550"/>
            <a:ext cx="1878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hlink"/>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b="1">
                <a:latin typeface="Arial" panose="020B0604020202020204" pitchFamily="34" charset="0"/>
              </a:rPr>
              <a:t>(1,1,1)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74790"/>
                                        </p:tgtEl>
                                        <p:attrNameLst>
                                          <p:attrName>style.visibility</p:attrName>
                                        </p:attrNameLst>
                                      </p:cBhvr>
                                      <p:to>
                                        <p:strVal val="visible"/>
                                      </p:to>
                                    </p:set>
                                    <p:animEffect transition="in" filter="checkerboard(across)">
                                      <p:cBhvr>
                                        <p:cTn id="7" dur="500"/>
                                        <p:tgtEl>
                                          <p:spTgt spid="374790"/>
                                        </p:tgtEl>
                                      </p:cBhvr>
                                    </p:animEffect>
                                  </p:childTnLst>
                                </p:cTn>
                              </p:par>
                              <p:par>
                                <p:cTn id="8" presetID="5" presetClass="entr" presetSubtype="10" fill="hold" nodeType="withEffect">
                                  <p:stCondLst>
                                    <p:cond delay="0"/>
                                  </p:stCondLst>
                                  <p:childTnLst>
                                    <p:set>
                                      <p:cBhvr>
                                        <p:cTn id="9" dur="1" fill="hold">
                                          <p:stCondLst>
                                            <p:cond delay="0"/>
                                          </p:stCondLst>
                                        </p:cTn>
                                        <p:tgtEl>
                                          <p:spTgt spid="374791"/>
                                        </p:tgtEl>
                                        <p:attrNameLst>
                                          <p:attrName>style.visibility</p:attrName>
                                        </p:attrNameLst>
                                      </p:cBhvr>
                                      <p:to>
                                        <p:strVal val="visible"/>
                                      </p:to>
                                    </p:set>
                                    <p:animEffect transition="in" filter="checkerboard(across)">
                                      <p:cBhvr>
                                        <p:cTn id="10" dur="500"/>
                                        <p:tgtEl>
                                          <p:spTgt spid="374791"/>
                                        </p:tgtEl>
                                      </p:cBhvr>
                                    </p:animEffect>
                                  </p:childTnLst>
                                </p:cTn>
                              </p:par>
                              <p:par>
                                <p:cTn id="11" presetID="5" presetClass="entr" presetSubtype="10" fill="hold" nodeType="withEffect">
                                  <p:stCondLst>
                                    <p:cond delay="0"/>
                                  </p:stCondLst>
                                  <p:childTnLst>
                                    <p:set>
                                      <p:cBhvr>
                                        <p:cTn id="12" dur="1" fill="hold">
                                          <p:stCondLst>
                                            <p:cond delay="0"/>
                                          </p:stCondLst>
                                        </p:cTn>
                                        <p:tgtEl>
                                          <p:spTgt spid="374792"/>
                                        </p:tgtEl>
                                        <p:attrNameLst>
                                          <p:attrName>style.visibility</p:attrName>
                                        </p:attrNameLst>
                                      </p:cBhvr>
                                      <p:to>
                                        <p:strVal val="visible"/>
                                      </p:to>
                                    </p:set>
                                    <p:animEffect transition="in" filter="checkerboard(across)">
                                      <p:cBhvr>
                                        <p:cTn id="13" dur="500"/>
                                        <p:tgtEl>
                                          <p:spTgt spid="374792"/>
                                        </p:tgtEl>
                                      </p:cBhvr>
                                    </p:animEffect>
                                  </p:childTnLst>
                                </p:cTn>
                              </p:par>
                              <p:par>
                                <p:cTn id="14" presetID="5" presetClass="entr" presetSubtype="10" fill="hold" nodeType="withEffect">
                                  <p:stCondLst>
                                    <p:cond delay="0"/>
                                  </p:stCondLst>
                                  <p:childTnLst>
                                    <p:set>
                                      <p:cBhvr>
                                        <p:cTn id="15" dur="1" fill="hold">
                                          <p:stCondLst>
                                            <p:cond delay="0"/>
                                          </p:stCondLst>
                                        </p:cTn>
                                        <p:tgtEl>
                                          <p:spTgt spid="374793"/>
                                        </p:tgtEl>
                                        <p:attrNameLst>
                                          <p:attrName>style.visibility</p:attrName>
                                        </p:attrNameLst>
                                      </p:cBhvr>
                                      <p:to>
                                        <p:strVal val="visible"/>
                                      </p:to>
                                    </p:set>
                                    <p:animEffect transition="in" filter="checkerboard(across)">
                                      <p:cBhvr>
                                        <p:cTn id="16" dur="500"/>
                                        <p:tgtEl>
                                          <p:spTgt spid="374793"/>
                                        </p:tgtEl>
                                      </p:cBhvr>
                                    </p:animEffect>
                                  </p:childTnLst>
                                </p:cTn>
                              </p:par>
                              <p:par>
                                <p:cTn id="17" presetID="5" presetClass="entr" presetSubtype="10" fill="hold" nodeType="withEffect">
                                  <p:stCondLst>
                                    <p:cond delay="0"/>
                                  </p:stCondLst>
                                  <p:childTnLst>
                                    <p:set>
                                      <p:cBhvr>
                                        <p:cTn id="18" dur="1" fill="hold">
                                          <p:stCondLst>
                                            <p:cond delay="0"/>
                                          </p:stCondLst>
                                        </p:cTn>
                                        <p:tgtEl>
                                          <p:spTgt spid="374794"/>
                                        </p:tgtEl>
                                        <p:attrNameLst>
                                          <p:attrName>style.visibility</p:attrName>
                                        </p:attrNameLst>
                                      </p:cBhvr>
                                      <p:to>
                                        <p:strVal val="visible"/>
                                      </p:to>
                                    </p:set>
                                    <p:animEffect transition="in" filter="checkerboard(across)">
                                      <p:cBhvr>
                                        <p:cTn id="19" dur="500"/>
                                        <p:tgtEl>
                                          <p:spTgt spid="374794"/>
                                        </p:tgtEl>
                                      </p:cBhvr>
                                    </p:animEffect>
                                  </p:childTnLst>
                                </p:cTn>
                              </p:par>
                              <p:par>
                                <p:cTn id="20" presetID="5" presetClass="entr" presetSubtype="10" fill="hold" nodeType="withEffect">
                                  <p:stCondLst>
                                    <p:cond delay="0"/>
                                  </p:stCondLst>
                                  <p:childTnLst>
                                    <p:set>
                                      <p:cBhvr>
                                        <p:cTn id="21" dur="1" fill="hold">
                                          <p:stCondLst>
                                            <p:cond delay="0"/>
                                          </p:stCondLst>
                                        </p:cTn>
                                        <p:tgtEl>
                                          <p:spTgt spid="374795"/>
                                        </p:tgtEl>
                                        <p:attrNameLst>
                                          <p:attrName>style.visibility</p:attrName>
                                        </p:attrNameLst>
                                      </p:cBhvr>
                                      <p:to>
                                        <p:strVal val="visible"/>
                                      </p:to>
                                    </p:set>
                                    <p:animEffect transition="in" filter="checkerboard(across)">
                                      <p:cBhvr>
                                        <p:cTn id="22" dur="500"/>
                                        <p:tgtEl>
                                          <p:spTgt spid="374795"/>
                                        </p:tgtEl>
                                      </p:cBhvr>
                                    </p:animEffect>
                                  </p:childTnLst>
                                </p:cTn>
                              </p:par>
                              <p:par>
                                <p:cTn id="23" presetID="5" presetClass="entr" presetSubtype="10" fill="hold" nodeType="withEffect">
                                  <p:stCondLst>
                                    <p:cond delay="0"/>
                                  </p:stCondLst>
                                  <p:childTnLst>
                                    <p:set>
                                      <p:cBhvr>
                                        <p:cTn id="24" dur="1" fill="hold">
                                          <p:stCondLst>
                                            <p:cond delay="0"/>
                                          </p:stCondLst>
                                        </p:cTn>
                                        <p:tgtEl>
                                          <p:spTgt spid="374796"/>
                                        </p:tgtEl>
                                        <p:attrNameLst>
                                          <p:attrName>style.visibility</p:attrName>
                                        </p:attrNameLst>
                                      </p:cBhvr>
                                      <p:to>
                                        <p:strVal val="visible"/>
                                      </p:to>
                                    </p:set>
                                    <p:animEffect transition="in" filter="checkerboard(across)">
                                      <p:cBhvr>
                                        <p:cTn id="25" dur="500"/>
                                        <p:tgtEl>
                                          <p:spTgt spid="374796"/>
                                        </p:tgtEl>
                                      </p:cBhvr>
                                    </p:animEffect>
                                  </p:childTnLst>
                                </p:cTn>
                              </p:par>
                              <p:par>
                                <p:cTn id="26" presetID="5" presetClass="entr" presetSubtype="10" fill="hold" nodeType="withEffect">
                                  <p:stCondLst>
                                    <p:cond delay="0"/>
                                  </p:stCondLst>
                                  <p:childTnLst>
                                    <p:set>
                                      <p:cBhvr>
                                        <p:cTn id="27" dur="1" fill="hold">
                                          <p:stCondLst>
                                            <p:cond delay="0"/>
                                          </p:stCondLst>
                                        </p:cTn>
                                        <p:tgtEl>
                                          <p:spTgt spid="374797"/>
                                        </p:tgtEl>
                                        <p:attrNameLst>
                                          <p:attrName>style.visibility</p:attrName>
                                        </p:attrNameLst>
                                      </p:cBhvr>
                                      <p:to>
                                        <p:strVal val="visible"/>
                                      </p:to>
                                    </p:set>
                                    <p:animEffect transition="in" filter="checkerboard(across)">
                                      <p:cBhvr>
                                        <p:cTn id="28" dur="500"/>
                                        <p:tgtEl>
                                          <p:spTgt spid="374797"/>
                                        </p:tgtEl>
                                      </p:cBhvr>
                                    </p:animEffect>
                                  </p:childTnLst>
                                </p:cTn>
                              </p:par>
                              <p:par>
                                <p:cTn id="29" presetID="5" presetClass="entr" presetSubtype="10" fill="hold" nodeType="withEffect">
                                  <p:stCondLst>
                                    <p:cond delay="0"/>
                                  </p:stCondLst>
                                  <p:childTnLst>
                                    <p:set>
                                      <p:cBhvr>
                                        <p:cTn id="30" dur="1" fill="hold">
                                          <p:stCondLst>
                                            <p:cond delay="0"/>
                                          </p:stCondLst>
                                        </p:cTn>
                                        <p:tgtEl>
                                          <p:spTgt spid="374798"/>
                                        </p:tgtEl>
                                        <p:attrNameLst>
                                          <p:attrName>style.visibility</p:attrName>
                                        </p:attrNameLst>
                                      </p:cBhvr>
                                      <p:to>
                                        <p:strVal val="visible"/>
                                      </p:to>
                                    </p:set>
                                    <p:animEffect transition="in" filter="checkerboard(across)">
                                      <p:cBhvr>
                                        <p:cTn id="31" dur="500"/>
                                        <p:tgtEl>
                                          <p:spTgt spid="374798"/>
                                        </p:tgtEl>
                                      </p:cBhvr>
                                    </p:animEffect>
                                  </p:childTnLst>
                                </p:cTn>
                              </p:par>
                              <p:par>
                                <p:cTn id="32" presetID="5" presetClass="entr" presetSubtype="10" fill="hold" nodeType="withEffect">
                                  <p:stCondLst>
                                    <p:cond delay="0"/>
                                  </p:stCondLst>
                                  <p:childTnLst>
                                    <p:set>
                                      <p:cBhvr>
                                        <p:cTn id="33" dur="1" fill="hold">
                                          <p:stCondLst>
                                            <p:cond delay="0"/>
                                          </p:stCondLst>
                                        </p:cTn>
                                        <p:tgtEl>
                                          <p:spTgt spid="374799"/>
                                        </p:tgtEl>
                                        <p:attrNameLst>
                                          <p:attrName>style.visibility</p:attrName>
                                        </p:attrNameLst>
                                      </p:cBhvr>
                                      <p:to>
                                        <p:strVal val="visible"/>
                                      </p:to>
                                    </p:set>
                                    <p:animEffect transition="in" filter="checkerboard(across)">
                                      <p:cBhvr>
                                        <p:cTn id="34" dur="500"/>
                                        <p:tgtEl>
                                          <p:spTgt spid="374799"/>
                                        </p:tgtEl>
                                      </p:cBhvr>
                                    </p:animEffect>
                                  </p:childTnLst>
                                </p:cTn>
                              </p:par>
                              <p:par>
                                <p:cTn id="35" presetID="5" presetClass="entr" presetSubtype="10" fill="hold" nodeType="withEffect">
                                  <p:stCondLst>
                                    <p:cond delay="0"/>
                                  </p:stCondLst>
                                  <p:childTnLst>
                                    <p:set>
                                      <p:cBhvr>
                                        <p:cTn id="36" dur="1" fill="hold">
                                          <p:stCondLst>
                                            <p:cond delay="0"/>
                                          </p:stCondLst>
                                        </p:cTn>
                                        <p:tgtEl>
                                          <p:spTgt spid="374800"/>
                                        </p:tgtEl>
                                        <p:attrNameLst>
                                          <p:attrName>style.visibility</p:attrName>
                                        </p:attrNameLst>
                                      </p:cBhvr>
                                      <p:to>
                                        <p:strVal val="visible"/>
                                      </p:to>
                                    </p:set>
                                    <p:animEffect transition="in" filter="checkerboard(across)">
                                      <p:cBhvr>
                                        <p:cTn id="37" dur="500"/>
                                        <p:tgtEl>
                                          <p:spTgt spid="374800"/>
                                        </p:tgtEl>
                                      </p:cBhvr>
                                    </p:animEffect>
                                  </p:childTnLst>
                                </p:cTn>
                              </p:par>
                              <p:par>
                                <p:cTn id="38" presetID="5" presetClass="entr" presetSubtype="10" fill="hold" nodeType="withEffect">
                                  <p:stCondLst>
                                    <p:cond delay="0"/>
                                  </p:stCondLst>
                                  <p:childTnLst>
                                    <p:set>
                                      <p:cBhvr>
                                        <p:cTn id="39" dur="1" fill="hold">
                                          <p:stCondLst>
                                            <p:cond delay="0"/>
                                          </p:stCondLst>
                                        </p:cTn>
                                        <p:tgtEl>
                                          <p:spTgt spid="374801"/>
                                        </p:tgtEl>
                                        <p:attrNameLst>
                                          <p:attrName>style.visibility</p:attrName>
                                        </p:attrNameLst>
                                      </p:cBhvr>
                                      <p:to>
                                        <p:strVal val="visible"/>
                                      </p:to>
                                    </p:set>
                                    <p:animEffect transition="in" filter="checkerboard(across)">
                                      <p:cBhvr>
                                        <p:cTn id="40" dur="500"/>
                                        <p:tgtEl>
                                          <p:spTgt spid="374801"/>
                                        </p:tgtEl>
                                      </p:cBhvr>
                                    </p:animEffect>
                                  </p:childTnLst>
                                </p:cTn>
                              </p:par>
                              <p:par>
                                <p:cTn id="41" presetID="5" presetClass="entr" presetSubtype="10" fill="hold" nodeType="withEffect">
                                  <p:stCondLst>
                                    <p:cond delay="0"/>
                                  </p:stCondLst>
                                  <p:childTnLst>
                                    <p:set>
                                      <p:cBhvr>
                                        <p:cTn id="42" dur="1" fill="hold">
                                          <p:stCondLst>
                                            <p:cond delay="0"/>
                                          </p:stCondLst>
                                        </p:cTn>
                                        <p:tgtEl>
                                          <p:spTgt spid="374802"/>
                                        </p:tgtEl>
                                        <p:attrNameLst>
                                          <p:attrName>style.visibility</p:attrName>
                                        </p:attrNameLst>
                                      </p:cBhvr>
                                      <p:to>
                                        <p:strVal val="visible"/>
                                      </p:to>
                                    </p:set>
                                    <p:animEffect transition="in" filter="checkerboard(across)">
                                      <p:cBhvr>
                                        <p:cTn id="43" dur="500"/>
                                        <p:tgtEl>
                                          <p:spTgt spid="374802"/>
                                        </p:tgtEl>
                                      </p:cBhvr>
                                    </p:animEffect>
                                  </p:childTnLst>
                                </p:cTn>
                              </p:par>
                              <p:par>
                                <p:cTn id="44" presetID="5" presetClass="entr" presetSubtype="10" fill="hold" nodeType="withEffect">
                                  <p:stCondLst>
                                    <p:cond delay="0"/>
                                  </p:stCondLst>
                                  <p:childTnLst>
                                    <p:set>
                                      <p:cBhvr>
                                        <p:cTn id="45" dur="1" fill="hold">
                                          <p:stCondLst>
                                            <p:cond delay="0"/>
                                          </p:stCondLst>
                                        </p:cTn>
                                        <p:tgtEl>
                                          <p:spTgt spid="374804"/>
                                        </p:tgtEl>
                                        <p:attrNameLst>
                                          <p:attrName>style.visibility</p:attrName>
                                        </p:attrNameLst>
                                      </p:cBhvr>
                                      <p:to>
                                        <p:strVal val="visible"/>
                                      </p:to>
                                    </p:set>
                                    <p:animEffect transition="in" filter="checkerboard(across)">
                                      <p:cBhvr>
                                        <p:cTn id="46" dur="500"/>
                                        <p:tgtEl>
                                          <p:spTgt spid="374804"/>
                                        </p:tgtEl>
                                      </p:cBhvr>
                                    </p:animEffect>
                                  </p:childTnLst>
                                </p:cTn>
                              </p:par>
                              <p:par>
                                <p:cTn id="47" presetID="5" presetClass="entr" presetSubtype="10" fill="hold" nodeType="withEffect">
                                  <p:stCondLst>
                                    <p:cond delay="0"/>
                                  </p:stCondLst>
                                  <p:childTnLst>
                                    <p:set>
                                      <p:cBhvr>
                                        <p:cTn id="48" dur="1" fill="hold">
                                          <p:stCondLst>
                                            <p:cond delay="0"/>
                                          </p:stCondLst>
                                        </p:cTn>
                                        <p:tgtEl>
                                          <p:spTgt spid="374805"/>
                                        </p:tgtEl>
                                        <p:attrNameLst>
                                          <p:attrName>style.visibility</p:attrName>
                                        </p:attrNameLst>
                                      </p:cBhvr>
                                      <p:to>
                                        <p:strVal val="visible"/>
                                      </p:to>
                                    </p:set>
                                    <p:animEffect transition="in" filter="checkerboard(across)">
                                      <p:cBhvr>
                                        <p:cTn id="49" dur="500"/>
                                        <p:tgtEl>
                                          <p:spTgt spid="374805"/>
                                        </p:tgtEl>
                                      </p:cBhvr>
                                    </p:animEffect>
                                  </p:childTnLst>
                                </p:cTn>
                              </p:par>
                              <p:par>
                                <p:cTn id="50" presetID="5" presetClass="entr" presetSubtype="10" fill="hold" nodeType="withEffect">
                                  <p:stCondLst>
                                    <p:cond delay="0"/>
                                  </p:stCondLst>
                                  <p:childTnLst>
                                    <p:set>
                                      <p:cBhvr>
                                        <p:cTn id="51" dur="1" fill="hold">
                                          <p:stCondLst>
                                            <p:cond delay="0"/>
                                          </p:stCondLst>
                                        </p:cTn>
                                        <p:tgtEl>
                                          <p:spTgt spid="374806"/>
                                        </p:tgtEl>
                                        <p:attrNameLst>
                                          <p:attrName>style.visibility</p:attrName>
                                        </p:attrNameLst>
                                      </p:cBhvr>
                                      <p:to>
                                        <p:strVal val="visible"/>
                                      </p:to>
                                    </p:set>
                                    <p:animEffect transition="in" filter="checkerboard(across)">
                                      <p:cBhvr>
                                        <p:cTn id="52" dur="500"/>
                                        <p:tgtEl>
                                          <p:spTgt spid="374806"/>
                                        </p:tgtEl>
                                      </p:cBhvr>
                                    </p:animEffect>
                                  </p:childTnLst>
                                </p:cTn>
                              </p:par>
                              <p:par>
                                <p:cTn id="53" presetID="5" presetClass="entr" presetSubtype="10" fill="hold" nodeType="withEffect">
                                  <p:stCondLst>
                                    <p:cond delay="0"/>
                                  </p:stCondLst>
                                  <p:childTnLst>
                                    <p:set>
                                      <p:cBhvr>
                                        <p:cTn id="54" dur="1" fill="hold">
                                          <p:stCondLst>
                                            <p:cond delay="0"/>
                                          </p:stCondLst>
                                        </p:cTn>
                                        <p:tgtEl>
                                          <p:spTgt spid="374803"/>
                                        </p:tgtEl>
                                        <p:attrNameLst>
                                          <p:attrName>style.visibility</p:attrName>
                                        </p:attrNameLst>
                                      </p:cBhvr>
                                      <p:to>
                                        <p:strVal val="visible"/>
                                      </p:to>
                                    </p:set>
                                    <p:animEffect transition="in" filter="checkerboard(across)">
                                      <p:cBhvr>
                                        <p:cTn id="55" dur="500"/>
                                        <p:tgtEl>
                                          <p:spTgt spid="374803"/>
                                        </p:tgtEl>
                                      </p:cBhvr>
                                    </p:animEffect>
                                  </p:childTnLst>
                                </p:cTn>
                              </p:par>
                              <p:par>
                                <p:cTn id="56" presetID="5" presetClass="entr" presetSubtype="10" fill="hold" nodeType="withEffect">
                                  <p:stCondLst>
                                    <p:cond delay="0"/>
                                  </p:stCondLst>
                                  <p:childTnLst>
                                    <p:set>
                                      <p:cBhvr>
                                        <p:cTn id="57" dur="1" fill="hold">
                                          <p:stCondLst>
                                            <p:cond delay="0"/>
                                          </p:stCondLst>
                                        </p:cTn>
                                        <p:tgtEl>
                                          <p:spTgt spid="374807"/>
                                        </p:tgtEl>
                                        <p:attrNameLst>
                                          <p:attrName>style.visibility</p:attrName>
                                        </p:attrNameLst>
                                      </p:cBhvr>
                                      <p:to>
                                        <p:strVal val="visible"/>
                                      </p:to>
                                    </p:set>
                                    <p:animEffect transition="in" filter="checkerboard(across)">
                                      <p:cBhvr>
                                        <p:cTn id="58" dur="500"/>
                                        <p:tgtEl>
                                          <p:spTgt spid="374807"/>
                                        </p:tgtEl>
                                      </p:cBhvr>
                                    </p:animEffect>
                                  </p:childTnLst>
                                </p:cTn>
                              </p:par>
                              <p:par>
                                <p:cTn id="59" presetID="5" presetClass="entr" presetSubtype="10" fill="hold" nodeType="withEffect">
                                  <p:stCondLst>
                                    <p:cond delay="0"/>
                                  </p:stCondLst>
                                  <p:childTnLst>
                                    <p:set>
                                      <p:cBhvr>
                                        <p:cTn id="60" dur="1" fill="hold">
                                          <p:stCondLst>
                                            <p:cond delay="0"/>
                                          </p:stCondLst>
                                        </p:cTn>
                                        <p:tgtEl>
                                          <p:spTgt spid="374808"/>
                                        </p:tgtEl>
                                        <p:attrNameLst>
                                          <p:attrName>style.visibility</p:attrName>
                                        </p:attrNameLst>
                                      </p:cBhvr>
                                      <p:to>
                                        <p:strVal val="visible"/>
                                      </p:to>
                                    </p:set>
                                    <p:animEffect transition="in" filter="checkerboard(across)">
                                      <p:cBhvr>
                                        <p:cTn id="61" dur="500"/>
                                        <p:tgtEl>
                                          <p:spTgt spid="374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01" grpId="0"/>
      <p:bldP spid="374802" grpId="0"/>
      <p:bldP spid="374803" grpId="0"/>
      <p:bldP spid="374804" grpId="0"/>
      <p:bldP spid="374807" grpId="0"/>
      <p:bldP spid="37480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1EDAF941-B053-7228-9A0F-134D942B429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CC8BE34F-1F13-4C7F-8C7A-368C9817CD34}" type="slidenum">
              <a:rPr lang="es-ES" altLang="en-US" sz="1000">
                <a:latin typeface="Arial" panose="020B0604020202020204" pitchFamily="34" charset="0"/>
              </a:rPr>
              <a:pPr lvl="1" algn="r"/>
              <a:t>27</a:t>
            </a:fld>
            <a:endParaRPr lang="es-ES" altLang="en-US" sz="1000">
              <a:latin typeface="Arial" panose="020B0604020202020204" pitchFamily="34" charset="0"/>
            </a:endParaRPr>
          </a:p>
        </p:txBody>
      </p:sp>
      <p:sp>
        <p:nvSpPr>
          <p:cNvPr id="23555" name="Rectangle 2">
            <a:extLst>
              <a:ext uri="{FF2B5EF4-FFF2-40B4-BE49-F238E27FC236}">
                <a16:creationId xmlns:a16="http://schemas.microsoft.com/office/drawing/2014/main" id="{FBDF56CF-94E5-426B-2188-309C9D13F497}"/>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23556" name="Rectangle 3">
            <a:extLst>
              <a:ext uri="{FF2B5EF4-FFF2-40B4-BE49-F238E27FC236}">
                <a16:creationId xmlns:a16="http://schemas.microsoft.com/office/drawing/2014/main" id="{23784AE4-1F1E-8AFA-D259-0A390462F270}"/>
              </a:ext>
            </a:extLst>
          </p:cNvPr>
          <p:cNvSpPr>
            <a:spLocks noGrp="1" noChangeArrowheads="1"/>
          </p:cNvSpPr>
          <p:nvPr>
            <p:ph type="body" idx="4294967295"/>
          </p:nvPr>
        </p:nvSpPr>
        <p:spPr>
          <a:xfrm>
            <a:off x="685800" y="1524000"/>
            <a:ext cx="8001000" cy="4724400"/>
          </a:xfrm>
        </p:spPr>
        <p:txBody>
          <a:bodyPr/>
          <a:lstStyle/>
          <a:p>
            <a:r>
              <a:rPr lang="en-US" altLang="en-US">
                <a:ea typeface="ＭＳ Ｐゴシック" panose="020B0600070205080204" pitchFamily="34" charset="-128"/>
              </a:rPr>
              <a:t>Introduce basic implementation strategies</a:t>
            </a:r>
          </a:p>
          <a:p>
            <a:pPr>
              <a:buFontTx/>
              <a:buNone/>
            </a:pPr>
            <a:endParaRPr lang="en-US" altLang="en-US">
              <a:ea typeface="ＭＳ Ｐゴシック" panose="020B0600070205080204" pitchFamily="34" charset="-128"/>
            </a:endParaRPr>
          </a:p>
          <a:p>
            <a:r>
              <a:rPr lang="en-US" altLang="en-US">
                <a:solidFill>
                  <a:srgbClr val="FF0000"/>
                </a:solidFill>
                <a:ea typeface="ＭＳ Ｐゴシック" panose="020B0600070205080204" pitchFamily="34" charset="-128"/>
              </a:rPr>
              <a:t>Clipping </a:t>
            </a:r>
          </a:p>
          <a:p>
            <a:pPr>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Scan conversion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27F4BDB3-1ACF-A174-CB33-5CB2499FA55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5B849F2C-D74B-410A-86EA-FC46A2331DCB}" type="slidenum">
              <a:rPr lang="es-ES" altLang="en-US" sz="1000">
                <a:latin typeface="Arial" panose="020B0604020202020204" pitchFamily="34" charset="0"/>
              </a:rPr>
              <a:pPr lvl="1" algn="r"/>
              <a:t>28</a:t>
            </a:fld>
            <a:endParaRPr lang="es-ES" altLang="en-US" sz="1000">
              <a:latin typeface="Arial" panose="020B0604020202020204" pitchFamily="34" charset="0"/>
            </a:endParaRPr>
          </a:p>
        </p:txBody>
      </p:sp>
      <p:sp>
        <p:nvSpPr>
          <p:cNvPr id="24579" name="Rectangle 2">
            <a:extLst>
              <a:ext uri="{FF2B5EF4-FFF2-40B4-BE49-F238E27FC236}">
                <a16:creationId xmlns:a16="http://schemas.microsoft.com/office/drawing/2014/main" id="{6821FF0B-7941-7478-FF10-7B1C0ABAD4B3}"/>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24580" name="Rectangle 3">
            <a:extLst>
              <a:ext uri="{FF2B5EF4-FFF2-40B4-BE49-F238E27FC236}">
                <a16:creationId xmlns:a16="http://schemas.microsoft.com/office/drawing/2014/main" id="{0F827857-7049-9F0D-C1C6-84790FC4103E}"/>
              </a:ext>
            </a:extLst>
          </p:cNvPr>
          <p:cNvSpPr>
            <a:spLocks noGrp="1" noChangeArrowheads="1"/>
          </p:cNvSpPr>
          <p:nvPr>
            <p:ph type="body" idx="4294967295"/>
          </p:nvPr>
        </p:nvSpPr>
        <p:spPr>
          <a:xfrm>
            <a:off x="685800" y="1524000"/>
            <a:ext cx="8001000" cy="4724400"/>
          </a:xfrm>
        </p:spPr>
        <p:txBody>
          <a:bodyPr/>
          <a:lstStyle/>
          <a:p>
            <a:r>
              <a:rPr lang="en-US" altLang="en-US">
                <a:ea typeface="ＭＳ Ｐゴシック" panose="020B0600070205080204" pitchFamily="34" charset="-128"/>
              </a:rPr>
              <a:t>Introduce basic implementation strategies</a:t>
            </a:r>
          </a:p>
          <a:p>
            <a:pPr>
              <a:buFontTx/>
              <a:buNone/>
            </a:pPr>
            <a:endParaRPr lang="en-US" altLang="en-US">
              <a:ea typeface="ＭＳ Ｐゴシック" panose="020B0600070205080204" pitchFamily="34" charset="-128"/>
            </a:endParaRPr>
          </a:p>
          <a:p>
            <a:r>
              <a:rPr lang="en-US" altLang="en-US">
                <a:solidFill>
                  <a:schemeClr val="hlink"/>
                </a:solidFill>
                <a:ea typeface="ＭＳ Ｐゴシック" panose="020B0600070205080204" pitchFamily="34" charset="-128"/>
              </a:rPr>
              <a:t>Clipping </a:t>
            </a:r>
          </a:p>
          <a:p>
            <a:pPr>
              <a:buFontTx/>
              <a:buNone/>
            </a:pPr>
            <a:endParaRPr lang="en-US" altLang="en-US">
              <a:solidFill>
                <a:schemeClr val="hlink"/>
              </a:solidFill>
              <a:ea typeface="ＭＳ Ｐゴシック" panose="020B0600070205080204" pitchFamily="34" charset="-128"/>
            </a:endParaRPr>
          </a:p>
          <a:p>
            <a:r>
              <a:rPr lang="en-US" altLang="en-US">
                <a:solidFill>
                  <a:schemeClr val="hlink"/>
                </a:solidFill>
                <a:ea typeface="ＭＳ Ｐゴシック" panose="020B0600070205080204" pitchFamily="34" charset="-128"/>
              </a:rPr>
              <a:t>Scan conversion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EE5E774A-F0F9-40AB-D49F-22CBF4875E7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698336A-662B-46A1-820F-78D8652A877F}" type="slidenum">
              <a:rPr lang="es-ES" altLang="en-US" sz="1000">
                <a:latin typeface="Arial" panose="020B0604020202020204" pitchFamily="34" charset="0"/>
              </a:rPr>
              <a:pPr lvl="1" algn="r"/>
              <a:t>29</a:t>
            </a:fld>
            <a:endParaRPr lang="es-ES" altLang="en-US" sz="1000">
              <a:latin typeface="Arial" panose="020B0604020202020204" pitchFamily="34" charset="0"/>
            </a:endParaRPr>
          </a:p>
        </p:txBody>
      </p:sp>
      <p:sp>
        <p:nvSpPr>
          <p:cNvPr id="25603" name="Rectangle 2">
            <a:extLst>
              <a:ext uri="{FF2B5EF4-FFF2-40B4-BE49-F238E27FC236}">
                <a16:creationId xmlns:a16="http://schemas.microsoft.com/office/drawing/2014/main" id="{4828DB18-5216-448C-A767-F12017170F43}"/>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Overview</a:t>
            </a:r>
          </a:p>
        </p:txBody>
      </p:sp>
      <p:sp>
        <p:nvSpPr>
          <p:cNvPr id="270341" name="Rectangle 3">
            <a:extLst>
              <a:ext uri="{FF2B5EF4-FFF2-40B4-BE49-F238E27FC236}">
                <a16:creationId xmlns:a16="http://schemas.microsoft.com/office/drawing/2014/main" id="{8AAA1170-BDFE-B3C8-0054-68F8DF9E7990}"/>
              </a:ext>
            </a:extLst>
          </p:cNvPr>
          <p:cNvSpPr>
            <a:spLocks noGrp="1" noChangeArrowheads="1"/>
          </p:cNvSpPr>
          <p:nvPr>
            <p:ph type="body" idx="4294967295"/>
          </p:nvPr>
        </p:nvSpPr>
        <p:spPr>
          <a:xfrm>
            <a:off x="-92075" y="1393825"/>
            <a:ext cx="9372600" cy="5334000"/>
          </a:xfrm>
        </p:spPr>
        <p:txBody>
          <a:bodyPr/>
          <a:lstStyle/>
          <a:p>
            <a:r>
              <a:rPr lang="en-US" altLang="en-US" sz="2700" b="1">
                <a:solidFill>
                  <a:schemeClr val="accent2"/>
                </a:solidFill>
                <a:ea typeface="ＭＳ Ｐゴシック" panose="020B0600070205080204" pitchFamily="34" charset="-128"/>
              </a:rPr>
              <a:t>At end of the geometric pipeline</a:t>
            </a:r>
            <a:r>
              <a:rPr lang="en-US" altLang="en-US" sz="2700">
                <a:ea typeface="ＭＳ Ｐゴシック" panose="020B0600070205080204" pitchFamily="34" charset="-128"/>
              </a:rPr>
              <a:t>, </a:t>
            </a:r>
            <a:r>
              <a:rPr lang="en-US" altLang="en-US" sz="2700" b="1">
                <a:solidFill>
                  <a:srgbClr val="FFC000"/>
                </a:solidFill>
                <a:ea typeface="ＭＳ Ｐゴシック" panose="020B0600070205080204" pitchFamily="34" charset="-128"/>
              </a:rPr>
              <a:t>vertices</a:t>
            </a:r>
            <a:r>
              <a:rPr lang="en-US" altLang="en-US" sz="2700">
                <a:ea typeface="ＭＳ Ｐゴシック" panose="020B0600070205080204" pitchFamily="34" charset="-128"/>
              </a:rPr>
              <a:t> have been assembled into </a:t>
            </a:r>
            <a:r>
              <a:rPr lang="en-US" altLang="en-US" sz="2700" b="1">
                <a:solidFill>
                  <a:srgbClr val="990033"/>
                </a:solidFill>
                <a:ea typeface="ＭＳ Ｐゴシック" panose="020B0600070205080204" pitchFamily="34" charset="-128"/>
              </a:rPr>
              <a:t>primitives</a:t>
            </a:r>
          </a:p>
          <a:p>
            <a:pPr>
              <a:buFontTx/>
              <a:buNone/>
            </a:pPr>
            <a:endParaRPr lang="en-US" altLang="en-US" sz="2700">
              <a:solidFill>
                <a:srgbClr val="FF0000"/>
              </a:solidFill>
              <a:ea typeface="ＭＳ Ｐゴシック" panose="020B0600070205080204" pitchFamily="34" charset="-128"/>
            </a:endParaRPr>
          </a:p>
          <a:p>
            <a:r>
              <a:rPr lang="en-US" altLang="en-US" sz="2700">
                <a:ea typeface="ＭＳ Ｐゴシック" panose="020B0600070205080204" pitchFamily="34" charset="-128"/>
              </a:rPr>
              <a:t>Must clip out </a:t>
            </a:r>
            <a:r>
              <a:rPr lang="en-US" altLang="en-US" sz="2700" b="1">
                <a:solidFill>
                  <a:srgbClr val="990033"/>
                </a:solidFill>
                <a:ea typeface="ＭＳ Ｐゴシック" panose="020B0600070205080204" pitchFamily="34" charset="-128"/>
              </a:rPr>
              <a:t>primitives</a:t>
            </a:r>
            <a:r>
              <a:rPr lang="en-US" altLang="en-US" sz="2700">
                <a:ea typeface="ＭＳ Ｐゴシック" panose="020B0600070205080204" pitchFamily="34" charset="-128"/>
              </a:rPr>
              <a:t> that are outside the </a:t>
            </a:r>
            <a:r>
              <a:rPr lang="en-US" altLang="en-US" sz="2700" b="1">
                <a:solidFill>
                  <a:schemeClr val="accent1"/>
                </a:solidFill>
                <a:ea typeface="ＭＳ Ｐゴシック" panose="020B0600070205080204" pitchFamily="34" charset="-128"/>
              </a:rPr>
              <a:t>view frustum</a:t>
            </a:r>
          </a:p>
          <a:p>
            <a:pPr lvl="1"/>
            <a:r>
              <a:rPr lang="en-US" altLang="en-US" sz="2200">
                <a:ea typeface="ＭＳ Ｐゴシック" panose="020B0600070205080204" pitchFamily="34" charset="-128"/>
              </a:rPr>
              <a:t>Algorithms based on representing </a:t>
            </a:r>
            <a:r>
              <a:rPr lang="en-US" altLang="en-US" sz="2400" b="1">
                <a:solidFill>
                  <a:srgbClr val="990033"/>
                </a:solidFill>
                <a:ea typeface="ＭＳ Ｐゴシック" panose="020B0600070205080204" pitchFamily="34" charset="-128"/>
              </a:rPr>
              <a:t>primitives</a:t>
            </a:r>
            <a:r>
              <a:rPr lang="en-US" altLang="en-US" sz="2200" b="1">
                <a:solidFill>
                  <a:schemeClr val="accent1"/>
                </a:solidFill>
                <a:ea typeface="ＭＳ Ｐゴシック" panose="020B0600070205080204" pitchFamily="34" charset="-128"/>
              </a:rPr>
              <a:t> by lists of </a:t>
            </a:r>
            <a:r>
              <a:rPr lang="en-US" altLang="en-US" sz="2200" b="1">
                <a:solidFill>
                  <a:srgbClr val="FFC000"/>
                </a:solidFill>
                <a:ea typeface="ＭＳ Ｐゴシック" panose="020B0600070205080204" pitchFamily="34" charset="-128"/>
              </a:rPr>
              <a:t>vertices</a:t>
            </a:r>
          </a:p>
          <a:p>
            <a:pPr lvl="1">
              <a:buFontTx/>
              <a:buNone/>
            </a:pPr>
            <a:endParaRPr lang="en-US" altLang="en-US" sz="2200" b="1">
              <a:solidFill>
                <a:schemeClr val="accent1"/>
              </a:solidFill>
              <a:ea typeface="ＭＳ Ｐゴシック" panose="020B0600070205080204" pitchFamily="34" charset="-128"/>
            </a:endParaRPr>
          </a:p>
          <a:p>
            <a:r>
              <a:rPr lang="en-US" altLang="en-US" sz="2700">
                <a:ea typeface="ＭＳ Ｐゴシック" panose="020B0600070205080204" pitchFamily="34" charset="-128"/>
              </a:rPr>
              <a:t>Must find which </a:t>
            </a:r>
            <a:r>
              <a:rPr lang="en-US" altLang="en-US" sz="2700" b="1">
                <a:solidFill>
                  <a:srgbClr val="FF0000"/>
                </a:solidFill>
                <a:ea typeface="ＭＳ Ｐゴシック" panose="020B0600070205080204" pitchFamily="34" charset="-128"/>
              </a:rPr>
              <a:t>pixels</a:t>
            </a:r>
            <a:r>
              <a:rPr lang="en-US" altLang="en-US" sz="2700">
                <a:ea typeface="ＭＳ Ｐゴシック" panose="020B0600070205080204" pitchFamily="34" charset="-128"/>
              </a:rPr>
              <a:t> can be affected by </a:t>
            </a:r>
            <a:r>
              <a:rPr lang="en-US" altLang="en-US" sz="2700" b="1">
                <a:solidFill>
                  <a:srgbClr val="990033"/>
                </a:solidFill>
                <a:ea typeface="ＭＳ Ｐゴシック" panose="020B0600070205080204" pitchFamily="34" charset="-128"/>
              </a:rPr>
              <a:t>each primitive</a:t>
            </a:r>
          </a:p>
          <a:p>
            <a:pPr lvl="1"/>
            <a:r>
              <a:rPr lang="en-US" altLang="en-US" sz="2200">
                <a:ea typeface="ＭＳ Ｐゴシック" panose="020B0600070205080204" pitchFamily="34" charset="-128"/>
              </a:rPr>
              <a:t>Fragment generation</a:t>
            </a:r>
          </a:p>
          <a:p>
            <a:pPr lvl="1"/>
            <a:r>
              <a:rPr lang="en-US" altLang="en-US" sz="2200" b="1">
                <a:solidFill>
                  <a:schemeClr val="accent2"/>
                </a:solidFill>
                <a:ea typeface="ＭＳ Ｐゴシック" panose="020B0600070205080204" pitchFamily="34" charset="-128"/>
              </a:rPr>
              <a:t>Rasterization </a:t>
            </a:r>
            <a:r>
              <a:rPr lang="en-US" altLang="en-US" sz="2200" b="1">
                <a:ea typeface="ＭＳ Ｐゴシック" panose="020B0600070205080204" pitchFamily="34" charset="-128"/>
              </a:rPr>
              <a:t>or</a:t>
            </a:r>
            <a:r>
              <a:rPr lang="en-US" altLang="en-US" sz="2200" b="1">
                <a:solidFill>
                  <a:schemeClr val="accent2"/>
                </a:solidFill>
                <a:ea typeface="ＭＳ Ｐゴシック" panose="020B0600070205080204" pitchFamily="34" charset="-128"/>
              </a:rPr>
              <a:t> scan conversion</a:t>
            </a:r>
          </a:p>
          <a:p>
            <a:endParaRPr lang="en-US" altLang="en-US" sz="2700">
              <a:ea typeface="ＭＳ Ｐゴシック" panose="020B0600070205080204" pitchFamily="34" charset="-128"/>
            </a:endParaRPr>
          </a:p>
        </p:txBody>
      </p:sp>
      <p:pic>
        <p:nvPicPr>
          <p:cNvPr id="25605" name="Picture 5">
            <a:extLst>
              <a:ext uri="{FF2B5EF4-FFF2-40B4-BE49-F238E27FC236}">
                <a16:creationId xmlns:a16="http://schemas.microsoft.com/office/drawing/2014/main" id="{A921226D-1ED7-04B5-F059-F0FEA64CD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5638800"/>
            <a:ext cx="44259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0341">
                                            <p:txEl>
                                              <p:pRg st="3" end="3"/>
                                            </p:txEl>
                                          </p:spTgt>
                                        </p:tgtEl>
                                        <p:attrNameLst>
                                          <p:attrName>style.visibility</p:attrName>
                                        </p:attrNameLst>
                                      </p:cBhvr>
                                      <p:to>
                                        <p:strVal val="visible"/>
                                      </p:to>
                                    </p:set>
                                    <p:animEffect transition="in" filter="checkerboard(across)">
                                      <p:cBhvr>
                                        <p:cTn id="7" dur="500"/>
                                        <p:tgtEl>
                                          <p:spTgt spid="270341">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70341">
                                            <p:txEl>
                                              <p:pRg st="6" end="6"/>
                                            </p:txEl>
                                          </p:spTgt>
                                        </p:tgtEl>
                                        <p:attrNameLst>
                                          <p:attrName>style.visibility</p:attrName>
                                        </p:attrNameLst>
                                      </p:cBhvr>
                                      <p:to>
                                        <p:strVal val="visible"/>
                                      </p:to>
                                    </p:set>
                                    <p:animEffect transition="in" filter="checkerboard(across)">
                                      <p:cBhvr>
                                        <p:cTn id="12" dur="500"/>
                                        <p:tgtEl>
                                          <p:spTgt spid="270341">
                                            <p:txEl>
                                              <p:pRg st="6" end="6"/>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70341">
                                            <p:txEl>
                                              <p:pRg st="7" end="7"/>
                                            </p:txEl>
                                          </p:spTgt>
                                        </p:tgtEl>
                                        <p:attrNameLst>
                                          <p:attrName>style.visibility</p:attrName>
                                        </p:attrNameLst>
                                      </p:cBhvr>
                                      <p:to>
                                        <p:strVal val="visible"/>
                                      </p:to>
                                    </p:set>
                                    <p:animEffect transition="in" filter="checkerboard(across)">
                                      <p:cBhvr>
                                        <p:cTn id="15" dur="500"/>
                                        <p:tgtEl>
                                          <p:spTgt spid="27034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807418D7-37EF-0EBB-1A3D-7B809D493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35988" r="25833" b="20486"/>
          <a:stretch/>
        </p:blipFill>
        <p:spPr bwMode="auto">
          <a:xfrm>
            <a:off x="838200" y="1676400"/>
            <a:ext cx="7239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Slide Number Placeholder 3">
            <a:extLst>
              <a:ext uri="{FF2B5EF4-FFF2-40B4-BE49-F238E27FC236}">
                <a16:creationId xmlns:a16="http://schemas.microsoft.com/office/drawing/2014/main" id="{9407497A-1B5F-AE0E-5C56-1D358658EF8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7F1C29A9-6804-4D3D-B973-DCDDC1E64615}"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3</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51204" name="Rectangle 5">
            <a:extLst>
              <a:ext uri="{FF2B5EF4-FFF2-40B4-BE49-F238E27FC236}">
                <a16:creationId xmlns:a16="http://schemas.microsoft.com/office/drawing/2014/main" id="{B53FC85A-A88D-77DF-3EA7-E29DD5C976A4}"/>
              </a:ext>
              <a:ext uri="{C183D7F6-B498-43B3-948B-1728B52AA6E4}">
                <adec:decorative xmlns:adec="http://schemas.microsoft.com/office/drawing/2017/decorative" val="1"/>
              </a:ext>
            </a:extLst>
          </p:cNvPr>
          <p:cNvSpPr>
            <a:spLocks noChangeArrowheads="1"/>
          </p:cNvSpPr>
          <p:nvPr/>
        </p:nvSpPr>
        <p:spPr bwMode="auto">
          <a:xfrm>
            <a:off x="990600" y="1676400"/>
            <a:ext cx="6934200" cy="1295400"/>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51205" name="TextBox 6">
            <a:extLst>
              <a:ext uri="{FF2B5EF4-FFF2-40B4-BE49-F238E27FC236}">
                <a16:creationId xmlns:a16="http://schemas.microsoft.com/office/drawing/2014/main" id="{48D08C5D-7096-FD65-8237-2C3F26F31668}"/>
              </a:ext>
              <a:ext uri="{C183D7F6-B498-43B3-948B-1728B52AA6E4}">
                <adec:decorative xmlns:adec="http://schemas.microsoft.com/office/drawing/2017/decorative" val="1"/>
              </a:ext>
            </a:extLst>
          </p:cNvPr>
          <p:cNvSpPr txBox="1">
            <a:spLocks noChangeArrowheads="1"/>
          </p:cNvSpPr>
          <p:nvPr/>
        </p:nvSpPr>
        <p:spPr bwMode="auto">
          <a:xfrm>
            <a:off x="158750" y="-9525"/>
            <a:ext cx="8859838"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NEXT.</a:t>
            </a:r>
          </a:p>
        </p:txBody>
      </p:sp>
      <p:sp>
        <p:nvSpPr>
          <p:cNvPr id="51206" name="Rectangle 6">
            <a:extLst>
              <a:ext uri="{FF2B5EF4-FFF2-40B4-BE49-F238E27FC236}">
                <a16:creationId xmlns:a16="http://schemas.microsoft.com/office/drawing/2014/main" id="{F0E88F57-B1BD-DE0D-4E0A-CA8224D31BCA}"/>
              </a:ext>
              <a:ext uri="{C183D7F6-B498-43B3-948B-1728B52AA6E4}">
                <adec:decorative xmlns:adec="http://schemas.microsoft.com/office/drawing/2017/decorative" val="1"/>
              </a:ext>
            </a:extLst>
          </p:cNvPr>
          <p:cNvSpPr>
            <a:spLocks noChangeArrowheads="1"/>
          </p:cNvSpPr>
          <p:nvPr/>
        </p:nvSpPr>
        <p:spPr bwMode="auto">
          <a:xfrm>
            <a:off x="158750" y="-14288"/>
            <a:ext cx="8867775" cy="452438"/>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 name="Rectangle 5">
            <a:extLst>
              <a:ext uri="{FF2B5EF4-FFF2-40B4-BE49-F238E27FC236}">
                <a16:creationId xmlns:a16="http://schemas.microsoft.com/office/drawing/2014/main" id="{4EE7A512-FB4D-7CB4-A8B9-93AD0D11FD25}"/>
              </a:ext>
              <a:ext uri="{C183D7F6-B498-43B3-948B-1728B52AA6E4}">
                <adec:decorative xmlns:adec="http://schemas.microsoft.com/office/drawing/2017/decorative" val="1"/>
              </a:ext>
            </a:extLst>
          </p:cNvPr>
          <p:cNvSpPr>
            <a:spLocks noChangeArrowheads="1"/>
          </p:cNvSpPr>
          <p:nvPr/>
        </p:nvSpPr>
        <p:spPr bwMode="auto">
          <a:xfrm>
            <a:off x="4191000" y="1670050"/>
            <a:ext cx="1600200" cy="38735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CCCCFF"/>
              </a:buClr>
              <a:buSzPct val="55000"/>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7329EE26-B949-13D1-1441-70B9C798C7C5}"/>
              </a:ext>
            </a:extLst>
          </p:cNvPr>
          <p:cNvPicPr>
            <a:picLocks noChangeAspect="1"/>
          </p:cNvPicPr>
          <p:nvPr/>
        </p:nvPicPr>
        <p:blipFill rotWithShape="1">
          <a:blip r:embed="rId3"/>
          <a:srcRect l="60000" t="36075" r="30769" b="58620"/>
          <a:stretch/>
        </p:blipFill>
        <p:spPr>
          <a:xfrm>
            <a:off x="4264688" y="2978150"/>
            <a:ext cx="1546609" cy="478712"/>
          </a:xfrm>
          <a:prstGeom prst="rect">
            <a:avLst/>
          </a:prstGeom>
        </p:spPr>
      </p:pic>
      <p:pic>
        <p:nvPicPr>
          <p:cNvPr id="6" name="Picture 5">
            <a:extLst>
              <a:ext uri="{FF2B5EF4-FFF2-40B4-BE49-F238E27FC236}">
                <a16:creationId xmlns:a16="http://schemas.microsoft.com/office/drawing/2014/main" id="{E9EE85BE-0BE5-00C4-57E0-DFBBDB21987A}"/>
              </a:ext>
            </a:extLst>
          </p:cNvPr>
          <p:cNvPicPr>
            <a:picLocks noChangeAspect="1"/>
          </p:cNvPicPr>
          <p:nvPr/>
        </p:nvPicPr>
        <p:blipFill rotWithShape="1">
          <a:blip r:embed="rId3"/>
          <a:srcRect l="66266" t="27022" r="24503" b="67673"/>
          <a:stretch/>
        </p:blipFill>
        <p:spPr>
          <a:xfrm>
            <a:off x="4038600" y="1676400"/>
            <a:ext cx="1828800" cy="539750"/>
          </a:xfrm>
          <a:prstGeom prst="rect">
            <a:avLst/>
          </a:prstGeom>
        </p:spPr>
      </p:pic>
      <p:pic>
        <p:nvPicPr>
          <p:cNvPr id="7" name="Picture 6">
            <a:extLst>
              <a:ext uri="{FF2B5EF4-FFF2-40B4-BE49-F238E27FC236}">
                <a16:creationId xmlns:a16="http://schemas.microsoft.com/office/drawing/2014/main" id="{75E886BA-8139-831E-519A-2211D0E943E6}"/>
              </a:ext>
            </a:extLst>
          </p:cNvPr>
          <p:cNvPicPr>
            <a:picLocks noChangeAspect="1"/>
          </p:cNvPicPr>
          <p:nvPr/>
        </p:nvPicPr>
        <p:blipFill rotWithShape="1">
          <a:blip r:embed="rId4"/>
          <a:srcRect l="53890" t="52138" r="37500" b="41879"/>
          <a:stretch/>
        </p:blipFill>
        <p:spPr>
          <a:xfrm>
            <a:off x="5876925" y="1695450"/>
            <a:ext cx="1990725" cy="1200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69EE6544-A21E-1645-E974-04EE6E425FD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972DC49-E29C-414D-8D6C-1A734FF4F064}" type="slidenum">
              <a:rPr lang="es-ES" altLang="en-US" sz="1000">
                <a:latin typeface="Arial" panose="020B0604020202020204" pitchFamily="34" charset="0"/>
              </a:rPr>
              <a:pPr lvl="1" algn="r"/>
              <a:t>30</a:t>
            </a:fld>
            <a:endParaRPr lang="es-ES" altLang="en-US" sz="1000">
              <a:latin typeface="Arial" panose="020B0604020202020204" pitchFamily="34" charset="0"/>
            </a:endParaRPr>
          </a:p>
        </p:txBody>
      </p:sp>
      <p:sp>
        <p:nvSpPr>
          <p:cNvPr id="26627" name="Rectangle 2">
            <a:extLst>
              <a:ext uri="{FF2B5EF4-FFF2-40B4-BE49-F238E27FC236}">
                <a16:creationId xmlns:a16="http://schemas.microsoft.com/office/drawing/2014/main" id="{3B023ACB-5961-FFEE-13B6-092115A7A8A1}"/>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Required Tasks</a:t>
            </a:r>
          </a:p>
        </p:txBody>
      </p:sp>
      <p:sp>
        <p:nvSpPr>
          <p:cNvPr id="271365" name="Rectangle 3">
            <a:extLst>
              <a:ext uri="{FF2B5EF4-FFF2-40B4-BE49-F238E27FC236}">
                <a16:creationId xmlns:a16="http://schemas.microsoft.com/office/drawing/2014/main" id="{A5954EA6-0923-D6B3-3742-A7B2BECC2293}"/>
              </a:ext>
            </a:extLst>
          </p:cNvPr>
          <p:cNvSpPr>
            <a:spLocks noGrp="1" noChangeArrowheads="1"/>
          </p:cNvSpPr>
          <p:nvPr>
            <p:ph type="body" idx="4294967295"/>
          </p:nvPr>
        </p:nvSpPr>
        <p:spPr>
          <a:xfrm>
            <a:off x="190500" y="1524000"/>
            <a:ext cx="8763000" cy="4724400"/>
          </a:xfrm>
        </p:spPr>
        <p:txBody>
          <a:bodyPr/>
          <a:lstStyle/>
          <a:p>
            <a:r>
              <a:rPr lang="en-US" altLang="en-US" b="1">
                <a:solidFill>
                  <a:srgbClr val="FF0000"/>
                </a:solidFill>
                <a:ea typeface="ＭＳ Ｐゴシック" panose="020B0600070205080204" pitchFamily="34" charset="-128"/>
              </a:rPr>
              <a:t>Clipping</a:t>
            </a:r>
          </a:p>
          <a:p>
            <a:r>
              <a:rPr lang="en-US" altLang="en-US" u="sng">
                <a:solidFill>
                  <a:schemeClr val="accent2"/>
                </a:solidFill>
                <a:ea typeface="ＭＳ Ｐゴシック" panose="020B0600070205080204" pitchFamily="34" charset="-128"/>
              </a:rPr>
              <a:t>Rasterization</a:t>
            </a:r>
            <a:r>
              <a:rPr lang="en-US" altLang="en-US" u="sng">
                <a:solidFill>
                  <a:srgbClr val="FF0000"/>
                </a:solidFill>
                <a:ea typeface="ＭＳ Ｐゴシック" panose="020B0600070205080204" pitchFamily="34" charset="-128"/>
              </a:rPr>
              <a:t> </a:t>
            </a:r>
            <a:r>
              <a:rPr lang="en-US" altLang="en-US">
                <a:ea typeface="ＭＳ Ｐゴシック" panose="020B0600070205080204" pitchFamily="34" charset="-128"/>
              </a:rPr>
              <a:t>or </a:t>
            </a:r>
            <a:r>
              <a:rPr lang="en-US" altLang="en-US" b="1">
                <a:solidFill>
                  <a:schemeClr val="accent2"/>
                </a:solidFill>
                <a:ea typeface="ＭＳ Ｐゴシック" panose="020B0600070205080204" pitchFamily="34" charset="-128"/>
              </a:rPr>
              <a:t>scan conversion</a:t>
            </a:r>
          </a:p>
          <a:p>
            <a:r>
              <a:rPr lang="en-US" altLang="en-US">
                <a:ea typeface="ＭＳ Ｐゴシック" panose="020B0600070205080204" pitchFamily="34" charset="-128"/>
              </a:rPr>
              <a:t>Transformations</a:t>
            </a:r>
          </a:p>
          <a:p>
            <a:r>
              <a:rPr lang="en-US" altLang="en-US">
                <a:ea typeface="ＭＳ Ｐゴシック" panose="020B0600070205080204" pitchFamily="34" charset="-128"/>
              </a:rPr>
              <a:t>Some tasks deferred until </a:t>
            </a:r>
            <a:r>
              <a:rPr lang="en-US" altLang="en-US" u="sng">
                <a:solidFill>
                  <a:srgbClr val="FF0000"/>
                </a:solidFill>
                <a:ea typeface="ＭＳ Ｐゴシック" panose="020B0600070205080204" pitchFamily="34" charset="-128"/>
              </a:rPr>
              <a:t>fragment processing</a:t>
            </a:r>
            <a:r>
              <a:rPr lang="en-US" altLang="en-US">
                <a:ea typeface="ＭＳ Ｐゴシック" panose="020B0600070205080204" pitchFamily="34" charset="-128"/>
              </a:rPr>
              <a:t> </a:t>
            </a:r>
          </a:p>
          <a:p>
            <a:pPr lvl="1"/>
            <a:r>
              <a:rPr lang="en-US" altLang="en-US" b="1">
                <a:solidFill>
                  <a:schemeClr val="accent1"/>
                </a:solidFill>
                <a:ea typeface="ＭＳ Ｐゴシック" panose="020B0600070205080204" pitchFamily="34" charset="-128"/>
              </a:rPr>
              <a:t>Hidden surface removal </a:t>
            </a:r>
          </a:p>
          <a:p>
            <a:pPr lvl="1"/>
            <a:r>
              <a:rPr lang="en-US" altLang="en-US" b="1">
                <a:solidFill>
                  <a:schemeClr val="accent1"/>
                </a:solidFill>
                <a:ea typeface="ＭＳ Ｐゴシック" panose="020B0600070205080204" pitchFamily="34" charset="-128"/>
              </a:rPr>
              <a:t>Antialiasing</a:t>
            </a:r>
          </a:p>
        </p:txBody>
      </p:sp>
      <p:pic>
        <p:nvPicPr>
          <p:cNvPr id="26629" name="Picture 5" descr="an07f03">
            <a:extLst>
              <a:ext uri="{FF2B5EF4-FFF2-40B4-BE49-F238E27FC236}">
                <a16:creationId xmlns:a16="http://schemas.microsoft.com/office/drawing/2014/main" id="{73A9274A-229A-CCE5-E9E7-545755CA0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410200"/>
            <a:ext cx="87630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7" name="Line 7">
            <a:extLst>
              <a:ext uri="{FF2B5EF4-FFF2-40B4-BE49-F238E27FC236}">
                <a16:creationId xmlns:a16="http://schemas.microsoft.com/office/drawing/2014/main" id="{89084AC0-1F02-556C-7D29-4ABF18B57682}"/>
              </a:ext>
            </a:extLst>
          </p:cNvPr>
          <p:cNvSpPr>
            <a:spLocks noChangeShapeType="1"/>
          </p:cNvSpPr>
          <p:nvPr/>
        </p:nvSpPr>
        <p:spPr bwMode="auto">
          <a:xfrm>
            <a:off x="1981200" y="2667000"/>
            <a:ext cx="2362200" cy="266700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71368" name="Line 8">
            <a:extLst>
              <a:ext uri="{FF2B5EF4-FFF2-40B4-BE49-F238E27FC236}">
                <a16:creationId xmlns:a16="http://schemas.microsoft.com/office/drawing/2014/main" id="{CB058DFB-6367-8C98-E19C-51F2AA465244}"/>
              </a:ext>
            </a:extLst>
          </p:cNvPr>
          <p:cNvSpPr>
            <a:spLocks noChangeShapeType="1"/>
          </p:cNvSpPr>
          <p:nvPr/>
        </p:nvSpPr>
        <p:spPr bwMode="auto">
          <a:xfrm>
            <a:off x="6248400" y="3810000"/>
            <a:ext cx="381000" cy="144780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pic>
        <p:nvPicPr>
          <p:cNvPr id="26632" name="Picture 8">
            <a:extLst>
              <a:ext uri="{FF2B5EF4-FFF2-40B4-BE49-F238E27FC236}">
                <a16:creationId xmlns:a16="http://schemas.microsoft.com/office/drawing/2014/main" id="{11429863-4506-6D41-0142-A9464C030B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6132513"/>
            <a:ext cx="4800600"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71365">
                                            <p:txEl>
                                              <p:pRg st="0" end="0"/>
                                            </p:txEl>
                                          </p:spTgt>
                                        </p:tgtEl>
                                        <p:attrNameLst>
                                          <p:attrName>style.visibility</p:attrName>
                                        </p:attrNameLst>
                                      </p:cBhvr>
                                      <p:to>
                                        <p:strVal val="visible"/>
                                      </p:to>
                                    </p:set>
                                    <p:animEffect transition="in" filter="diamond(in)">
                                      <p:cBhvr>
                                        <p:cTn id="7" dur="2000"/>
                                        <p:tgtEl>
                                          <p:spTgt spid="27136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71365">
                                            <p:txEl>
                                              <p:pRg st="1" end="1"/>
                                            </p:txEl>
                                          </p:spTgt>
                                        </p:tgtEl>
                                        <p:attrNameLst>
                                          <p:attrName>style.visibility</p:attrName>
                                        </p:attrNameLst>
                                      </p:cBhvr>
                                      <p:to>
                                        <p:strVal val="visible"/>
                                      </p:to>
                                    </p:set>
                                    <p:animEffect transition="in" filter="diamond(in)">
                                      <p:cBhvr>
                                        <p:cTn id="12" dur="2000"/>
                                        <p:tgtEl>
                                          <p:spTgt spid="27136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71367"/>
                                        </p:tgtEl>
                                        <p:attrNameLst>
                                          <p:attrName>style.visibility</p:attrName>
                                        </p:attrNameLst>
                                      </p:cBhvr>
                                      <p:to>
                                        <p:strVal val="visible"/>
                                      </p:to>
                                    </p:set>
                                    <p:animEffect transition="in" filter="diamond(in)">
                                      <p:cBhvr>
                                        <p:cTn id="17" dur="2000"/>
                                        <p:tgtEl>
                                          <p:spTgt spid="2713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71365">
                                            <p:txEl>
                                              <p:pRg st="2" end="2"/>
                                            </p:txEl>
                                          </p:spTgt>
                                        </p:tgtEl>
                                        <p:attrNameLst>
                                          <p:attrName>style.visibility</p:attrName>
                                        </p:attrNameLst>
                                      </p:cBhvr>
                                      <p:to>
                                        <p:strVal val="visible"/>
                                      </p:to>
                                    </p:set>
                                    <p:animEffect transition="in" filter="diamond(in)">
                                      <p:cBhvr>
                                        <p:cTn id="22" dur="2000"/>
                                        <p:tgtEl>
                                          <p:spTgt spid="27136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71365">
                                            <p:txEl>
                                              <p:pRg st="3" end="3"/>
                                            </p:txEl>
                                          </p:spTgt>
                                        </p:tgtEl>
                                        <p:attrNameLst>
                                          <p:attrName>style.visibility</p:attrName>
                                        </p:attrNameLst>
                                      </p:cBhvr>
                                      <p:to>
                                        <p:strVal val="visible"/>
                                      </p:to>
                                    </p:set>
                                    <p:animEffect transition="in" filter="diamond(in)">
                                      <p:cBhvr>
                                        <p:cTn id="27" dur="2000"/>
                                        <p:tgtEl>
                                          <p:spTgt spid="27136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271367"/>
                                        </p:tgtEl>
                                      </p:cBhvr>
                                    </p:animEffect>
                                    <p:set>
                                      <p:cBhvr>
                                        <p:cTn id="32" dur="1" fill="hold">
                                          <p:stCondLst>
                                            <p:cond delay="499"/>
                                          </p:stCondLst>
                                        </p:cTn>
                                        <p:tgtEl>
                                          <p:spTgt spid="27136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271368"/>
                                        </p:tgtEl>
                                        <p:attrNameLst>
                                          <p:attrName>style.visibility</p:attrName>
                                        </p:attrNameLst>
                                      </p:cBhvr>
                                      <p:to>
                                        <p:strVal val="visible"/>
                                      </p:to>
                                    </p:set>
                                    <p:animEffect transition="in" filter="diamond(in)">
                                      <p:cBhvr>
                                        <p:cTn id="37" dur="2000"/>
                                        <p:tgtEl>
                                          <p:spTgt spid="2713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271365">
                                            <p:txEl>
                                              <p:pRg st="4" end="4"/>
                                            </p:txEl>
                                          </p:spTgt>
                                        </p:tgtEl>
                                        <p:attrNameLst>
                                          <p:attrName>style.visibility</p:attrName>
                                        </p:attrNameLst>
                                      </p:cBhvr>
                                      <p:to>
                                        <p:strVal val="visible"/>
                                      </p:to>
                                    </p:set>
                                    <p:animEffect transition="in" filter="diamond(in)">
                                      <p:cBhvr>
                                        <p:cTn id="42" dur="2000"/>
                                        <p:tgtEl>
                                          <p:spTgt spid="271365">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271365">
                                            <p:txEl>
                                              <p:pRg st="5" end="5"/>
                                            </p:txEl>
                                          </p:spTgt>
                                        </p:tgtEl>
                                        <p:attrNameLst>
                                          <p:attrName>style.visibility</p:attrName>
                                        </p:attrNameLst>
                                      </p:cBhvr>
                                      <p:to>
                                        <p:strVal val="visible"/>
                                      </p:to>
                                    </p:set>
                                    <p:animEffect transition="in" filter="diamond(in)">
                                      <p:cBhvr>
                                        <p:cTn id="47" dur="2000"/>
                                        <p:tgtEl>
                                          <p:spTgt spid="2713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176A82F5-0155-01B8-D0F0-D24F260FC5BD}"/>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C5279021-C118-4D05-936A-A5F294FBA39E}" type="slidenum">
              <a:rPr lang="es-ES" altLang="en-US" sz="1000">
                <a:latin typeface="Arial" panose="020B0604020202020204" pitchFamily="34" charset="0"/>
              </a:rPr>
              <a:pPr lvl="1" algn="r"/>
              <a:t>31</a:t>
            </a:fld>
            <a:endParaRPr lang="es-ES" altLang="en-US" sz="1000">
              <a:latin typeface="Arial" panose="020B0604020202020204" pitchFamily="34" charset="0"/>
            </a:endParaRPr>
          </a:p>
        </p:txBody>
      </p:sp>
      <p:sp>
        <p:nvSpPr>
          <p:cNvPr id="27651" name="Rectangle 2">
            <a:extLst>
              <a:ext uri="{FF2B5EF4-FFF2-40B4-BE49-F238E27FC236}">
                <a16:creationId xmlns:a16="http://schemas.microsoft.com/office/drawing/2014/main" id="{CFBB28E5-4DF1-C6F7-F601-CA3BD9400897}"/>
              </a:ext>
            </a:extLst>
          </p:cNvPr>
          <p:cNvSpPr>
            <a:spLocks noGrp="1" noChangeArrowheads="1"/>
          </p:cNvSpPr>
          <p:nvPr>
            <p:ph type="title" idx="4294967295"/>
          </p:nvPr>
        </p:nvSpPr>
        <p:spPr/>
        <p:txBody>
          <a:bodyPr/>
          <a:lstStyle/>
          <a:p>
            <a:r>
              <a:rPr lang="en-US" altLang="en-US" sz="3300">
                <a:ea typeface="ＭＳ Ｐゴシック" panose="020B0600070205080204" pitchFamily="34" charset="-128"/>
              </a:rPr>
              <a:t>Rasterization Meta Algorithms</a:t>
            </a:r>
          </a:p>
        </p:txBody>
      </p:sp>
      <p:sp>
        <p:nvSpPr>
          <p:cNvPr id="272389" name="Rectangle 3">
            <a:extLst>
              <a:ext uri="{FF2B5EF4-FFF2-40B4-BE49-F238E27FC236}">
                <a16:creationId xmlns:a16="http://schemas.microsoft.com/office/drawing/2014/main" id="{CF5296E5-7299-7A37-39D7-56AF83A0D7A1}"/>
              </a:ext>
            </a:extLst>
          </p:cNvPr>
          <p:cNvSpPr>
            <a:spLocks noGrp="1" noChangeArrowheads="1"/>
          </p:cNvSpPr>
          <p:nvPr>
            <p:ph type="body" idx="4294967295"/>
          </p:nvPr>
        </p:nvSpPr>
        <p:spPr>
          <a:xfrm>
            <a:off x="0" y="1447800"/>
            <a:ext cx="9372600" cy="5257800"/>
          </a:xfrm>
        </p:spPr>
        <p:txBody>
          <a:bodyPr/>
          <a:lstStyle/>
          <a:p>
            <a:pPr>
              <a:defRPr/>
            </a:pPr>
            <a:r>
              <a:rPr lang="en-US" dirty="0"/>
              <a:t>Consider </a:t>
            </a:r>
            <a:r>
              <a:rPr lang="en-US" b="1" dirty="0">
                <a:solidFill>
                  <a:srgbClr val="FF0000"/>
                </a:solidFill>
              </a:rPr>
              <a:t>two approaches</a:t>
            </a:r>
            <a:r>
              <a:rPr lang="en-US" dirty="0"/>
              <a:t> to rendering a scene with </a:t>
            </a:r>
            <a:r>
              <a:rPr lang="en-US" dirty="0">
                <a:solidFill>
                  <a:srgbClr val="FF9900"/>
                </a:solidFill>
              </a:rPr>
              <a:t>opaque objects</a:t>
            </a:r>
          </a:p>
          <a:p>
            <a:pPr lvl="1">
              <a:defRPr/>
            </a:pPr>
            <a:r>
              <a:rPr lang="en-US" dirty="0"/>
              <a:t>For </a:t>
            </a:r>
            <a:r>
              <a:rPr lang="en-US" b="1" dirty="0">
                <a:solidFill>
                  <a:schemeClr val="accent2"/>
                </a:solidFill>
              </a:rPr>
              <a:t>every </a:t>
            </a:r>
            <a:r>
              <a:rPr lang="en-US" b="1" dirty="0">
                <a:solidFill>
                  <a:srgbClr val="3333FF"/>
                </a:solidFill>
              </a:rPr>
              <a:t>pixel</a:t>
            </a:r>
            <a:r>
              <a:rPr lang="en-US" dirty="0"/>
              <a:t>, determine which </a:t>
            </a:r>
            <a:r>
              <a:rPr lang="en-US" b="1" dirty="0">
                <a:solidFill>
                  <a:srgbClr val="FF9900"/>
                </a:solidFill>
              </a:rPr>
              <a:t>object </a:t>
            </a:r>
            <a:r>
              <a:rPr lang="en-US" dirty="0"/>
              <a:t>that projects on the </a:t>
            </a:r>
            <a:r>
              <a:rPr lang="en-US" b="1" dirty="0">
                <a:solidFill>
                  <a:srgbClr val="3333FF"/>
                </a:solidFill>
              </a:rPr>
              <a:t>pixel</a:t>
            </a:r>
            <a:r>
              <a:rPr lang="en-US" dirty="0">
                <a:solidFill>
                  <a:srgbClr val="3333FF"/>
                </a:solidFill>
              </a:rPr>
              <a:t> </a:t>
            </a:r>
            <a:r>
              <a:rPr lang="en-US" dirty="0"/>
              <a:t>is closest to the </a:t>
            </a:r>
            <a:r>
              <a:rPr lang="en-US" b="1" dirty="0">
                <a:solidFill>
                  <a:srgbClr val="990033"/>
                </a:solidFill>
              </a:rPr>
              <a:t>viewer</a:t>
            </a:r>
            <a:r>
              <a:rPr lang="en-US" dirty="0"/>
              <a:t> and compute the </a:t>
            </a:r>
            <a:r>
              <a:rPr lang="en-US" b="1" dirty="0">
                <a:solidFill>
                  <a:srgbClr val="3333FF"/>
                </a:solidFill>
              </a:rPr>
              <a:t>shade</a:t>
            </a:r>
            <a:r>
              <a:rPr lang="en-US" dirty="0"/>
              <a:t> of this </a:t>
            </a:r>
            <a:r>
              <a:rPr lang="en-US" b="1" dirty="0">
                <a:solidFill>
                  <a:srgbClr val="3333FF"/>
                </a:solidFill>
              </a:rPr>
              <a:t>pixel</a:t>
            </a:r>
            <a:r>
              <a:rPr lang="en-US" dirty="0"/>
              <a:t> </a:t>
            </a:r>
            <a:r>
              <a:rPr lang="en-US" b="1" dirty="0">
                <a:solidFill>
                  <a:srgbClr val="FF0000"/>
                </a:solidFill>
              </a:rPr>
              <a:t>(image based)</a:t>
            </a:r>
          </a:p>
          <a:p>
            <a:pPr lvl="1">
              <a:defRPr/>
            </a:pPr>
            <a:r>
              <a:rPr lang="en-US" dirty="0"/>
              <a:t>                </a:t>
            </a:r>
            <a:r>
              <a:rPr lang="en-US" b="1" dirty="0">
                <a:solidFill>
                  <a:schemeClr val="accent1"/>
                </a:solidFill>
              </a:rPr>
              <a:t>Ray tracing paradigm</a:t>
            </a:r>
          </a:p>
          <a:p>
            <a:pPr marL="381000" lvl="1" indent="0">
              <a:buFontTx/>
              <a:buNone/>
              <a:defRPr/>
            </a:pPr>
            <a:endParaRPr lang="en-US" b="1" dirty="0">
              <a:solidFill>
                <a:schemeClr val="accent1"/>
              </a:solidFill>
            </a:endParaRPr>
          </a:p>
          <a:p>
            <a:pPr lvl="1">
              <a:defRPr/>
            </a:pPr>
            <a:r>
              <a:rPr lang="en-US" dirty="0"/>
              <a:t>For </a:t>
            </a:r>
            <a:r>
              <a:rPr lang="en-US" b="1" dirty="0">
                <a:solidFill>
                  <a:srgbClr val="FF9900"/>
                </a:solidFill>
              </a:rPr>
              <a:t>every object</a:t>
            </a:r>
            <a:r>
              <a:rPr lang="en-US" dirty="0"/>
              <a:t>, determine which </a:t>
            </a:r>
            <a:r>
              <a:rPr lang="en-US" b="1" dirty="0">
                <a:solidFill>
                  <a:srgbClr val="3333FF"/>
                </a:solidFill>
              </a:rPr>
              <a:t>pixels</a:t>
            </a:r>
            <a:r>
              <a:rPr lang="en-US" dirty="0">
                <a:solidFill>
                  <a:srgbClr val="3333FF"/>
                </a:solidFill>
              </a:rPr>
              <a:t> </a:t>
            </a:r>
            <a:r>
              <a:rPr lang="en-US" dirty="0"/>
              <a:t>it covers and </a:t>
            </a:r>
            <a:r>
              <a:rPr lang="en-US" b="1" dirty="0">
                <a:solidFill>
                  <a:srgbClr val="3333FF"/>
                </a:solidFill>
              </a:rPr>
              <a:t>shade</a:t>
            </a:r>
            <a:r>
              <a:rPr lang="en-US" dirty="0"/>
              <a:t> these </a:t>
            </a:r>
            <a:r>
              <a:rPr lang="en-US" b="1" dirty="0">
                <a:solidFill>
                  <a:srgbClr val="3333FF"/>
                </a:solidFill>
              </a:rPr>
              <a:t>pixels</a:t>
            </a:r>
            <a:r>
              <a:rPr lang="en-US" dirty="0">
                <a:solidFill>
                  <a:srgbClr val="3333FF"/>
                </a:solidFill>
              </a:rPr>
              <a:t> </a:t>
            </a:r>
            <a:r>
              <a:rPr lang="en-US" b="1" dirty="0">
                <a:solidFill>
                  <a:srgbClr val="FF9900"/>
                </a:solidFill>
              </a:rPr>
              <a:t>(object based)</a:t>
            </a:r>
          </a:p>
          <a:p>
            <a:pPr lvl="1">
              <a:defRPr/>
            </a:pPr>
            <a:r>
              <a:rPr lang="en-US" dirty="0"/>
              <a:t>                </a:t>
            </a:r>
            <a:r>
              <a:rPr lang="en-US" b="1" dirty="0">
                <a:solidFill>
                  <a:schemeClr val="accent1"/>
                </a:solidFill>
              </a:rPr>
              <a:t>Pipeline approach</a:t>
            </a:r>
          </a:p>
          <a:p>
            <a:pPr lvl="1">
              <a:defRPr/>
            </a:pPr>
            <a:r>
              <a:rPr lang="en-US" dirty="0"/>
              <a:t>                </a:t>
            </a:r>
            <a:r>
              <a:rPr lang="en-US" b="1" dirty="0">
                <a:solidFill>
                  <a:srgbClr val="FF0000"/>
                </a:solidFill>
              </a:rPr>
              <a:t>Must keep track of </a:t>
            </a:r>
            <a:r>
              <a:rPr lang="en-US" b="1" dirty="0">
                <a:solidFill>
                  <a:srgbClr val="FF33CC"/>
                </a:solidFill>
              </a:rPr>
              <a:t>depths </a:t>
            </a:r>
            <a:r>
              <a:rPr lang="en-US" b="1" dirty="0"/>
              <a:t>(</a:t>
            </a:r>
            <a:r>
              <a:rPr lang="en-US" b="1" dirty="0">
                <a:solidFill>
                  <a:srgbClr val="FF33CC"/>
                </a:solidFill>
              </a:rPr>
              <a:t>z buffer</a:t>
            </a:r>
            <a:r>
              <a:rPr lang="en-US" b="1"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2389">
                                            <p:txEl>
                                              <p:pRg st="1" end="1"/>
                                            </p:txEl>
                                          </p:spTgt>
                                        </p:tgtEl>
                                        <p:attrNameLst>
                                          <p:attrName>style.visibility</p:attrName>
                                        </p:attrNameLst>
                                      </p:cBhvr>
                                      <p:to>
                                        <p:strVal val="visible"/>
                                      </p:to>
                                    </p:set>
                                    <p:animEffect transition="in" filter="checkerboard(across)">
                                      <p:cBhvr>
                                        <p:cTn id="7" dur="500"/>
                                        <p:tgtEl>
                                          <p:spTgt spid="27238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72389">
                                            <p:txEl>
                                              <p:pRg st="4" end="4"/>
                                            </p:txEl>
                                          </p:spTgt>
                                        </p:tgtEl>
                                        <p:attrNameLst>
                                          <p:attrName>style.visibility</p:attrName>
                                        </p:attrNameLst>
                                      </p:cBhvr>
                                      <p:to>
                                        <p:strVal val="visible"/>
                                      </p:to>
                                    </p:set>
                                    <p:animEffect transition="in" filter="diamond(in)">
                                      <p:cBhvr>
                                        <p:cTn id="12" dur="2000"/>
                                        <p:tgtEl>
                                          <p:spTgt spid="27238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FDDD7DBF-1CB9-165C-CC18-61B4F5F2E91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88C52AE-CD3D-4B9F-AB17-DEE0453CC348}" type="slidenum">
              <a:rPr lang="es-ES" altLang="en-US" sz="1000">
                <a:latin typeface="Arial" panose="020B0604020202020204" pitchFamily="34" charset="0"/>
              </a:rPr>
              <a:pPr lvl="1" algn="r"/>
              <a:t>32</a:t>
            </a:fld>
            <a:endParaRPr lang="es-ES" altLang="en-US" sz="1000">
              <a:latin typeface="Arial" panose="020B0604020202020204" pitchFamily="34" charset="0"/>
            </a:endParaRPr>
          </a:p>
        </p:txBody>
      </p:sp>
      <p:sp>
        <p:nvSpPr>
          <p:cNvPr id="28675" name="Rectangle 2">
            <a:extLst>
              <a:ext uri="{FF2B5EF4-FFF2-40B4-BE49-F238E27FC236}">
                <a16:creationId xmlns:a16="http://schemas.microsoft.com/office/drawing/2014/main" id="{9526351F-A0BB-B812-EA1A-64E3974CBAB2}"/>
              </a:ext>
            </a:extLst>
          </p:cNvPr>
          <p:cNvSpPr>
            <a:spLocks noGrp="1" noChangeArrowheads="1"/>
          </p:cNvSpPr>
          <p:nvPr>
            <p:ph type="title" idx="4294967295"/>
          </p:nvPr>
        </p:nvSpPr>
        <p:spPr>
          <a:xfrm>
            <a:off x="1371600" y="228600"/>
            <a:ext cx="6553200" cy="1066800"/>
          </a:xfrm>
        </p:spPr>
        <p:txBody>
          <a:bodyPr/>
          <a:lstStyle/>
          <a:p>
            <a:r>
              <a:rPr lang="en-US" altLang="en-US" sz="3300">
                <a:ea typeface="ＭＳ Ｐゴシック" panose="020B0600070205080204" pitchFamily="34" charset="-128"/>
              </a:rPr>
              <a:t>Rasterization Meta Algorithms</a:t>
            </a:r>
            <a:br>
              <a:rPr lang="en-US" altLang="en-US" sz="3300">
                <a:ea typeface="ＭＳ Ｐゴシック" panose="020B0600070205080204" pitchFamily="34" charset="-128"/>
              </a:rPr>
            </a:br>
            <a:r>
              <a:rPr lang="en-US" altLang="en-US" sz="3300">
                <a:ea typeface="ＭＳ Ｐゴシック" panose="020B0600070205080204" pitchFamily="34" charset="-128"/>
              </a:rPr>
              <a:t> </a:t>
            </a:r>
            <a:r>
              <a:rPr lang="en-US" altLang="en-US" sz="3300" b="0">
                <a:solidFill>
                  <a:srgbClr val="FF9900"/>
                </a:solidFill>
                <a:ea typeface="ＭＳ Ｐゴシック" panose="020B0600070205080204" pitchFamily="34" charset="-128"/>
              </a:rPr>
              <a:t>Object based</a:t>
            </a:r>
          </a:p>
        </p:txBody>
      </p:sp>
      <p:sp>
        <p:nvSpPr>
          <p:cNvPr id="402437" name="Rectangle 3">
            <a:extLst>
              <a:ext uri="{FF2B5EF4-FFF2-40B4-BE49-F238E27FC236}">
                <a16:creationId xmlns:a16="http://schemas.microsoft.com/office/drawing/2014/main" id="{33CA654B-669F-E275-D6AE-44E05FB48936}"/>
              </a:ext>
            </a:extLst>
          </p:cNvPr>
          <p:cNvSpPr>
            <a:spLocks noGrp="1" noChangeArrowheads="1"/>
          </p:cNvSpPr>
          <p:nvPr>
            <p:ph type="body" idx="4294967295"/>
          </p:nvPr>
        </p:nvSpPr>
        <p:spPr>
          <a:xfrm>
            <a:off x="-342900" y="1600200"/>
            <a:ext cx="9677400" cy="3048000"/>
          </a:xfrm>
        </p:spPr>
        <p:txBody>
          <a:bodyPr/>
          <a:lstStyle/>
          <a:p>
            <a:pPr lvl="1">
              <a:lnSpc>
                <a:spcPct val="90000"/>
              </a:lnSpc>
              <a:buFontTx/>
              <a:buNone/>
            </a:pPr>
            <a:r>
              <a:rPr lang="en-US" altLang="en-US" sz="2800">
                <a:ea typeface="ＭＳ Ｐゴシック" panose="020B0600070205080204" pitchFamily="34" charset="-128"/>
              </a:rPr>
              <a:t>For </a:t>
            </a:r>
            <a:r>
              <a:rPr lang="en-US" altLang="en-US" sz="2800" b="1">
                <a:solidFill>
                  <a:srgbClr val="FF9900"/>
                </a:solidFill>
                <a:ea typeface="ＭＳ Ｐゴシック" panose="020B0600070205080204" pitchFamily="34" charset="-128"/>
              </a:rPr>
              <a:t>every object</a:t>
            </a:r>
            <a:r>
              <a:rPr lang="en-US" altLang="en-US" sz="2800">
                <a:ea typeface="ＭＳ Ｐゴシック" panose="020B0600070205080204" pitchFamily="34" charset="-128"/>
              </a:rPr>
              <a:t>, determine which </a:t>
            </a:r>
            <a:r>
              <a:rPr lang="en-US" altLang="en-US" sz="2800" b="1">
                <a:solidFill>
                  <a:srgbClr val="3333FF"/>
                </a:solidFill>
                <a:ea typeface="ＭＳ Ｐゴシック" panose="020B0600070205080204" pitchFamily="34" charset="-128"/>
              </a:rPr>
              <a:t>pixels</a:t>
            </a:r>
            <a:r>
              <a:rPr lang="en-US" altLang="en-US" sz="2800">
                <a:solidFill>
                  <a:srgbClr val="3333FF"/>
                </a:solidFill>
                <a:ea typeface="ＭＳ Ｐゴシック" panose="020B0600070205080204" pitchFamily="34" charset="-128"/>
              </a:rPr>
              <a:t> </a:t>
            </a:r>
            <a:r>
              <a:rPr lang="en-US" altLang="en-US" sz="2800">
                <a:ea typeface="ＭＳ Ｐゴシック" panose="020B0600070205080204" pitchFamily="34" charset="-128"/>
              </a:rPr>
              <a:t>it covers and </a:t>
            </a:r>
          </a:p>
          <a:p>
            <a:pPr lvl="1">
              <a:lnSpc>
                <a:spcPct val="90000"/>
              </a:lnSpc>
              <a:buFontTx/>
              <a:buNone/>
            </a:pPr>
            <a:r>
              <a:rPr lang="en-US" altLang="en-US" sz="2800" b="1">
                <a:solidFill>
                  <a:srgbClr val="3333FF"/>
                </a:solidFill>
                <a:ea typeface="ＭＳ Ｐゴシック" panose="020B0600070205080204" pitchFamily="34" charset="-128"/>
              </a:rPr>
              <a:t>shade</a:t>
            </a:r>
            <a:r>
              <a:rPr lang="en-US" altLang="en-US" sz="2800">
                <a:ea typeface="ＭＳ Ｐゴシック" panose="020B0600070205080204" pitchFamily="34" charset="-128"/>
              </a:rPr>
              <a:t> these </a:t>
            </a:r>
            <a:r>
              <a:rPr lang="en-US" altLang="en-US" sz="2800" b="1">
                <a:solidFill>
                  <a:srgbClr val="3333FF"/>
                </a:solidFill>
                <a:ea typeface="ＭＳ Ｐゴシック" panose="020B0600070205080204" pitchFamily="34" charset="-128"/>
              </a:rPr>
              <a:t>pixels</a:t>
            </a:r>
            <a:r>
              <a:rPr lang="en-US" altLang="en-US" sz="2800">
                <a:solidFill>
                  <a:srgbClr val="3333FF"/>
                </a:solidFill>
                <a:ea typeface="ＭＳ Ｐゴシック" panose="020B0600070205080204" pitchFamily="34" charset="-128"/>
              </a:rPr>
              <a:t> </a:t>
            </a:r>
            <a:r>
              <a:rPr lang="en-US" altLang="en-US" sz="2800" b="1">
                <a:solidFill>
                  <a:srgbClr val="FF9900"/>
                </a:solidFill>
                <a:ea typeface="ＭＳ Ｐゴシック" panose="020B0600070205080204" pitchFamily="34" charset="-128"/>
              </a:rPr>
              <a:t>(object based)</a:t>
            </a:r>
          </a:p>
          <a:p>
            <a:pPr lvl="1">
              <a:lnSpc>
                <a:spcPct val="90000"/>
              </a:lnSpc>
            </a:pPr>
            <a:r>
              <a:rPr lang="en-US" altLang="en-US" sz="2800">
                <a:ea typeface="ＭＳ Ｐゴシック" panose="020B0600070205080204" pitchFamily="34" charset="-128"/>
              </a:rPr>
              <a:t>                </a:t>
            </a:r>
            <a:r>
              <a:rPr lang="en-US" altLang="en-US" sz="2800" b="1">
                <a:solidFill>
                  <a:schemeClr val="accent1"/>
                </a:solidFill>
                <a:ea typeface="ＭＳ Ｐゴシック" panose="020B0600070205080204" pitchFamily="34" charset="-128"/>
              </a:rPr>
              <a:t>Pipeline approach</a:t>
            </a:r>
          </a:p>
          <a:p>
            <a:pPr lvl="1">
              <a:lnSpc>
                <a:spcPct val="90000"/>
              </a:lnSpc>
            </a:pPr>
            <a:r>
              <a:rPr lang="en-US" altLang="en-US" sz="2800">
                <a:ea typeface="ＭＳ Ｐゴシック" panose="020B0600070205080204" pitchFamily="34" charset="-128"/>
              </a:rPr>
              <a:t>                </a:t>
            </a:r>
            <a:r>
              <a:rPr lang="en-US" altLang="en-US" sz="2800" b="1">
                <a:solidFill>
                  <a:srgbClr val="FF0000"/>
                </a:solidFill>
                <a:ea typeface="ＭＳ Ｐゴシック" panose="020B0600070205080204" pitchFamily="34" charset="-128"/>
              </a:rPr>
              <a:t>Must keep track of depths</a:t>
            </a:r>
          </a:p>
          <a:p>
            <a:pPr lvl="1">
              <a:lnSpc>
                <a:spcPct val="90000"/>
              </a:lnSpc>
            </a:pPr>
            <a:endParaRPr lang="en-US" altLang="en-US" sz="2800" b="1">
              <a:solidFill>
                <a:srgbClr val="FF0000"/>
              </a:solidFill>
              <a:ea typeface="ＭＳ Ｐゴシック" panose="020B0600070205080204" pitchFamily="34" charset="-128"/>
            </a:endParaRPr>
          </a:p>
          <a:p>
            <a:pPr lvl="1">
              <a:lnSpc>
                <a:spcPct val="90000"/>
              </a:lnSpc>
            </a:pPr>
            <a:r>
              <a:rPr lang="en-US" altLang="en-US" sz="2800" b="1">
                <a:solidFill>
                  <a:schemeClr val="accent2"/>
                </a:solidFill>
                <a:ea typeface="ＭＳ Ｐゴシック" panose="020B0600070205080204" pitchFamily="34" charset="-128"/>
              </a:rPr>
              <a:t> No </a:t>
            </a:r>
            <a:r>
              <a:rPr lang="en-US" altLang="en-US" sz="2800" b="1">
                <a:solidFill>
                  <a:srgbClr val="7030A0"/>
                </a:solidFill>
                <a:ea typeface="ＭＳ Ｐゴシック" panose="020B0600070205080204" pitchFamily="34" charset="-128"/>
              </a:rPr>
              <a:t>global</a:t>
            </a:r>
            <a:r>
              <a:rPr lang="en-US" altLang="en-US" sz="2800" b="1">
                <a:solidFill>
                  <a:schemeClr val="accent2"/>
                </a:solidFill>
                <a:ea typeface="ＭＳ Ｐゴシック" panose="020B0600070205080204" pitchFamily="34" charset="-128"/>
              </a:rPr>
              <a:t> information except the </a:t>
            </a:r>
            <a:r>
              <a:rPr lang="en-US" altLang="en-US" sz="2800" b="1">
                <a:solidFill>
                  <a:srgbClr val="FF33CC"/>
                </a:solidFill>
                <a:ea typeface="ＭＳ Ｐゴシック" panose="020B0600070205080204" pitchFamily="34" charset="-128"/>
              </a:rPr>
              <a:t>z-buffer</a:t>
            </a:r>
          </a:p>
        </p:txBody>
      </p:sp>
      <p:pic>
        <p:nvPicPr>
          <p:cNvPr id="28677" name="Picture 6" descr="an07f02">
            <a:extLst>
              <a:ext uri="{FF2B5EF4-FFF2-40B4-BE49-F238E27FC236}">
                <a16:creationId xmlns:a16="http://schemas.microsoft.com/office/drawing/2014/main" id="{2389A4D6-C8A2-3D5A-D5C2-BCCA69716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4525963"/>
            <a:ext cx="8763000"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02437">
                                            <p:txEl>
                                              <p:pRg st="0" end="0"/>
                                            </p:txEl>
                                          </p:spTgt>
                                        </p:tgtEl>
                                        <p:attrNameLst>
                                          <p:attrName>style.visibility</p:attrName>
                                        </p:attrNameLst>
                                      </p:cBhvr>
                                      <p:to>
                                        <p:strVal val="visible"/>
                                      </p:to>
                                    </p:set>
                                    <p:animEffect transition="in" filter="diamond(in)">
                                      <p:cBhvr>
                                        <p:cTn id="7" dur="2000"/>
                                        <p:tgtEl>
                                          <p:spTgt spid="4024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402437">
                                            <p:txEl>
                                              <p:pRg st="1" end="1"/>
                                            </p:txEl>
                                          </p:spTgt>
                                        </p:tgtEl>
                                        <p:attrNameLst>
                                          <p:attrName>style.visibility</p:attrName>
                                        </p:attrNameLst>
                                      </p:cBhvr>
                                      <p:to>
                                        <p:strVal val="visible"/>
                                      </p:to>
                                    </p:set>
                                    <p:animEffect transition="in" filter="diamond(in)">
                                      <p:cBhvr>
                                        <p:cTn id="12" dur="2000"/>
                                        <p:tgtEl>
                                          <p:spTgt spid="4024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324D870B-FB6E-4F39-CB43-0E64CC86432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846EEF9F-ED90-430A-AE1A-B0701D47C963}" type="slidenum">
              <a:rPr lang="es-ES" altLang="en-US" sz="1000">
                <a:latin typeface="Arial" panose="020B0604020202020204" pitchFamily="34" charset="0"/>
              </a:rPr>
              <a:pPr lvl="1" algn="r"/>
              <a:t>33</a:t>
            </a:fld>
            <a:endParaRPr lang="es-ES" altLang="en-US" sz="1000">
              <a:latin typeface="Arial" panose="020B0604020202020204" pitchFamily="34" charset="0"/>
            </a:endParaRPr>
          </a:p>
        </p:txBody>
      </p:sp>
      <p:sp>
        <p:nvSpPr>
          <p:cNvPr id="29699" name="Rectangle 2">
            <a:extLst>
              <a:ext uri="{FF2B5EF4-FFF2-40B4-BE49-F238E27FC236}">
                <a16:creationId xmlns:a16="http://schemas.microsoft.com/office/drawing/2014/main" id="{879CC1F2-0244-289B-9D03-81AD0F07B642}"/>
              </a:ext>
            </a:extLst>
          </p:cNvPr>
          <p:cNvSpPr>
            <a:spLocks noGrp="1" noChangeArrowheads="1"/>
          </p:cNvSpPr>
          <p:nvPr>
            <p:ph type="title" idx="4294967295"/>
          </p:nvPr>
        </p:nvSpPr>
        <p:spPr/>
        <p:txBody>
          <a:bodyPr/>
          <a:lstStyle/>
          <a:p>
            <a:r>
              <a:rPr lang="en-US" altLang="en-US" sz="3300">
                <a:ea typeface="ＭＳ Ｐゴシック" panose="020B0600070205080204" pitchFamily="34" charset="-128"/>
              </a:rPr>
              <a:t>Rasterization Meta Algorithms</a:t>
            </a:r>
            <a:br>
              <a:rPr lang="en-US" altLang="en-US" sz="3300">
                <a:ea typeface="ＭＳ Ｐゴシック" panose="020B0600070205080204" pitchFamily="34" charset="-128"/>
              </a:rPr>
            </a:br>
            <a:r>
              <a:rPr lang="en-US" altLang="en-US" sz="3300">
                <a:ea typeface="ＭＳ Ｐゴシック" panose="020B0600070205080204" pitchFamily="34" charset="-128"/>
              </a:rPr>
              <a:t> </a:t>
            </a:r>
            <a:r>
              <a:rPr lang="en-US" altLang="en-US" sz="3300" b="0">
                <a:solidFill>
                  <a:srgbClr val="FF0000"/>
                </a:solidFill>
                <a:ea typeface="ＭＳ Ｐゴシック" panose="020B0600070205080204" pitchFamily="34" charset="-128"/>
              </a:rPr>
              <a:t>Image based</a:t>
            </a:r>
          </a:p>
        </p:txBody>
      </p:sp>
      <p:sp>
        <p:nvSpPr>
          <p:cNvPr id="403461" name="Rectangle 3">
            <a:extLst>
              <a:ext uri="{FF2B5EF4-FFF2-40B4-BE49-F238E27FC236}">
                <a16:creationId xmlns:a16="http://schemas.microsoft.com/office/drawing/2014/main" id="{0399E11C-B7CD-DB5F-6709-1DB44504796B}"/>
              </a:ext>
            </a:extLst>
          </p:cNvPr>
          <p:cNvSpPr>
            <a:spLocks noGrp="1" noChangeArrowheads="1"/>
          </p:cNvSpPr>
          <p:nvPr>
            <p:ph type="body" idx="4294967295"/>
          </p:nvPr>
        </p:nvSpPr>
        <p:spPr>
          <a:xfrm>
            <a:off x="-552450" y="1657350"/>
            <a:ext cx="9696450" cy="2667000"/>
          </a:xfrm>
        </p:spPr>
        <p:txBody>
          <a:bodyPr/>
          <a:lstStyle/>
          <a:p>
            <a:pPr lvl="1">
              <a:lnSpc>
                <a:spcPct val="90000"/>
              </a:lnSpc>
            </a:pPr>
            <a:r>
              <a:rPr lang="en-US" altLang="en-US" sz="2800">
                <a:ea typeface="ＭＳ Ｐゴシック" panose="020B0600070205080204" pitchFamily="34" charset="-128"/>
              </a:rPr>
              <a:t>For </a:t>
            </a:r>
            <a:r>
              <a:rPr lang="en-US" altLang="en-US" sz="2800" b="1">
                <a:solidFill>
                  <a:schemeClr val="accent2"/>
                </a:solidFill>
                <a:ea typeface="ＭＳ Ｐゴシック" panose="020B0600070205080204" pitchFamily="34" charset="-128"/>
              </a:rPr>
              <a:t>every pixel</a:t>
            </a:r>
            <a:r>
              <a:rPr lang="en-US" altLang="en-US" sz="2800">
                <a:ea typeface="ＭＳ Ｐゴシック" panose="020B0600070205080204" pitchFamily="34" charset="-128"/>
              </a:rPr>
              <a:t>, determine which </a:t>
            </a:r>
            <a:r>
              <a:rPr lang="en-US" altLang="en-US" sz="2800" b="1">
                <a:solidFill>
                  <a:srgbClr val="FF9900"/>
                </a:solidFill>
                <a:ea typeface="ＭＳ Ｐゴシック" panose="020B0600070205080204" pitchFamily="34" charset="-128"/>
              </a:rPr>
              <a:t>object </a:t>
            </a:r>
            <a:r>
              <a:rPr lang="en-US" altLang="en-US" sz="2800">
                <a:ea typeface="ＭＳ Ｐゴシック" panose="020B0600070205080204" pitchFamily="34" charset="-128"/>
              </a:rPr>
              <a:t>that projects on the pixel is closest to the </a:t>
            </a:r>
            <a:r>
              <a:rPr lang="en-US" altLang="en-US" sz="2800" b="1">
                <a:solidFill>
                  <a:srgbClr val="990033"/>
                </a:solidFill>
                <a:ea typeface="ＭＳ Ｐゴシック" panose="020B0600070205080204" pitchFamily="34" charset="-128"/>
              </a:rPr>
              <a:t>viewer</a:t>
            </a:r>
            <a:r>
              <a:rPr lang="en-US" altLang="en-US" sz="2800">
                <a:ea typeface="ＭＳ Ｐゴシック" panose="020B0600070205080204" pitchFamily="34" charset="-128"/>
              </a:rPr>
              <a:t> and compute the shade of this pixel </a:t>
            </a:r>
            <a:r>
              <a:rPr lang="en-US" altLang="en-US" sz="2800" b="1">
                <a:solidFill>
                  <a:srgbClr val="FF0000"/>
                </a:solidFill>
                <a:ea typeface="ＭＳ Ｐゴシック" panose="020B0600070205080204" pitchFamily="34" charset="-128"/>
              </a:rPr>
              <a:t>(image based)</a:t>
            </a:r>
          </a:p>
          <a:p>
            <a:pPr lvl="1">
              <a:lnSpc>
                <a:spcPct val="90000"/>
              </a:lnSpc>
            </a:pPr>
            <a:r>
              <a:rPr lang="en-US" altLang="en-US" sz="2800">
                <a:ea typeface="ＭＳ Ｐゴシック" panose="020B0600070205080204" pitchFamily="34" charset="-128"/>
              </a:rPr>
              <a:t>                </a:t>
            </a:r>
            <a:r>
              <a:rPr lang="en-US" altLang="en-US" sz="2800" b="1">
                <a:solidFill>
                  <a:schemeClr val="accent1"/>
                </a:solidFill>
                <a:ea typeface="ＭＳ Ｐゴシック" panose="020B0600070205080204" pitchFamily="34" charset="-128"/>
              </a:rPr>
              <a:t>Ray tracing paradigm (</a:t>
            </a:r>
            <a:r>
              <a:rPr lang="en-US" altLang="en-US" sz="2800" b="1">
                <a:solidFill>
                  <a:schemeClr val="accent2"/>
                </a:solidFill>
                <a:ea typeface="ＭＳ Ｐゴシック" panose="020B0600070205080204" pitchFamily="34" charset="-128"/>
              </a:rPr>
              <a:t>casting</a:t>
            </a:r>
            <a:r>
              <a:rPr lang="en-US" altLang="en-US" sz="2800" b="1">
                <a:solidFill>
                  <a:schemeClr val="accent1"/>
                </a:solidFill>
                <a:ea typeface="ＭＳ Ｐゴシック" panose="020B0600070205080204" pitchFamily="34" charset="-128"/>
              </a:rPr>
              <a:t>)</a:t>
            </a:r>
          </a:p>
          <a:p>
            <a:pPr lvl="1">
              <a:lnSpc>
                <a:spcPct val="90000"/>
              </a:lnSpc>
            </a:pPr>
            <a:endParaRPr lang="en-US" altLang="en-US" sz="2800" b="1">
              <a:solidFill>
                <a:schemeClr val="accent1"/>
              </a:solidFill>
              <a:ea typeface="ＭＳ Ｐゴシック" panose="020B0600070205080204" pitchFamily="34" charset="-128"/>
            </a:endParaRPr>
          </a:p>
          <a:p>
            <a:pPr lvl="1">
              <a:lnSpc>
                <a:spcPct val="90000"/>
              </a:lnSpc>
            </a:pPr>
            <a:r>
              <a:rPr lang="en-US" altLang="en-US" sz="2800" b="1">
                <a:solidFill>
                  <a:srgbClr val="7030A0"/>
                </a:solidFill>
                <a:ea typeface="ＭＳ Ｐゴシック" panose="020B0600070205080204" pitchFamily="34" charset="-128"/>
              </a:rPr>
              <a:t>Global</a:t>
            </a:r>
            <a:r>
              <a:rPr lang="en-US" altLang="en-US" sz="2800" b="1">
                <a:solidFill>
                  <a:schemeClr val="accent2"/>
                </a:solidFill>
                <a:ea typeface="ＭＳ Ｐゴシック" panose="020B0600070205080204" pitchFamily="34" charset="-128"/>
              </a:rPr>
              <a:t> information needed </a:t>
            </a:r>
            <a:r>
              <a:rPr lang="en-US" altLang="en-US" sz="2800" b="1">
                <a:solidFill>
                  <a:srgbClr val="7030A0"/>
                </a:solidFill>
                <a:ea typeface="ＭＳ Ｐゴシック" panose="020B0600070205080204" pitchFamily="34" charset="-128"/>
              </a:rPr>
              <a:t>(</a:t>
            </a:r>
            <a:r>
              <a:rPr lang="en-US" altLang="en-US" sz="2800" b="1">
                <a:solidFill>
                  <a:schemeClr val="accent2"/>
                </a:solidFill>
                <a:ea typeface="ＭＳ Ｐゴシック" panose="020B0600070205080204" pitchFamily="34" charset="-128"/>
              </a:rPr>
              <a:t>database of </a:t>
            </a:r>
            <a:r>
              <a:rPr lang="en-US" altLang="en-US" sz="2800" b="1">
                <a:solidFill>
                  <a:srgbClr val="FFC000"/>
                </a:solidFill>
                <a:ea typeface="ＭＳ Ｐゴシック" panose="020B0600070205080204" pitchFamily="34" charset="-128"/>
              </a:rPr>
              <a:t>all objects</a:t>
            </a:r>
            <a:r>
              <a:rPr lang="en-US" altLang="en-US" sz="2800" b="1">
                <a:solidFill>
                  <a:srgbClr val="7030A0"/>
                </a:solidFill>
                <a:ea typeface="ＭＳ Ｐゴシック" panose="020B0600070205080204" pitchFamily="34" charset="-128"/>
              </a:rPr>
              <a:t>)</a:t>
            </a:r>
          </a:p>
        </p:txBody>
      </p:sp>
      <p:pic>
        <p:nvPicPr>
          <p:cNvPr id="29701" name="Picture 6" descr="AN07F40">
            <a:extLst>
              <a:ext uri="{FF2B5EF4-FFF2-40B4-BE49-F238E27FC236}">
                <a16:creationId xmlns:a16="http://schemas.microsoft.com/office/drawing/2014/main" id="{C6529978-F428-93AE-85ED-A4E5FEB01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4524375"/>
            <a:ext cx="3686175"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03461">
                                            <p:txEl>
                                              <p:pRg st="0" end="0"/>
                                            </p:txEl>
                                          </p:spTgt>
                                        </p:tgtEl>
                                        <p:attrNameLst>
                                          <p:attrName>style.visibility</p:attrName>
                                        </p:attrNameLst>
                                      </p:cBhvr>
                                      <p:to>
                                        <p:strVal val="visible"/>
                                      </p:to>
                                    </p:set>
                                    <p:animEffect transition="in" filter="checkerboard(across)">
                                      <p:cBhvr>
                                        <p:cTn id="7" dur="500"/>
                                        <p:tgtEl>
                                          <p:spTgt spid="40346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5" presetClass="entr" presetSubtype="0" fill="hold" nodeType="clickEffect">
                                  <p:stCondLst>
                                    <p:cond delay="0"/>
                                  </p:stCondLst>
                                  <p:childTnLst>
                                    <p:set>
                                      <p:cBhvr>
                                        <p:cTn id="11" dur="1" fill="hold">
                                          <p:stCondLst>
                                            <p:cond delay="0"/>
                                          </p:stCondLst>
                                        </p:cTn>
                                        <p:tgtEl>
                                          <p:spTgt spid="403461">
                                            <p:txEl>
                                              <p:pRg st="3" end="3"/>
                                            </p:txEl>
                                          </p:spTgt>
                                        </p:tgtEl>
                                        <p:attrNameLst>
                                          <p:attrName>style.visibility</p:attrName>
                                        </p:attrNameLst>
                                      </p:cBhvr>
                                      <p:to>
                                        <p:strVal val="visible"/>
                                      </p:to>
                                    </p:set>
                                    <p:animEffect transition="in" filter="fade">
                                      <p:cBhvr>
                                        <p:cTn id="12" dur="2000"/>
                                        <p:tgtEl>
                                          <p:spTgt spid="403461">
                                            <p:txEl>
                                              <p:pRg st="3" end="3"/>
                                            </p:txEl>
                                          </p:spTgt>
                                        </p:tgtEl>
                                      </p:cBhvr>
                                    </p:animEffect>
                                    <p:anim calcmode="lin" valueType="num">
                                      <p:cBhvr>
                                        <p:cTn id="13" dur="2000" fill="hold"/>
                                        <p:tgtEl>
                                          <p:spTgt spid="403461">
                                            <p:txEl>
                                              <p:pRg st="3" end="3"/>
                                            </p:txEl>
                                          </p:spTgt>
                                        </p:tgtEl>
                                        <p:attrNameLst>
                                          <p:attrName>ppt_w</p:attrName>
                                        </p:attrNameLst>
                                      </p:cBhvr>
                                      <p:tavLst>
                                        <p:tav tm="0" fmla="#ppt_w*sin(2.5*pi*$)">
                                          <p:val>
                                            <p:fltVal val="0"/>
                                          </p:val>
                                        </p:tav>
                                        <p:tav tm="100000">
                                          <p:val>
                                            <p:fltVal val="1"/>
                                          </p:val>
                                        </p:tav>
                                      </p:tavLst>
                                    </p:anim>
                                    <p:anim calcmode="lin" valueType="num">
                                      <p:cBhvr>
                                        <p:cTn id="14" dur="2000" fill="hold"/>
                                        <p:tgtEl>
                                          <p:spTgt spid="403461">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F4E8C151-3A5E-0AA3-A514-483554CAB6B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AA56522-1131-4F21-B053-F3C63A0A7068}" type="slidenum">
              <a:rPr lang="es-ES" altLang="en-US" sz="1000">
                <a:latin typeface="Arial" panose="020B0604020202020204" pitchFamily="34" charset="0"/>
              </a:rPr>
              <a:pPr lvl="1" algn="r"/>
              <a:t>34</a:t>
            </a:fld>
            <a:endParaRPr lang="es-ES" altLang="en-US" sz="1000">
              <a:latin typeface="Arial" panose="020B0604020202020204" pitchFamily="34" charset="0"/>
            </a:endParaRPr>
          </a:p>
        </p:txBody>
      </p:sp>
      <p:sp>
        <p:nvSpPr>
          <p:cNvPr id="30723" name="Rectangle 2">
            <a:extLst>
              <a:ext uri="{FF2B5EF4-FFF2-40B4-BE49-F238E27FC236}">
                <a16:creationId xmlns:a16="http://schemas.microsoft.com/office/drawing/2014/main" id="{91A16E1D-4BD6-1675-E0B8-14D59E155815}"/>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358405" name="Rectangle 3">
            <a:extLst>
              <a:ext uri="{FF2B5EF4-FFF2-40B4-BE49-F238E27FC236}">
                <a16:creationId xmlns:a16="http://schemas.microsoft.com/office/drawing/2014/main" id="{57494070-95C6-E214-C2CD-EA4E29001BDE}"/>
              </a:ext>
            </a:extLst>
          </p:cNvPr>
          <p:cNvSpPr>
            <a:spLocks noGrp="1" noChangeArrowheads="1"/>
          </p:cNvSpPr>
          <p:nvPr>
            <p:ph type="body" idx="4294967295"/>
          </p:nvPr>
        </p:nvSpPr>
        <p:spPr>
          <a:xfrm>
            <a:off x="685800" y="1524000"/>
            <a:ext cx="8001000" cy="4724400"/>
          </a:xfrm>
        </p:spPr>
        <p:txBody>
          <a:bodyPr/>
          <a:lstStyle/>
          <a:p>
            <a:r>
              <a:rPr lang="en-US" altLang="en-US">
                <a:solidFill>
                  <a:schemeClr val="hlink"/>
                </a:solidFill>
                <a:ea typeface="ＭＳ Ｐゴシック" panose="020B0600070205080204" pitchFamily="34" charset="-128"/>
              </a:rPr>
              <a:t>Introduce basic implementation strategies</a:t>
            </a:r>
          </a:p>
          <a:p>
            <a:pPr>
              <a:buFontTx/>
              <a:buNone/>
            </a:pPr>
            <a:endParaRPr lang="en-US" altLang="en-US">
              <a:solidFill>
                <a:schemeClr val="hlink"/>
              </a:solidFill>
              <a:ea typeface="ＭＳ Ｐゴシック" panose="020B0600070205080204" pitchFamily="34" charset="-128"/>
            </a:endParaRPr>
          </a:p>
          <a:p>
            <a:r>
              <a:rPr lang="en-US" altLang="en-US">
                <a:solidFill>
                  <a:srgbClr val="FF0000"/>
                </a:solidFill>
                <a:ea typeface="ＭＳ Ｐゴシック" panose="020B0600070205080204" pitchFamily="34" charset="-128"/>
              </a:rPr>
              <a:t>Clipping</a:t>
            </a:r>
            <a:r>
              <a:rPr lang="en-US" altLang="en-US">
                <a:solidFill>
                  <a:srgbClr val="990033"/>
                </a:solidFill>
                <a:ea typeface="ＭＳ Ｐゴシック" panose="020B0600070205080204" pitchFamily="34" charset="-128"/>
              </a:rPr>
              <a:t> </a:t>
            </a:r>
          </a:p>
          <a:p>
            <a:pPr>
              <a:buFontTx/>
              <a:buNone/>
            </a:pPr>
            <a:endParaRPr lang="en-US" altLang="en-US">
              <a:solidFill>
                <a:srgbClr val="990033"/>
              </a:solidFill>
              <a:ea typeface="ＭＳ Ｐゴシック" panose="020B0600070205080204" pitchFamily="34" charset="-128"/>
            </a:endParaRPr>
          </a:p>
          <a:p>
            <a:r>
              <a:rPr lang="en-US" altLang="en-US">
                <a:solidFill>
                  <a:schemeClr val="hlink"/>
                </a:solidFill>
                <a:ea typeface="ＭＳ Ｐゴシック" panose="020B0600070205080204" pitchFamily="34" charset="-128"/>
              </a:rPr>
              <a:t>Scan conversion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58405">
                                            <p:txEl>
                                              <p:pRg st="0" end="0"/>
                                            </p:txEl>
                                          </p:spTgt>
                                        </p:tgtEl>
                                        <p:attrNameLst>
                                          <p:attrName>style.visibility</p:attrName>
                                        </p:attrNameLst>
                                      </p:cBhvr>
                                      <p:to>
                                        <p:strVal val="visible"/>
                                      </p:to>
                                    </p:set>
                                    <p:animEffect transition="in" filter="diamond(in)">
                                      <p:cBhvr>
                                        <p:cTn id="7" dur="2000"/>
                                        <p:tgtEl>
                                          <p:spTgt spid="3584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58405">
                                            <p:txEl>
                                              <p:pRg st="2" end="2"/>
                                            </p:txEl>
                                          </p:spTgt>
                                        </p:tgtEl>
                                        <p:attrNameLst>
                                          <p:attrName>style.visibility</p:attrName>
                                        </p:attrNameLst>
                                      </p:cBhvr>
                                      <p:to>
                                        <p:strVal val="visible"/>
                                      </p:to>
                                    </p:set>
                                    <p:animEffect transition="in" filter="diamond(in)">
                                      <p:cBhvr>
                                        <p:cTn id="12" dur="2000"/>
                                        <p:tgtEl>
                                          <p:spTgt spid="35840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58405">
                                            <p:txEl>
                                              <p:pRg st="4" end="4"/>
                                            </p:txEl>
                                          </p:spTgt>
                                        </p:tgtEl>
                                        <p:attrNameLst>
                                          <p:attrName>style.visibility</p:attrName>
                                        </p:attrNameLst>
                                      </p:cBhvr>
                                      <p:to>
                                        <p:strVal val="visible"/>
                                      </p:to>
                                    </p:set>
                                    <p:animEffect transition="in" filter="diamond(in)">
                                      <p:cBhvr>
                                        <p:cTn id="17" dur="2000"/>
                                        <p:tgtEl>
                                          <p:spTgt spid="35840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CB71028E-0955-CB7A-F08F-509C6BB40A0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D6F998B-25A0-41FA-BB06-23B6444202B9}" type="slidenum">
              <a:rPr lang="es-ES" altLang="en-US" sz="1000">
                <a:latin typeface="Arial" panose="020B0604020202020204" pitchFamily="34" charset="0"/>
              </a:rPr>
              <a:pPr lvl="1" algn="r"/>
              <a:t>35</a:t>
            </a:fld>
            <a:endParaRPr lang="es-ES" altLang="en-US" sz="1000">
              <a:latin typeface="Arial" panose="020B0604020202020204" pitchFamily="34" charset="0"/>
            </a:endParaRPr>
          </a:p>
        </p:txBody>
      </p:sp>
      <p:sp>
        <p:nvSpPr>
          <p:cNvPr id="31747" name="Rectangle 1026">
            <a:extLst>
              <a:ext uri="{FF2B5EF4-FFF2-40B4-BE49-F238E27FC236}">
                <a16:creationId xmlns:a16="http://schemas.microsoft.com/office/drawing/2014/main" id="{53922702-73B8-460B-21DB-414E957160FE}"/>
              </a:ext>
            </a:extLst>
          </p:cNvPr>
          <p:cNvSpPr>
            <a:spLocks noGrp="1" noChangeArrowheads="1"/>
          </p:cNvSpPr>
          <p:nvPr>
            <p:ph type="title" idx="4294967295"/>
          </p:nvPr>
        </p:nvSpPr>
        <p:spPr>
          <a:xfrm>
            <a:off x="1447800" y="0"/>
            <a:ext cx="6248400" cy="1066800"/>
          </a:xfrm>
        </p:spPr>
        <p:txBody>
          <a:bodyPr/>
          <a:lstStyle/>
          <a:p>
            <a:r>
              <a:rPr lang="en-US" altLang="en-US">
                <a:ea typeface="ＭＳ Ｐゴシック" panose="020B0600070205080204" pitchFamily="34" charset="-128"/>
              </a:rPr>
              <a:t>Clipping</a:t>
            </a:r>
          </a:p>
        </p:txBody>
      </p:sp>
      <p:pic>
        <p:nvPicPr>
          <p:cNvPr id="31748" name="Picture 1047" descr="C:\BOOK\OpenGL\Paul Final\jpeg_new\AN08F21.jpg">
            <a:extLst>
              <a:ext uri="{FF2B5EF4-FFF2-40B4-BE49-F238E27FC236}">
                <a16:creationId xmlns:a16="http://schemas.microsoft.com/office/drawing/2014/main" id="{B52EE093-467B-C381-A934-B2D62A05B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7513"/>
          <a:stretch>
            <a:fillRect/>
          </a:stretch>
        </p:blipFill>
        <p:spPr bwMode="auto">
          <a:xfrm>
            <a:off x="0" y="4419600"/>
            <a:ext cx="64770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419" name="Rectangle 11">
            <a:extLst>
              <a:ext uri="{FF2B5EF4-FFF2-40B4-BE49-F238E27FC236}">
                <a16:creationId xmlns:a16="http://schemas.microsoft.com/office/drawing/2014/main" id="{9FB2AAD9-C360-4DAD-6602-D638B96DD8DC}"/>
              </a:ext>
            </a:extLst>
          </p:cNvPr>
          <p:cNvSpPr>
            <a:spLocks noChangeArrowheads="1"/>
          </p:cNvSpPr>
          <p:nvPr/>
        </p:nvSpPr>
        <p:spPr bwMode="auto">
          <a:xfrm>
            <a:off x="0" y="6400800"/>
            <a:ext cx="8469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Clipping window</a:t>
            </a:r>
            <a:r>
              <a:rPr lang="en-US" altLang="en-US" b="1"/>
              <a:t>: </a:t>
            </a:r>
            <a:r>
              <a:rPr lang="en-US" altLang="en-US"/>
              <a:t>Part of the scene we want to draw on the screen.</a:t>
            </a:r>
          </a:p>
        </p:txBody>
      </p:sp>
      <p:sp>
        <p:nvSpPr>
          <p:cNvPr id="273420" name="Text Box 12">
            <a:extLst>
              <a:ext uri="{FF2B5EF4-FFF2-40B4-BE49-F238E27FC236}">
                <a16:creationId xmlns:a16="http://schemas.microsoft.com/office/drawing/2014/main" id="{5803ADFC-5D49-C038-D45E-1BD21CB6897B}"/>
              </a:ext>
            </a:extLst>
          </p:cNvPr>
          <p:cNvSpPr txBox="1">
            <a:spLocks noChangeArrowheads="1"/>
          </p:cNvSpPr>
          <p:nvPr/>
        </p:nvSpPr>
        <p:spPr bwMode="auto">
          <a:xfrm>
            <a:off x="7696200" y="4267200"/>
            <a:ext cx="1049338"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solidFill>
                  <a:schemeClr val="accent1"/>
                </a:solidFill>
                <a:effectLst>
                  <a:outerShdw blurRad="38100" dist="38100" dir="2700000" algn="tl">
                    <a:srgbClr val="C0C0C0"/>
                  </a:outerShdw>
                </a:effectLst>
                <a:latin typeface="Arial" pitchFamily="34" charset="0"/>
                <a:ea typeface="ＭＳ Ｐゴシック" charset="-128"/>
              </a:rPr>
              <a:t>NDCS</a:t>
            </a:r>
          </a:p>
        </p:txBody>
      </p:sp>
      <p:sp>
        <p:nvSpPr>
          <p:cNvPr id="273421" name="Text Box 13">
            <a:extLst>
              <a:ext uri="{FF2B5EF4-FFF2-40B4-BE49-F238E27FC236}">
                <a16:creationId xmlns:a16="http://schemas.microsoft.com/office/drawing/2014/main" id="{EF04853D-8E3B-53E6-3179-96C9574D0DB5}"/>
              </a:ext>
            </a:extLst>
          </p:cNvPr>
          <p:cNvSpPr txBox="1">
            <a:spLocks noChangeArrowheads="1"/>
          </p:cNvSpPr>
          <p:nvPr/>
        </p:nvSpPr>
        <p:spPr bwMode="auto">
          <a:xfrm>
            <a:off x="5486400" y="1828800"/>
            <a:ext cx="1974850" cy="701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dirty="0">
                <a:solidFill>
                  <a:schemeClr val="accent5">
                    <a:lumMod val="75000"/>
                  </a:schemeClr>
                </a:solidFill>
                <a:effectLst>
                  <a:outerShdw blurRad="38100" dist="38100" dir="2700000" algn="tl">
                    <a:srgbClr val="C0C0C0"/>
                  </a:outerShdw>
                </a:effectLst>
                <a:latin typeface="Arial" pitchFamily="34" charset="0"/>
                <a:ea typeface="ＭＳ Ｐゴシック" charset="-128"/>
              </a:rPr>
              <a:t>projection</a:t>
            </a:r>
          </a:p>
          <a:p>
            <a:pPr algn="ctr">
              <a:defRPr/>
            </a:pPr>
            <a:r>
              <a:rPr lang="en-US" sz="2000" b="1" dirty="0">
                <a:effectLst>
                  <a:outerShdw blurRad="38100" dist="38100" dir="2700000" algn="tl">
                    <a:srgbClr val="C0C0C0"/>
                  </a:outerShdw>
                </a:effectLst>
                <a:latin typeface="Arial" pitchFamily="34" charset="0"/>
                <a:ea typeface="ＭＳ Ｐゴシック" charset="-128"/>
              </a:rPr>
              <a:t>transformation</a:t>
            </a:r>
          </a:p>
        </p:txBody>
      </p:sp>
      <p:sp>
        <p:nvSpPr>
          <p:cNvPr id="31752" name="Rectangle 14">
            <a:extLst>
              <a:ext uri="{FF2B5EF4-FFF2-40B4-BE49-F238E27FC236}">
                <a16:creationId xmlns:a16="http://schemas.microsoft.com/office/drawing/2014/main" id="{BE81D4B5-081C-7D41-5B3B-FBAAD2C60269}"/>
              </a:ext>
            </a:extLst>
          </p:cNvPr>
          <p:cNvSpPr>
            <a:spLocks noChangeArrowheads="1"/>
          </p:cNvSpPr>
          <p:nvPr/>
        </p:nvSpPr>
        <p:spPr bwMode="auto">
          <a:xfrm>
            <a:off x="5486400" y="1828800"/>
            <a:ext cx="1962150" cy="646113"/>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31753" name="Group 15">
            <a:extLst>
              <a:ext uri="{FF2B5EF4-FFF2-40B4-BE49-F238E27FC236}">
                <a16:creationId xmlns:a16="http://schemas.microsoft.com/office/drawing/2014/main" id="{763B8608-4BDE-EF28-1722-0163C8B15DB6}"/>
              </a:ext>
            </a:extLst>
          </p:cNvPr>
          <p:cNvGrpSpPr>
            <a:grpSpLocks/>
          </p:cNvGrpSpPr>
          <p:nvPr/>
        </p:nvGrpSpPr>
        <p:grpSpPr bwMode="auto">
          <a:xfrm>
            <a:off x="5719763" y="3341688"/>
            <a:ext cx="1625600" cy="714375"/>
            <a:chOff x="4440" y="1566"/>
            <a:chExt cx="1024" cy="450"/>
          </a:xfrm>
        </p:grpSpPr>
        <p:sp>
          <p:nvSpPr>
            <p:cNvPr id="273424" name="Text Box 16">
              <a:extLst>
                <a:ext uri="{FF2B5EF4-FFF2-40B4-BE49-F238E27FC236}">
                  <a16:creationId xmlns:a16="http://schemas.microsoft.com/office/drawing/2014/main" id="{0625172D-60BD-40F8-C074-71EA5FC47C2E}"/>
                </a:ext>
              </a:extLst>
            </p:cNvPr>
            <p:cNvSpPr txBox="1">
              <a:spLocks noChangeArrowheads="1"/>
            </p:cNvSpPr>
            <p:nvPr/>
          </p:nvSpPr>
          <p:spPr bwMode="auto">
            <a:xfrm>
              <a:off x="4892" y="1566"/>
              <a:ext cx="116" cy="2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endParaRPr lang="en-US" sz="2000" b="1">
                <a:effectLst>
                  <a:outerShdw blurRad="38100" dist="38100" dir="2700000" algn="tl">
                    <a:srgbClr val="C0C0C0"/>
                  </a:outerShdw>
                </a:effectLst>
                <a:latin typeface="Arial" pitchFamily="34" charset="0"/>
                <a:ea typeface="ＭＳ Ｐゴシック" charset="-128"/>
              </a:endParaRPr>
            </a:p>
          </p:txBody>
        </p:sp>
        <p:sp>
          <p:nvSpPr>
            <p:cNvPr id="31764" name="Rectangle 17">
              <a:extLst>
                <a:ext uri="{FF2B5EF4-FFF2-40B4-BE49-F238E27FC236}">
                  <a16:creationId xmlns:a16="http://schemas.microsoft.com/office/drawing/2014/main" id="{CC60DF1B-F9EF-9F88-E8FD-2170E3CAFC09}"/>
                </a:ext>
              </a:extLst>
            </p:cNvPr>
            <p:cNvSpPr>
              <a:spLocks noChangeArrowheads="1"/>
            </p:cNvSpPr>
            <p:nvPr/>
          </p:nvSpPr>
          <p:spPr bwMode="auto">
            <a:xfrm>
              <a:off x="4440" y="1609"/>
              <a:ext cx="1024" cy="407"/>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1754" name="Line 18">
            <a:extLst>
              <a:ext uri="{FF2B5EF4-FFF2-40B4-BE49-F238E27FC236}">
                <a16:creationId xmlns:a16="http://schemas.microsoft.com/office/drawing/2014/main" id="{632B74DF-B866-29A0-8A1B-5F4F637AE5F3}"/>
              </a:ext>
            </a:extLst>
          </p:cNvPr>
          <p:cNvSpPr>
            <a:spLocks noChangeShapeType="1"/>
          </p:cNvSpPr>
          <p:nvPr/>
        </p:nvSpPr>
        <p:spPr bwMode="auto">
          <a:xfrm>
            <a:off x="6440488" y="2786063"/>
            <a:ext cx="0" cy="633412"/>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427" name="Text Box 19">
            <a:extLst>
              <a:ext uri="{FF2B5EF4-FFF2-40B4-BE49-F238E27FC236}">
                <a16:creationId xmlns:a16="http://schemas.microsoft.com/office/drawing/2014/main" id="{538B4BC7-75A3-8036-4459-2EA03F30E21A}"/>
              </a:ext>
            </a:extLst>
          </p:cNvPr>
          <p:cNvSpPr txBox="1">
            <a:spLocks noChangeArrowheads="1"/>
          </p:cNvSpPr>
          <p:nvPr/>
        </p:nvSpPr>
        <p:spPr bwMode="auto">
          <a:xfrm>
            <a:off x="6067425" y="1709738"/>
            <a:ext cx="184150" cy="336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endParaRPr lang="en-US" sz="1600" b="1">
              <a:effectLst>
                <a:outerShdw blurRad="38100" dist="38100" dir="2700000" algn="tl">
                  <a:srgbClr val="C0C0C0"/>
                </a:outerShdw>
              </a:effectLst>
              <a:latin typeface="Arial" pitchFamily="34" charset="0"/>
              <a:ea typeface="ＭＳ Ｐゴシック" charset="-128"/>
            </a:endParaRPr>
          </a:p>
        </p:txBody>
      </p:sp>
      <p:sp>
        <p:nvSpPr>
          <p:cNvPr id="273428" name="Text Box 20">
            <a:extLst>
              <a:ext uri="{FF2B5EF4-FFF2-40B4-BE49-F238E27FC236}">
                <a16:creationId xmlns:a16="http://schemas.microsoft.com/office/drawing/2014/main" id="{3C26D238-7679-E054-F393-81A3970D140E}"/>
              </a:ext>
            </a:extLst>
          </p:cNvPr>
          <p:cNvSpPr txBox="1">
            <a:spLocks noChangeArrowheads="1"/>
          </p:cNvSpPr>
          <p:nvPr/>
        </p:nvSpPr>
        <p:spPr bwMode="auto">
          <a:xfrm>
            <a:off x="6172200" y="1447800"/>
            <a:ext cx="1404938"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sz="2000" b="1">
                <a:solidFill>
                  <a:srgbClr val="FF33CC"/>
                </a:solidFill>
                <a:effectLst>
                  <a:outerShdw blurRad="38100" dist="38100" dir="2700000" algn="tl">
                    <a:srgbClr val="C0C0C0"/>
                  </a:outerShdw>
                </a:effectLst>
                <a:latin typeface="Arial" pitchFamily="34" charset="0"/>
                <a:ea typeface="ＭＳ Ｐゴシック" charset="-128"/>
              </a:rPr>
              <a:t>alter w</a:t>
            </a:r>
            <a:r>
              <a:rPr lang="en-US" sz="1600" b="1">
                <a:solidFill>
                  <a:srgbClr val="FF33CC"/>
                </a:solidFill>
                <a:effectLst>
                  <a:outerShdw blurRad="38100" dist="38100" dir="2700000" algn="tl">
                    <a:srgbClr val="C0C0C0"/>
                  </a:outerShdw>
                </a:effectLst>
                <a:latin typeface="Arial" pitchFamily="34" charset="0"/>
                <a:ea typeface="ＭＳ Ｐゴシック" charset="-128"/>
              </a:rPr>
              <a:t> </a:t>
            </a:r>
          </a:p>
        </p:txBody>
      </p:sp>
      <p:sp>
        <p:nvSpPr>
          <p:cNvPr id="273429" name="Text Box 21">
            <a:extLst>
              <a:ext uri="{FF2B5EF4-FFF2-40B4-BE49-F238E27FC236}">
                <a16:creationId xmlns:a16="http://schemas.microsoft.com/office/drawing/2014/main" id="{7BDADDEB-399F-7F96-96E4-2BD52B8E78D0}"/>
              </a:ext>
            </a:extLst>
          </p:cNvPr>
          <p:cNvSpPr txBox="1">
            <a:spLocks noChangeArrowheads="1"/>
          </p:cNvSpPr>
          <p:nvPr/>
        </p:nvSpPr>
        <p:spPr bwMode="auto">
          <a:xfrm>
            <a:off x="5715000" y="3032125"/>
            <a:ext cx="1404938"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sz="2000" b="1">
                <a:solidFill>
                  <a:schemeClr val="accent2"/>
                </a:solidFill>
                <a:effectLst>
                  <a:outerShdw blurRad="38100" dist="38100" dir="2700000" algn="tl">
                    <a:srgbClr val="C0C0C0"/>
                  </a:outerShdw>
                </a:effectLst>
                <a:latin typeface="Arial" pitchFamily="34" charset="0"/>
                <a:ea typeface="ＭＳ Ｐゴシック" charset="-128"/>
              </a:rPr>
              <a:t>/ </a:t>
            </a:r>
            <a:r>
              <a:rPr lang="en-US" sz="2000" b="1">
                <a:solidFill>
                  <a:srgbClr val="FF33CC"/>
                </a:solidFill>
                <a:effectLst>
                  <a:outerShdw blurRad="38100" dist="38100" dir="2700000" algn="tl">
                    <a:srgbClr val="C0C0C0"/>
                  </a:outerShdw>
                </a:effectLst>
                <a:latin typeface="Arial" pitchFamily="34" charset="0"/>
                <a:ea typeface="ＭＳ Ｐゴシック" charset="-128"/>
              </a:rPr>
              <a:t>w</a:t>
            </a:r>
            <a:r>
              <a:rPr lang="en-US" sz="1600" b="1">
                <a:solidFill>
                  <a:schemeClr val="accent2"/>
                </a:solidFill>
                <a:effectLst>
                  <a:outerShdw blurRad="38100" dist="38100" dir="2700000" algn="tl">
                    <a:srgbClr val="C0C0C0"/>
                  </a:outerShdw>
                </a:effectLst>
                <a:latin typeface="Arial" pitchFamily="34" charset="0"/>
                <a:ea typeface="ＭＳ Ｐゴシック" charset="-128"/>
              </a:rPr>
              <a:t> </a:t>
            </a:r>
          </a:p>
        </p:txBody>
      </p:sp>
      <p:sp>
        <p:nvSpPr>
          <p:cNvPr id="31758" name="Rectangle 22">
            <a:extLst>
              <a:ext uri="{FF2B5EF4-FFF2-40B4-BE49-F238E27FC236}">
                <a16:creationId xmlns:a16="http://schemas.microsoft.com/office/drawing/2014/main" id="{B5A8FDE9-CF48-F8C8-78A8-D9D2F263D89E}"/>
              </a:ext>
            </a:extLst>
          </p:cNvPr>
          <p:cNvSpPr>
            <a:spLocks noChangeArrowheads="1"/>
          </p:cNvSpPr>
          <p:nvPr/>
        </p:nvSpPr>
        <p:spPr bwMode="auto">
          <a:xfrm>
            <a:off x="6934200" y="4800600"/>
            <a:ext cx="1792288" cy="822325"/>
          </a:xfrm>
          <a:prstGeom prst="rect">
            <a:avLst/>
          </a:prstGeom>
          <a:solidFill>
            <a:schemeClr val="accent1"/>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a:solidFill>
                  <a:schemeClr val="bg1"/>
                </a:solidFill>
                <a:latin typeface="Arial" panose="020B0604020202020204" pitchFamily="34" charset="0"/>
              </a:rPr>
              <a:t>normalized</a:t>
            </a:r>
          </a:p>
          <a:p>
            <a:pPr algn="ctr"/>
            <a:r>
              <a:rPr lang="en-US" altLang="en-US" b="1">
                <a:solidFill>
                  <a:schemeClr val="bg1"/>
                </a:solidFill>
                <a:latin typeface="Arial" panose="020B0604020202020204" pitchFamily="34" charset="0"/>
              </a:rPr>
              <a:t>device</a:t>
            </a:r>
          </a:p>
        </p:txBody>
      </p:sp>
      <p:sp>
        <p:nvSpPr>
          <p:cNvPr id="273431" name="Rectangle 23">
            <a:extLst>
              <a:ext uri="{FF2B5EF4-FFF2-40B4-BE49-F238E27FC236}">
                <a16:creationId xmlns:a16="http://schemas.microsoft.com/office/drawing/2014/main" id="{0D632AEA-5787-1494-667C-34DA7A591593}"/>
              </a:ext>
            </a:extLst>
          </p:cNvPr>
          <p:cNvSpPr>
            <a:spLocks noChangeArrowheads="1"/>
          </p:cNvSpPr>
          <p:nvPr/>
        </p:nvSpPr>
        <p:spPr bwMode="auto">
          <a:xfrm>
            <a:off x="6934200" y="2590800"/>
            <a:ext cx="1349375" cy="457200"/>
          </a:xfrm>
          <a:prstGeom prst="rect">
            <a:avLst/>
          </a:prstGeom>
          <a:solidFill>
            <a:srgbClr val="FF0000"/>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a:solidFill>
                  <a:schemeClr val="bg1"/>
                </a:solidFill>
                <a:latin typeface="Arial" panose="020B0604020202020204" pitchFamily="34" charset="0"/>
              </a:rPr>
              <a:t>clipping</a:t>
            </a:r>
          </a:p>
        </p:txBody>
      </p:sp>
      <p:sp>
        <p:nvSpPr>
          <p:cNvPr id="273432" name="Text Box 24">
            <a:extLst>
              <a:ext uri="{FF2B5EF4-FFF2-40B4-BE49-F238E27FC236}">
                <a16:creationId xmlns:a16="http://schemas.microsoft.com/office/drawing/2014/main" id="{567971D1-BE9D-804F-5CCB-94184C8149EA}"/>
              </a:ext>
            </a:extLst>
          </p:cNvPr>
          <p:cNvSpPr txBox="1">
            <a:spLocks noChangeArrowheads="1"/>
          </p:cNvSpPr>
          <p:nvPr/>
        </p:nvSpPr>
        <p:spPr bwMode="auto">
          <a:xfrm>
            <a:off x="5746750" y="3362325"/>
            <a:ext cx="1595438" cy="701675"/>
          </a:xfrm>
          <a:prstGeom prst="rect">
            <a:avLst/>
          </a:prstGeom>
          <a:solidFill>
            <a:srgbClr val="FF33CC"/>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a:solidFill>
                  <a:schemeClr val="bg1"/>
                </a:solidFill>
                <a:effectLst>
                  <a:outerShdw blurRad="38100" dist="38100" dir="2700000" algn="tl">
                    <a:srgbClr val="000000"/>
                  </a:outerShdw>
                </a:effectLst>
                <a:latin typeface="Arial" pitchFamily="34" charset="0"/>
                <a:ea typeface="ＭＳ Ｐゴシック" charset="-128"/>
              </a:rPr>
              <a:t>perspective</a:t>
            </a:r>
          </a:p>
          <a:p>
            <a:pPr algn="ctr">
              <a:defRPr/>
            </a:pPr>
            <a:r>
              <a:rPr lang="en-US" sz="2000" b="1">
                <a:solidFill>
                  <a:schemeClr val="bg1"/>
                </a:solidFill>
                <a:effectLst>
                  <a:outerShdw blurRad="38100" dist="38100" dir="2700000" algn="tl">
                    <a:srgbClr val="000000"/>
                  </a:outerShdw>
                </a:effectLst>
                <a:latin typeface="Arial" pitchFamily="34" charset="0"/>
                <a:ea typeface="ＭＳ Ｐゴシック" charset="-128"/>
              </a:rPr>
              <a:t>division</a:t>
            </a:r>
          </a:p>
        </p:txBody>
      </p:sp>
      <p:sp>
        <p:nvSpPr>
          <p:cNvPr id="273433" name="Text Box 25">
            <a:extLst>
              <a:ext uri="{FF2B5EF4-FFF2-40B4-BE49-F238E27FC236}">
                <a16:creationId xmlns:a16="http://schemas.microsoft.com/office/drawing/2014/main" id="{86A94F6C-EEDA-C9E0-F3B5-B7D73B8B49A8}"/>
              </a:ext>
            </a:extLst>
          </p:cNvPr>
          <p:cNvSpPr txBox="1">
            <a:spLocks noChangeArrowheads="1"/>
          </p:cNvSpPr>
          <p:nvPr/>
        </p:nvSpPr>
        <p:spPr bwMode="auto">
          <a:xfrm>
            <a:off x="7340600" y="1066800"/>
            <a:ext cx="1803400"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dirty="0" err="1">
                <a:solidFill>
                  <a:srgbClr val="FF0000"/>
                </a:solidFill>
                <a:effectLst>
                  <a:outerShdw blurRad="38100" dist="38100" dir="2700000" algn="tl">
                    <a:srgbClr val="C0C0C0"/>
                  </a:outerShdw>
                </a:effectLst>
                <a:latin typeface="Arial" pitchFamily="34" charset="0"/>
                <a:ea typeface="ＭＳ Ｐゴシック" charset="-128"/>
              </a:rPr>
              <a:t>gl</a:t>
            </a:r>
            <a:r>
              <a:rPr lang="en-US" sz="2000" b="1" dirty="0" err="1">
                <a:solidFill>
                  <a:schemeClr val="tx2"/>
                </a:solidFill>
                <a:effectLst>
                  <a:outerShdw blurRad="38100" dist="38100" dir="2700000" algn="tl">
                    <a:srgbClr val="C0C0C0"/>
                  </a:outerShdw>
                </a:effectLst>
                <a:latin typeface="Arial" pitchFamily="34" charset="0"/>
                <a:ea typeface="ＭＳ Ｐゴシック" charset="-128"/>
              </a:rPr>
              <a:t>Frustum</a:t>
            </a:r>
            <a:r>
              <a:rPr lang="en-US" sz="2000" b="1" dirty="0">
                <a:solidFill>
                  <a:schemeClr val="tx2"/>
                </a:solidFill>
                <a:effectLst>
                  <a:outerShdw blurRad="38100" dist="38100" dir="2700000" algn="tl">
                    <a:srgbClr val="C0C0C0"/>
                  </a:outerShdw>
                </a:effectLst>
                <a:latin typeface="Arial" pitchFamily="34" charset="0"/>
                <a:ea typeface="ＭＳ Ｐゴシック" charset="-128"/>
              </a:rPr>
              <a:t>(...)</a:t>
            </a:r>
          </a:p>
        </p:txBody>
      </p:sp>
      <p:sp>
        <p:nvSpPr>
          <p:cNvPr id="273434" name="Text Box 26">
            <a:extLst>
              <a:ext uri="{FF2B5EF4-FFF2-40B4-BE49-F238E27FC236}">
                <a16:creationId xmlns:a16="http://schemas.microsoft.com/office/drawing/2014/main" id="{EF78105D-7B9A-4062-0A0C-210E165C8C75}"/>
              </a:ext>
            </a:extLst>
          </p:cNvPr>
          <p:cNvSpPr txBox="1">
            <a:spLocks noChangeArrowheads="1"/>
          </p:cNvSpPr>
          <p:nvPr/>
        </p:nvSpPr>
        <p:spPr bwMode="auto">
          <a:xfrm>
            <a:off x="0" y="1906588"/>
            <a:ext cx="4267200" cy="167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Clipping done</a:t>
            </a:r>
            <a:r>
              <a:rPr lang="en-US" altLang="en-US"/>
              <a:t>  </a:t>
            </a:r>
            <a:r>
              <a:rPr lang="en-US" altLang="en-US" b="1"/>
              <a:t>BEFORE </a:t>
            </a:r>
            <a:r>
              <a:rPr lang="en-US" altLang="en-US">
                <a:solidFill>
                  <a:srgbClr val="FF0000"/>
                </a:solidFill>
              </a:rPr>
              <a:t>perspective division to</a:t>
            </a:r>
            <a:r>
              <a:rPr lang="en-US" altLang="en-US"/>
              <a:t> </a:t>
            </a:r>
            <a:r>
              <a:rPr lang="en-US" altLang="en-US" b="1"/>
              <a:t>ELIMINATE UNNECESSARY </a:t>
            </a:r>
            <a:r>
              <a:rPr lang="en-US" altLang="en-US"/>
              <a:t> </a:t>
            </a:r>
            <a:r>
              <a:rPr lang="en-US" altLang="en-US" sz="3200" b="1"/>
              <a:t>/</a:t>
            </a:r>
            <a:r>
              <a:rPr lang="en-US" altLang="en-US" b="1">
                <a:solidFill>
                  <a:srgbClr val="FF33CC"/>
                </a:solidFill>
              </a:rPr>
              <a:t>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73419">
                                            <p:txEl>
                                              <p:pRg st="0" end="0"/>
                                            </p:txEl>
                                          </p:spTgt>
                                        </p:tgtEl>
                                        <p:attrNameLst>
                                          <p:attrName>style.visibility</p:attrName>
                                        </p:attrNameLst>
                                      </p:cBhvr>
                                      <p:to>
                                        <p:strVal val="visible"/>
                                      </p:to>
                                    </p:set>
                                    <p:animEffect transition="in" filter="diamond(in)">
                                      <p:cBhvr>
                                        <p:cTn id="7" dur="2000"/>
                                        <p:tgtEl>
                                          <p:spTgt spid="273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27343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73431"/>
                                        </p:tgtEl>
                                        <p:attrNameLst>
                                          <p:attrName>style.visibility</p:attrName>
                                        </p:attrNameLst>
                                      </p:cBhvr>
                                      <p:to>
                                        <p:strVal val="visible"/>
                                      </p:to>
                                    </p:set>
                                    <p:animEffect transition="in" filter="checkerboard(across)">
                                      <p:cBhvr>
                                        <p:cTn id="16" dur="500"/>
                                        <p:tgtEl>
                                          <p:spTgt spid="27343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273429"/>
                                        </p:tgtEl>
                                        <p:attrNameLst>
                                          <p:attrName>style.visibility</p:attrName>
                                        </p:attrNameLst>
                                      </p:cBhvr>
                                      <p:to>
                                        <p:strVal val="visible"/>
                                      </p:to>
                                    </p:set>
                                    <p:animEffect transition="in" filter="diamond(in)">
                                      <p:cBhvr>
                                        <p:cTn id="21" dur="2000"/>
                                        <p:tgtEl>
                                          <p:spTgt spid="27342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273434"/>
                                        </p:tgtEl>
                                        <p:attrNameLst>
                                          <p:attrName>style.visibility</p:attrName>
                                        </p:attrNameLst>
                                      </p:cBhvr>
                                      <p:to>
                                        <p:strVal val="visible"/>
                                      </p:to>
                                    </p:set>
                                    <p:animEffect transition="in" filter="diamond(in)">
                                      <p:cBhvr>
                                        <p:cTn id="26" dur="2000"/>
                                        <p:tgtEl>
                                          <p:spTgt spid="27343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6" presetClass="emph" presetSubtype="0" fill="hold" nodeType="clickEffect">
                                  <p:stCondLst>
                                    <p:cond delay="0"/>
                                  </p:stCondLst>
                                  <p:childTnLst>
                                    <p:animScale>
                                      <p:cBhvr>
                                        <p:cTn id="30" dur="2000" fill="hold"/>
                                        <p:tgtEl>
                                          <p:spTgt spid="273434"/>
                                        </p:tgtEl>
                                      </p:cBhvr>
                                      <p:by x="100000" y="150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45" presetClass="entr" presetSubtype="0" fill="hold" nodeType="clickEffect">
                                  <p:stCondLst>
                                    <p:cond delay="0"/>
                                  </p:stCondLst>
                                  <p:childTnLst>
                                    <p:set>
                                      <p:cBhvr>
                                        <p:cTn id="34" dur="1" fill="hold">
                                          <p:stCondLst>
                                            <p:cond delay="0"/>
                                          </p:stCondLst>
                                        </p:cTn>
                                        <p:tgtEl>
                                          <p:spTgt spid="273434"/>
                                        </p:tgtEl>
                                        <p:attrNameLst>
                                          <p:attrName>style.visibility</p:attrName>
                                        </p:attrNameLst>
                                      </p:cBhvr>
                                      <p:to>
                                        <p:strVal val="visible"/>
                                      </p:to>
                                    </p:set>
                                    <p:animEffect transition="in" filter="fade">
                                      <p:cBhvr>
                                        <p:cTn id="35" dur="2000"/>
                                        <p:tgtEl>
                                          <p:spTgt spid="273434"/>
                                        </p:tgtEl>
                                      </p:cBhvr>
                                    </p:animEffect>
                                    <p:anim calcmode="lin" valueType="num">
                                      <p:cBhvr>
                                        <p:cTn id="36" dur="2000" fill="hold"/>
                                        <p:tgtEl>
                                          <p:spTgt spid="273434"/>
                                        </p:tgtEl>
                                        <p:attrNameLst>
                                          <p:attrName>ppt_w</p:attrName>
                                        </p:attrNameLst>
                                      </p:cBhvr>
                                      <p:tavLst>
                                        <p:tav tm="0" fmla="#ppt_w*sin(2.5*pi*$)">
                                          <p:val>
                                            <p:fltVal val="0"/>
                                          </p:val>
                                        </p:tav>
                                        <p:tav tm="100000">
                                          <p:val>
                                            <p:fltVal val="1"/>
                                          </p:val>
                                        </p:tav>
                                      </p:tavLst>
                                    </p:anim>
                                    <p:anim calcmode="lin" valueType="num">
                                      <p:cBhvr>
                                        <p:cTn id="37" dur="2000" fill="hold"/>
                                        <p:tgtEl>
                                          <p:spTgt spid="27343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29" grpId="0"/>
      <p:bldP spid="273431" grpId="0" animBg="1"/>
      <p:bldP spid="273433" grpId="0" autoUpdateAnimBg="0"/>
      <p:bldP spid="273434" grpId="0"/>
      <p:bldP spid="273434" grpId="1"/>
      <p:bldP spid="273434" grpId="2"/>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B146CFB0-E733-2EA3-D3C1-6B0F382B2EA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8DFDC2A-8C64-4688-8347-6A734F96C9CD}" type="slidenum">
              <a:rPr lang="es-ES" altLang="en-US" sz="1000">
                <a:latin typeface="Arial" panose="020B0604020202020204" pitchFamily="34" charset="0"/>
              </a:rPr>
              <a:pPr lvl="1" algn="r"/>
              <a:t>36</a:t>
            </a:fld>
            <a:endParaRPr lang="es-ES" altLang="en-US" sz="1000">
              <a:latin typeface="Arial" panose="020B0604020202020204" pitchFamily="34" charset="0"/>
            </a:endParaRPr>
          </a:p>
        </p:txBody>
      </p:sp>
      <p:sp>
        <p:nvSpPr>
          <p:cNvPr id="32771" name="Footer Placeholder 4">
            <a:extLst>
              <a:ext uri="{FF2B5EF4-FFF2-40B4-BE49-F238E27FC236}">
                <a16:creationId xmlns:a16="http://schemas.microsoft.com/office/drawing/2014/main" id="{57E435AA-7ABF-5E26-D6E8-98ABD3CA3B3D}"/>
              </a:ext>
            </a:extLst>
          </p:cNvPr>
          <p:cNvSpPr txBox="1">
            <a:spLocks noGrp="1"/>
          </p:cNvSpPr>
          <p:nvPr/>
        </p:nvSpPr>
        <p:spPr bwMode="auto">
          <a:xfrm>
            <a:off x="457200" y="6400800"/>
            <a:ext cx="5638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t>Angel: Interactive Computer Graphics 5E © Addison-Wesley 2009</a:t>
            </a:r>
          </a:p>
        </p:txBody>
      </p:sp>
      <p:sp>
        <p:nvSpPr>
          <p:cNvPr id="32772" name="Rectangle 1026">
            <a:extLst>
              <a:ext uri="{FF2B5EF4-FFF2-40B4-BE49-F238E27FC236}">
                <a16:creationId xmlns:a16="http://schemas.microsoft.com/office/drawing/2014/main" id="{D0156C55-CBAD-92F2-44CE-12ED42AA197C}"/>
              </a:ext>
            </a:extLst>
          </p:cNvPr>
          <p:cNvSpPr>
            <a:spLocks noGrp="1" noChangeArrowheads="1"/>
          </p:cNvSpPr>
          <p:nvPr>
            <p:ph type="title" idx="4294967295"/>
          </p:nvPr>
        </p:nvSpPr>
        <p:spPr>
          <a:xfrm>
            <a:off x="1447800" y="0"/>
            <a:ext cx="6248400" cy="1066800"/>
          </a:xfrm>
        </p:spPr>
        <p:txBody>
          <a:bodyPr/>
          <a:lstStyle/>
          <a:p>
            <a:r>
              <a:rPr lang="en-US" altLang="en-US">
                <a:ea typeface="ＭＳ Ｐゴシック" panose="020B0600070205080204" pitchFamily="34" charset="-128"/>
              </a:rPr>
              <a:t>Clipping</a:t>
            </a:r>
          </a:p>
        </p:txBody>
      </p:sp>
      <p:sp>
        <p:nvSpPr>
          <p:cNvPr id="32773" name="Rectangle 1027">
            <a:extLst>
              <a:ext uri="{FF2B5EF4-FFF2-40B4-BE49-F238E27FC236}">
                <a16:creationId xmlns:a16="http://schemas.microsoft.com/office/drawing/2014/main" id="{F2BF7471-BD12-CA95-8A2A-6AC228BB55D0}"/>
              </a:ext>
            </a:extLst>
          </p:cNvPr>
          <p:cNvSpPr>
            <a:spLocks noGrp="1" noChangeArrowheads="1"/>
          </p:cNvSpPr>
          <p:nvPr>
            <p:ph type="body" idx="4294967295"/>
          </p:nvPr>
        </p:nvSpPr>
        <p:spPr>
          <a:xfrm>
            <a:off x="0" y="1524000"/>
            <a:ext cx="9144000" cy="2362200"/>
          </a:xfrm>
        </p:spPr>
        <p:txBody>
          <a:bodyPr/>
          <a:lstStyle/>
          <a:p>
            <a:pPr>
              <a:lnSpc>
                <a:spcPct val="90000"/>
              </a:lnSpc>
            </a:pPr>
            <a:r>
              <a:rPr lang="en-US" altLang="en-US" sz="2700" b="1">
                <a:solidFill>
                  <a:srgbClr val="FF0000"/>
                </a:solidFill>
                <a:ea typeface="ＭＳ Ｐゴシック" panose="020B0600070205080204" pitchFamily="34" charset="-128"/>
              </a:rPr>
              <a:t>2D</a:t>
            </a:r>
            <a:r>
              <a:rPr lang="en-US" altLang="en-US" sz="2700">
                <a:ea typeface="ＭＳ Ｐゴシック" panose="020B0600070205080204" pitchFamily="34" charset="-128"/>
              </a:rPr>
              <a:t> against </a:t>
            </a:r>
            <a:r>
              <a:rPr lang="en-US" altLang="en-US" sz="2700" b="1">
                <a:solidFill>
                  <a:srgbClr val="FF0000"/>
                </a:solidFill>
                <a:ea typeface="ＭＳ Ｐゴシック" panose="020B0600070205080204" pitchFamily="34" charset="-128"/>
              </a:rPr>
              <a:t>Clipping window</a:t>
            </a:r>
          </a:p>
          <a:p>
            <a:pPr>
              <a:lnSpc>
                <a:spcPct val="90000"/>
              </a:lnSpc>
            </a:pPr>
            <a:r>
              <a:rPr lang="en-US" altLang="en-US" sz="2700" b="1">
                <a:solidFill>
                  <a:srgbClr val="FF0000"/>
                </a:solidFill>
                <a:ea typeface="ＭＳ Ｐゴシック" panose="020B0600070205080204" pitchFamily="34" charset="-128"/>
              </a:rPr>
              <a:t>3D</a:t>
            </a:r>
            <a:r>
              <a:rPr lang="en-US" altLang="en-US" sz="2700">
                <a:ea typeface="ＭＳ Ｐゴシック" panose="020B0600070205080204" pitchFamily="34" charset="-128"/>
              </a:rPr>
              <a:t> against </a:t>
            </a:r>
            <a:r>
              <a:rPr lang="en-US" altLang="en-US" sz="2700" b="1">
                <a:solidFill>
                  <a:srgbClr val="FF0000"/>
                </a:solidFill>
                <a:ea typeface="ＭＳ Ｐゴシック" panose="020B0600070205080204" pitchFamily="34" charset="-128"/>
              </a:rPr>
              <a:t>Clipping volume</a:t>
            </a:r>
          </a:p>
          <a:p>
            <a:pPr>
              <a:lnSpc>
                <a:spcPct val="90000"/>
              </a:lnSpc>
            </a:pPr>
            <a:r>
              <a:rPr lang="en-US" altLang="en-US" sz="2700">
                <a:solidFill>
                  <a:schemeClr val="accent2"/>
                </a:solidFill>
                <a:ea typeface="ＭＳ Ｐゴシック" panose="020B0600070205080204" pitchFamily="34" charset="-128"/>
              </a:rPr>
              <a:t>Easy for </a:t>
            </a:r>
            <a:r>
              <a:rPr lang="en-US" altLang="en-US" sz="2700">
                <a:solidFill>
                  <a:srgbClr val="FFC000"/>
                </a:solidFill>
                <a:ea typeface="ＭＳ Ｐゴシック" panose="020B0600070205080204" pitchFamily="34" charset="-128"/>
              </a:rPr>
              <a:t>line segments </a:t>
            </a:r>
            <a:r>
              <a:rPr lang="en-US" altLang="en-US" sz="2700">
                <a:solidFill>
                  <a:schemeClr val="accent2"/>
                </a:solidFill>
                <a:ea typeface="ＭＳ Ｐゴシック" panose="020B0600070205080204" pitchFamily="34" charset="-128"/>
              </a:rPr>
              <a:t>&amp; </a:t>
            </a:r>
            <a:r>
              <a:rPr lang="en-US" altLang="en-US" sz="2700">
                <a:solidFill>
                  <a:srgbClr val="FFC000"/>
                </a:solidFill>
                <a:ea typeface="ＭＳ Ｐゴシック" panose="020B0600070205080204" pitchFamily="34" charset="-128"/>
              </a:rPr>
              <a:t>polygons</a:t>
            </a:r>
          </a:p>
          <a:p>
            <a:pPr>
              <a:lnSpc>
                <a:spcPct val="90000"/>
              </a:lnSpc>
            </a:pPr>
            <a:r>
              <a:rPr lang="en-US" altLang="en-US" sz="2700">
                <a:solidFill>
                  <a:srgbClr val="FF0000"/>
                </a:solidFill>
                <a:ea typeface="ＭＳ Ｐゴシック" panose="020B0600070205080204" pitchFamily="34" charset="-128"/>
              </a:rPr>
              <a:t>Hard</a:t>
            </a:r>
            <a:r>
              <a:rPr lang="en-US" altLang="en-US" sz="2700">
                <a:ea typeface="ＭＳ Ｐゴシック" panose="020B0600070205080204" pitchFamily="34" charset="-128"/>
              </a:rPr>
              <a:t> for </a:t>
            </a:r>
            <a:r>
              <a:rPr lang="en-US" altLang="en-US" sz="2700">
                <a:solidFill>
                  <a:srgbClr val="FFC000"/>
                </a:solidFill>
                <a:ea typeface="ＭＳ Ｐゴシック" panose="020B0600070205080204" pitchFamily="34" charset="-128"/>
              </a:rPr>
              <a:t>curves</a:t>
            </a:r>
            <a:r>
              <a:rPr lang="en-US" altLang="en-US" sz="2700">
                <a:ea typeface="ＭＳ Ｐゴシック" panose="020B0600070205080204" pitchFamily="34" charset="-128"/>
              </a:rPr>
              <a:t> and </a:t>
            </a:r>
            <a:r>
              <a:rPr lang="en-US" altLang="en-US" sz="2700">
                <a:solidFill>
                  <a:srgbClr val="FFC000"/>
                </a:solidFill>
                <a:ea typeface="ＭＳ Ｐゴシック" panose="020B0600070205080204" pitchFamily="34" charset="-128"/>
              </a:rPr>
              <a:t>text</a:t>
            </a:r>
          </a:p>
          <a:p>
            <a:pPr lvl="1">
              <a:lnSpc>
                <a:spcPct val="90000"/>
              </a:lnSpc>
            </a:pPr>
            <a:r>
              <a:rPr lang="en-US" altLang="en-US">
                <a:ea typeface="ＭＳ Ｐゴシック" panose="020B0600070205080204" pitchFamily="34" charset="-128"/>
              </a:rPr>
              <a:t>Convert to </a:t>
            </a:r>
            <a:r>
              <a:rPr lang="en-US" altLang="en-US">
                <a:solidFill>
                  <a:srgbClr val="FF0000"/>
                </a:solidFill>
                <a:ea typeface="ＭＳ Ｐゴシック" panose="020B0600070205080204" pitchFamily="34" charset="-128"/>
              </a:rPr>
              <a:t>lines</a:t>
            </a:r>
            <a:r>
              <a:rPr lang="en-US" altLang="en-US">
                <a:ea typeface="ＭＳ Ｐゴシック" panose="020B0600070205080204" pitchFamily="34" charset="-128"/>
              </a:rPr>
              <a:t> and </a:t>
            </a:r>
            <a:r>
              <a:rPr lang="en-US" altLang="en-US">
                <a:solidFill>
                  <a:srgbClr val="FF0000"/>
                </a:solidFill>
                <a:ea typeface="ＭＳ Ｐゴシック" panose="020B0600070205080204" pitchFamily="34" charset="-128"/>
              </a:rPr>
              <a:t>polygons</a:t>
            </a:r>
            <a:r>
              <a:rPr lang="en-US" altLang="en-US">
                <a:ea typeface="ＭＳ Ｐゴシック" panose="020B0600070205080204" pitchFamily="34" charset="-128"/>
              </a:rPr>
              <a:t> first</a:t>
            </a:r>
          </a:p>
        </p:txBody>
      </p:sp>
      <p:sp>
        <p:nvSpPr>
          <p:cNvPr id="32774" name="Rectangle 1043">
            <a:extLst>
              <a:ext uri="{FF2B5EF4-FFF2-40B4-BE49-F238E27FC236}">
                <a16:creationId xmlns:a16="http://schemas.microsoft.com/office/drawing/2014/main" id="{C241305C-7450-2DDB-0FEB-C95806694B85}"/>
              </a:ext>
            </a:extLst>
          </p:cNvPr>
          <p:cNvSpPr>
            <a:spLocks noChangeArrowheads="1"/>
          </p:cNvSpPr>
          <p:nvPr/>
        </p:nvSpPr>
        <p:spPr bwMode="auto">
          <a:xfrm>
            <a:off x="7543800" y="3962400"/>
            <a:ext cx="533400" cy="2209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pic>
        <p:nvPicPr>
          <p:cNvPr id="32775" name="Picture 1047" descr="C:\BOOK\OpenGL\Paul Final\jpeg_new\AN08F21.jpg">
            <a:extLst>
              <a:ext uri="{FF2B5EF4-FFF2-40B4-BE49-F238E27FC236}">
                <a16:creationId xmlns:a16="http://schemas.microsoft.com/office/drawing/2014/main" id="{0C3FBDB0-ADBF-E40D-EBAF-61313D5A9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7513"/>
          <a:stretch>
            <a:fillRect/>
          </a:stretch>
        </p:blipFill>
        <p:spPr bwMode="auto">
          <a:xfrm>
            <a:off x="1143000" y="3962400"/>
            <a:ext cx="64770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8">
            <a:extLst>
              <a:ext uri="{FF2B5EF4-FFF2-40B4-BE49-F238E27FC236}">
                <a16:creationId xmlns:a16="http://schemas.microsoft.com/office/drawing/2014/main" id="{0B5F6FAB-E426-3068-92CB-32214CDAAE7E}"/>
              </a:ext>
            </a:extLst>
          </p:cNvPr>
          <p:cNvSpPr>
            <a:spLocks noChangeArrowheads="1"/>
          </p:cNvSpPr>
          <p:nvPr/>
        </p:nvSpPr>
        <p:spPr bwMode="auto">
          <a:xfrm>
            <a:off x="0" y="6400800"/>
            <a:ext cx="9144000" cy="457200"/>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hlinkClick r:id="rId4"/>
              </a:rPr>
              <a:t>http://www.netgraphics.sk/clipping-polygons-applet</a:t>
            </a:r>
            <a:r>
              <a:rPr lang="en-US" altLang="en-US"/>
              <a:t> </a:t>
            </a:r>
          </a:p>
        </p:txBody>
      </p:sp>
      <p:sp>
        <p:nvSpPr>
          <p:cNvPr id="362505" name="Rectangle 9">
            <a:extLst>
              <a:ext uri="{FF2B5EF4-FFF2-40B4-BE49-F238E27FC236}">
                <a16:creationId xmlns:a16="http://schemas.microsoft.com/office/drawing/2014/main" id="{082CD9A7-8004-9A56-743A-BA42E218AA61}"/>
              </a:ext>
            </a:extLst>
          </p:cNvPr>
          <p:cNvSpPr>
            <a:spLocks noChangeArrowheads="1"/>
          </p:cNvSpPr>
          <p:nvPr/>
        </p:nvSpPr>
        <p:spPr bwMode="auto">
          <a:xfrm>
            <a:off x="342900" y="5867400"/>
            <a:ext cx="8469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Clipping window</a:t>
            </a:r>
            <a:r>
              <a:rPr lang="en-US" altLang="en-US" b="1"/>
              <a:t>: </a:t>
            </a:r>
            <a:r>
              <a:rPr lang="en-US" altLang="en-US"/>
              <a:t>Part of the scene we want to draw on the screen.</a:t>
            </a:r>
          </a:p>
        </p:txBody>
      </p:sp>
      <p:sp>
        <p:nvSpPr>
          <p:cNvPr id="2" name="Callout: Quad Arrow 1">
            <a:extLst>
              <a:ext uri="{FF2B5EF4-FFF2-40B4-BE49-F238E27FC236}">
                <a16:creationId xmlns:a16="http://schemas.microsoft.com/office/drawing/2014/main" id="{EBCEB355-C86C-3433-D434-D3491C2A85FF}"/>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62505">
                                            <p:txEl>
                                              <p:pRg st="0" end="0"/>
                                            </p:txEl>
                                          </p:spTgt>
                                        </p:tgtEl>
                                        <p:attrNameLst>
                                          <p:attrName>style.visibility</p:attrName>
                                        </p:attrNameLst>
                                      </p:cBhvr>
                                      <p:to>
                                        <p:strVal val="visible"/>
                                      </p:to>
                                    </p:set>
                                    <p:animEffect transition="in" filter="diamond(in)">
                                      <p:cBhvr>
                                        <p:cTn id="7" dur="2000"/>
                                        <p:tgtEl>
                                          <p:spTgt spid="3625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68CC245D-0092-5FB7-5F14-AC802FC0F0B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31DEEA79-AE20-4FF0-8C69-0C6912D10B23}" type="slidenum">
              <a:rPr lang="es-ES" altLang="en-US" sz="1000">
                <a:latin typeface="Arial" panose="020B0604020202020204" pitchFamily="34" charset="0"/>
              </a:rPr>
              <a:pPr lvl="1" algn="r"/>
              <a:t>37</a:t>
            </a:fld>
            <a:endParaRPr lang="es-ES" altLang="en-US" sz="1000">
              <a:latin typeface="Arial" panose="020B0604020202020204" pitchFamily="34" charset="0"/>
            </a:endParaRPr>
          </a:p>
        </p:txBody>
      </p:sp>
      <p:sp>
        <p:nvSpPr>
          <p:cNvPr id="33795" name="Footer Placeholder 4">
            <a:extLst>
              <a:ext uri="{FF2B5EF4-FFF2-40B4-BE49-F238E27FC236}">
                <a16:creationId xmlns:a16="http://schemas.microsoft.com/office/drawing/2014/main" id="{6BDC6196-E812-B1A5-6C2B-56675F4CBD4C}"/>
              </a:ext>
            </a:extLst>
          </p:cNvPr>
          <p:cNvSpPr txBox="1">
            <a:spLocks noGrp="1"/>
          </p:cNvSpPr>
          <p:nvPr/>
        </p:nvSpPr>
        <p:spPr bwMode="auto">
          <a:xfrm>
            <a:off x="457200" y="6400800"/>
            <a:ext cx="5638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t>Angel: Interactive Computer Graphics 5E © Addison-Wesley 2009</a:t>
            </a:r>
          </a:p>
        </p:txBody>
      </p:sp>
      <p:pic>
        <p:nvPicPr>
          <p:cNvPr id="33796" name="Picture 8">
            <a:extLst>
              <a:ext uri="{FF2B5EF4-FFF2-40B4-BE49-F238E27FC236}">
                <a16:creationId xmlns:a16="http://schemas.microsoft.com/office/drawing/2014/main" id="{E6BDE784-33D7-C6A7-7F82-5FC643F8B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7" name="Rectangle 7">
            <a:extLst>
              <a:ext uri="{FF2B5EF4-FFF2-40B4-BE49-F238E27FC236}">
                <a16:creationId xmlns:a16="http://schemas.microsoft.com/office/drawing/2014/main" id="{036B9916-C41B-444A-C84D-BDD8F8B5D9E3}"/>
              </a:ext>
            </a:extLst>
          </p:cNvPr>
          <p:cNvSpPr>
            <a:spLocks noChangeArrowheads="1"/>
          </p:cNvSpPr>
          <p:nvPr/>
        </p:nvSpPr>
        <p:spPr bwMode="auto">
          <a:xfrm>
            <a:off x="0" y="6400800"/>
            <a:ext cx="9144000" cy="457200"/>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hlinkClick r:id="rId3"/>
              </a:rPr>
              <a:t>http://www.cs.princeton.edu/~min/cs426/jar/clip.html</a:t>
            </a:r>
            <a:r>
              <a:rPr lang="en-US" altLang="en-US"/>
              <a:t> </a:t>
            </a:r>
          </a:p>
        </p:txBody>
      </p:sp>
      <p:sp>
        <p:nvSpPr>
          <p:cNvPr id="33798" name="Rectangle 2">
            <a:extLst>
              <a:ext uri="{FF2B5EF4-FFF2-40B4-BE49-F238E27FC236}">
                <a16:creationId xmlns:a16="http://schemas.microsoft.com/office/drawing/2014/main" id="{38F81CFC-0F2A-2EB1-85B0-5FA06F00930A}"/>
              </a:ext>
            </a:extLst>
          </p:cNvPr>
          <p:cNvSpPr>
            <a:spLocks noGrp="1" noChangeArrowheads="1"/>
          </p:cNvSpPr>
          <p:nvPr>
            <p:ph type="title" idx="4294967295"/>
          </p:nvPr>
        </p:nvSpPr>
        <p:spPr>
          <a:xfrm>
            <a:off x="0" y="-695325"/>
            <a:ext cx="9144000" cy="1838325"/>
          </a:xfrm>
          <a:solidFill>
            <a:schemeClr val="bg1"/>
          </a:solidFill>
        </p:spPr>
        <p:txBody>
          <a:bodyPr/>
          <a:lstStyle/>
          <a:p>
            <a:r>
              <a:rPr lang="en-US" altLang="en-US">
                <a:ea typeface="ＭＳ Ｐゴシック" panose="020B0600070205080204" pitchFamily="34" charset="-128"/>
              </a:rPr>
              <a:t>Cohen-Sutherland Line </a:t>
            </a:r>
            <a:r>
              <a:rPr lang="en-US" altLang="en-US">
                <a:solidFill>
                  <a:srgbClr val="FF0000"/>
                </a:solidFill>
                <a:ea typeface="ＭＳ Ｐゴシック" panose="020B0600070205080204" pitchFamily="34" charset="-128"/>
              </a:rPr>
              <a:t>Clipping</a:t>
            </a:r>
            <a:r>
              <a:rPr lang="en-US" altLang="en-US">
                <a:ea typeface="ＭＳ Ｐゴシック" panose="020B0600070205080204" pitchFamily="34" charset="-128"/>
              </a:rPr>
              <a:t> Applet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5E81E2F2-65D5-E8D8-40C2-EF4CDC06A3E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5181C495-2A7E-486D-8830-48211C54E947}" type="slidenum">
              <a:rPr lang="es-ES" altLang="en-US" sz="1000">
                <a:latin typeface="Arial" panose="020B0604020202020204" pitchFamily="34" charset="0"/>
              </a:rPr>
              <a:pPr lvl="1" algn="r"/>
              <a:t>38</a:t>
            </a:fld>
            <a:endParaRPr lang="es-ES" altLang="en-US" sz="1000">
              <a:latin typeface="Arial" panose="020B0604020202020204" pitchFamily="34" charset="0"/>
            </a:endParaRPr>
          </a:p>
        </p:txBody>
      </p:sp>
      <p:sp>
        <p:nvSpPr>
          <p:cNvPr id="274436" name="Rectangle 2">
            <a:extLst>
              <a:ext uri="{FF2B5EF4-FFF2-40B4-BE49-F238E27FC236}">
                <a16:creationId xmlns:a16="http://schemas.microsoft.com/office/drawing/2014/main" id="{48EBDB5F-620F-9DE0-3104-BE9187C10438}"/>
              </a:ext>
            </a:extLst>
          </p:cNvPr>
          <p:cNvSpPr>
            <a:spLocks noGrp="1" noChangeArrowheads="1"/>
          </p:cNvSpPr>
          <p:nvPr>
            <p:ph type="title" idx="4294967295"/>
          </p:nvPr>
        </p:nvSpPr>
        <p:spPr>
          <a:xfrm>
            <a:off x="-76200" y="495300"/>
            <a:ext cx="7010400" cy="1066800"/>
          </a:xfrm>
        </p:spPr>
        <p:txBody>
          <a:bodyPr/>
          <a:lstStyle/>
          <a:p>
            <a:r>
              <a:rPr lang="en-US" altLang="en-US" dirty="0">
                <a:ea typeface="ＭＳ Ｐゴシック" panose="020B0600070205080204" pitchFamily="34" charset="-128"/>
              </a:rPr>
              <a:t>Clipping </a:t>
            </a:r>
            <a:r>
              <a:rPr lang="en-US" altLang="en-US" dirty="0">
                <a:solidFill>
                  <a:srgbClr val="FFC000"/>
                </a:solidFill>
                <a:ea typeface="ＭＳ Ｐゴシック" panose="020B0600070205080204" pitchFamily="34" charset="-128"/>
              </a:rPr>
              <a:t>Points</a:t>
            </a:r>
          </a:p>
        </p:txBody>
      </p:sp>
      <p:sp>
        <p:nvSpPr>
          <p:cNvPr id="34820" name="Rectangle 3">
            <a:extLst>
              <a:ext uri="{FF2B5EF4-FFF2-40B4-BE49-F238E27FC236}">
                <a16:creationId xmlns:a16="http://schemas.microsoft.com/office/drawing/2014/main" id="{979E54D7-06ED-897E-4D0D-869FA96F14FD}"/>
              </a:ext>
            </a:extLst>
          </p:cNvPr>
          <p:cNvSpPr>
            <a:spLocks noGrp="1" noChangeArrowheads="1"/>
          </p:cNvSpPr>
          <p:nvPr>
            <p:ph type="body" idx="4294967295"/>
          </p:nvPr>
        </p:nvSpPr>
        <p:spPr>
          <a:xfrm>
            <a:off x="-314325" y="1524000"/>
            <a:ext cx="9848850" cy="1905000"/>
          </a:xfrm>
        </p:spPr>
        <p:txBody>
          <a:bodyPr/>
          <a:lstStyle/>
          <a:p>
            <a:r>
              <a:rPr lang="en-US" altLang="en-US" b="1">
                <a:solidFill>
                  <a:srgbClr val="3333FF"/>
                </a:solidFill>
                <a:ea typeface="ＭＳ Ｐゴシック" panose="020B0600070205080204" pitchFamily="34" charset="-128"/>
              </a:rPr>
              <a:t>Clipping</a:t>
            </a:r>
            <a:r>
              <a:rPr lang="en-US" altLang="en-US">
                <a:ea typeface="ＭＳ Ｐゴシック" panose="020B0600070205080204" pitchFamily="34" charset="-128"/>
              </a:rPr>
              <a:t> a </a:t>
            </a:r>
            <a:r>
              <a:rPr lang="en-US" altLang="en-US">
                <a:solidFill>
                  <a:srgbClr val="FFC000"/>
                </a:solidFill>
                <a:ea typeface="ＭＳ Ｐゴシック" panose="020B0600070205080204" pitchFamily="34" charset="-128"/>
              </a:rPr>
              <a:t>point</a:t>
            </a:r>
            <a:r>
              <a:rPr lang="en-US" altLang="en-US">
                <a:ea typeface="ＭＳ Ｐゴシック" panose="020B0600070205080204" pitchFamily="34" charset="-128"/>
              </a:rPr>
              <a:t> </a:t>
            </a:r>
            <a:r>
              <a:rPr lang="en-US" altLang="en-US" b="1">
                <a:solidFill>
                  <a:srgbClr val="FF0000"/>
                </a:solidFill>
                <a:ea typeface="ＭＳ Ｐゴシック" panose="020B0600070205080204" pitchFamily="34" charset="-128"/>
              </a:rPr>
              <a:t>(x, y)</a:t>
            </a:r>
            <a:r>
              <a:rPr lang="en-US" altLang="en-US">
                <a:ea typeface="ＭＳ Ｐゴシック" panose="020B0600070205080204" pitchFamily="34" charset="-128"/>
              </a:rPr>
              <a:t> is easy assuming that the </a:t>
            </a:r>
            <a:r>
              <a:rPr lang="en-US" altLang="en-US" b="1">
                <a:solidFill>
                  <a:srgbClr val="FF0000"/>
                </a:solidFill>
                <a:ea typeface="ＭＳ Ｐゴシック" panose="020B0600070205080204" pitchFamily="34" charset="-128"/>
              </a:rPr>
              <a:t>clipping window</a:t>
            </a:r>
            <a:r>
              <a:rPr lang="en-US" altLang="en-US">
                <a:ea typeface="ＭＳ Ｐゴシック" panose="020B0600070205080204" pitchFamily="34" charset="-128"/>
              </a:rPr>
              <a:t> is an axis aligned rectangle </a:t>
            </a:r>
            <a:r>
              <a:rPr lang="en-US" altLang="en-US" sz="2800">
                <a:ea typeface="ＭＳ Ｐゴシック" panose="020B0600070205080204" pitchFamily="34" charset="-128"/>
              </a:rPr>
              <a:t>defined</a:t>
            </a:r>
            <a:r>
              <a:rPr lang="en-US" altLang="en-US">
                <a:ea typeface="ＭＳ Ｐゴシック" panose="020B0600070205080204" pitchFamily="34" charset="-128"/>
              </a:rPr>
              <a:t> by                   and  </a:t>
            </a:r>
          </a:p>
        </p:txBody>
      </p:sp>
      <p:sp>
        <p:nvSpPr>
          <p:cNvPr id="33797" name="Rectangle 7">
            <a:extLst>
              <a:ext uri="{FF2B5EF4-FFF2-40B4-BE49-F238E27FC236}">
                <a16:creationId xmlns:a16="http://schemas.microsoft.com/office/drawing/2014/main" id="{545BC88B-292F-09BA-34CA-3FF59B226B3C}"/>
              </a:ext>
            </a:extLst>
          </p:cNvPr>
          <p:cNvSpPr>
            <a:spLocks noChangeArrowheads="1"/>
          </p:cNvSpPr>
          <p:nvPr/>
        </p:nvSpPr>
        <p:spPr bwMode="auto">
          <a:xfrm>
            <a:off x="0" y="3048000"/>
            <a:ext cx="9144000" cy="304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p>
            <a:pPr>
              <a:defRPr/>
            </a:pPr>
            <a:r>
              <a:rPr lang="en-US" dirty="0">
                <a:ea typeface="ＭＳ Ｐゴシック" charset="-128"/>
              </a:rPr>
              <a:t>Keep </a:t>
            </a:r>
            <a:r>
              <a:rPr lang="en-US" dirty="0">
                <a:solidFill>
                  <a:srgbClr val="FFC000"/>
                </a:solidFill>
                <a:ea typeface="ＭＳ Ｐゴシック" charset="-128"/>
              </a:rPr>
              <a:t>point</a:t>
            </a:r>
            <a:r>
              <a:rPr lang="en-US" dirty="0">
                <a:ea typeface="ＭＳ Ｐゴシック" charset="-128"/>
              </a:rPr>
              <a:t> </a:t>
            </a:r>
            <a:r>
              <a:rPr lang="en-US" b="1" dirty="0">
                <a:solidFill>
                  <a:srgbClr val="FF0000"/>
                </a:solidFill>
                <a:ea typeface="ＭＳ Ｐゴシック" charset="-128"/>
              </a:rPr>
              <a:t>(x, y)</a:t>
            </a:r>
            <a:r>
              <a:rPr lang="en-US" dirty="0">
                <a:ea typeface="ＭＳ Ｐゴシック" charset="-128"/>
              </a:rPr>
              <a:t> if</a:t>
            </a:r>
          </a:p>
          <a:p>
            <a:pPr>
              <a:defRPr/>
            </a:pPr>
            <a:r>
              <a:rPr lang="en-US" dirty="0">
                <a:ea typeface="ＭＳ Ｐゴシック" charset="-128"/>
              </a:rPr>
              <a:t>                                      </a:t>
            </a:r>
          </a:p>
          <a:p>
            <a:pPr>
              <a:defRPr/>
            </a:pPr>
            <a:endParaRPr lang="en-US" dirty="0">
              <a:ea typeface="ＭＳ Ｐゴシック" charset="-128"/>
            </a:endParaRPr>
          </a:p>
          <a:p>
            <a:pPr>
              <a:defRPr/>
            </a:pPr>
            <a:r>
              <a:rPr lang="en-US" dirty="0">
                <a:ea typeface="ＭＳ Ｐゴシック" charset="-128"/>
              </a:rPr>
              <a:t>otherwise </a:t>
            </a:r>
            <a:r>
              <a:rPr lang="en-US" b="1" dirty="0">
                <a:solidFill>
                  <a:srgbClr val="3333FF"/>
                </a:solidFill>
                <a:ea typeface="ＭＳ Ｐゴシック" charset="-128"/>
              </a:rPr>
              <a:t>clip</a:t>
            </a:r>
            <a:r>
              <a:rPr lang="en-US" dirty="0">
                <a:ea typeface="ＭＳ Ｐゴシック" charset="-128"/>
              </a:rPr>
              <a:t> the </a:t>
            </a:r>
            <a:r>
              <a:rPr lang="en-US" dirty="0">
                <a:solidFill>
                  <a:srgbClr val="FFC000"/>
                </a:solidFill>
                <a:ea typeface="ＭＳ Ｐゴシック" charset="-128"/>
              </a:rPr>
              <a:t>point</a:t>
            </a:r>
            <a:r>
              <a:rPr lang="en-US" dirty="0">
                <a:ea typeface="ＭＳ Ｐゴシック" charset="-128"/>
              </a:rPr>
              <a:t>.</a:t>
            </a:r>
          </a:p>
          <a:p>
            <a:pPr>
              <a:defRPr/>
            </a:pPr>
            <a:endParaRPr lang="en-US" dirty="0">
              <a:ea typeface="ＭＳ Ｐゴシック" charset="-128"/>
            </a:endParaRPr>
          </a:p>
          <a:p>
            <a:pPr>
              <a:defRPr/>
            </a:pPr>
            <a:r>
              <a:rPr lang="en-US" dirty="0">
                <a:ea typeface="ＭＳ Ｐゴシック" charset="-128"/>
              </a:rPr>
              <a:t>Using </a:t>
            </a:r>
            <a:r>
              <a:rPr lang="en-US" b="1" dirty="0">
                <a:solidFill>
                  <a:schemeClr val="accent5">
                    <a:lumMod val="75000"/>
                  </a:schemeClr>
                </a:solidFill>
                <a:ea typeface="ＭＳ Ｐゴシック" charset="-128"/>
              </a:rPr>
              <a:t>normalized coordinates</a:t>
            </a:r>
            <a:r>
              <a:rPr lang="en-US" dirty="0">
                <a:ea typeface="ＭＳ Ｐゴシック" charset="-128"/>
              </a:rPr>
              <a:t>, we have </a:t>
            </a:r>
          </a:p>
          <a:p>
            <a:pPr>
              <a:defRPr/>
            </a:pPr>
            <a:endParaRPr lang="en-US" dirty="0">
              <a:ea typeface="ＭＳ Ｐゴシック" charset="-128"/>
            </a:endParaRPr>
          </a:p>
          <a:p>
            <a:pPr>
              <a:defRPr/>
            </a:pPr>
            <a:r>
              <a:rPr lang="en-US" dirty="0">
                <a:ea typeface="ＭＳ Ｐゴシック" charset="-128"/>
              </a:rPr>
              <a:t>                                                               and</a:t>
            </a:r>
          </a:p>
        </p:txBody>
      </p:sp>
      <p:pic>
        <p:nvPicPr>
          <p:cNvPr id="34822" name="Picture 8">
            <a:extLst>
              <a:ext uri="{FF2B5EF4-FFF2-40B4-BE49-F238E27FC236}">
                <a16:creationId xmlns:a16="http://schemas.microsoft.com/office/drawing/2014/main" id="{F2575967-52CF-20C9-0529-9FAD2632D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429000"/>
            <a:ext cx="2971800"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9">
            <a:extLst>
              <a:ext uri="{FF2B5EF4-FFF2-40B4-BE49-F238E27FC236}">
                <a16:creationId xmlns:a16="http://schemas.microsoft.com/office/drawing/2014/main" id="{BBF94206-7D32-7745-AAC6-0AC49D1B8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590800"/>
            <a:ext cx="17526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4" name="Picture 10">
            <a:extLst>
              <a:ext uri="{FF2B5EF4-FFF2-40B4-BE49-F238E27FC236}">
                <a16:creationId xmlns:a16="http://schemas.microsoft.com/office/drawing/2014/main" id="{BB36D69E-538B-B4E3-AA71-C77E3E803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630488"/>
            <a:ext cx="1905000"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5" name="Picture 11">
            <a:extLst>
              <a:ext uri="{FF2B5EF4-FFF2-40B4-BE49-F238E27FC236}">
                <a16:creationId xmlns:a16="http://schemas.microsoft.com/office/drawing/2014/main" id="{C08A6B74-F345-02DC-C5DD-E24A4ED9B3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5486400"/>
            <a:ext cx="2468563" cy="32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6" name="Picture 12">
            <a:extLst>
              <a:ext uri="{FF2B5EF4-FFF2-40B4-BE49-F238E27FC236}">
                <a16:creationId xmlns:a16="http://schemas.microsoft.com/office/drawing/2014/main" id="{182C1124-0668-EA33-C6E5-2FB5A7DA6E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5867400"/>
            <a:ext cx="24384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7" name="Rectangle 14">
            <a:extLst>
              <a:ext uri="{FF2B5EF4-FFF2-40B4-BE49-F238E27FC236}">
                <a16:creationId xmlns:a16="http://schemas.microsoft.com/office/drawing/2014/main" id="{C300CE9A-738E-33B0-BE5F-C4577FDC303F}"/>
              </a:ext>
            </a:extLst>
          </p:cNvPr>
          <p:cNvSpPr>
            <a:spLocks noChangeArrowheads="1"/>
          </p:cNvSpPr>
          <p:nvPr/>
        </p:nvSpPr>
        <p:spPr bwMode="auto">
          <a:xfrm>
            <a:off x="190500" y="4933950"/>
            <a:ext cx="1066800" cy="60960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t>P (</a:t>
            </a:r>
            <a:r>
              <a:rPr lang="en-US" altLang="en-US" sz="1400" b="1">
                <a:solidFill>
                  <a:srgbClr val="FF0000"/>
                </a:solidFill>
              </a:rPr>
              <a:t>x,y</a:t>
            </a:r>
            <a:r>
              <a:rPr lang="en-US" altLang="en-US" sz="1400"/>
              <a:t>)</a:t>
            </a:r>
          </a:p>
        </p:txBody>
      </p:sp>
      <p:sp>
        <p:nvSpPr>
          <p:cNvPr id="34828" name="Oval 15">
            <a:extLst>
              <a:ext uri="{FF2B5EF4-FFF2-40B4-BE49-F238E27FC236}">
                <a16:creationId xmlns:a16="http://schemas.microsoft.com/office/drawing/2014/main" id="{DD36FA2A-7624-EA5B-2EB1-0DB1716EF1C7}"/>
              </a:ext>
            </a:extLst>
          </p:cNvPr>
          <p:cNvSpPr>
            <a:spLocks noChangeArrowheads="1"/>
          </p:cNvSpPr>
          <p:nvPr/>
        </p:nvSpPr>
        <p:spPr bwMode="auto">
          <a:xfrm>
            <a:off x="609600" y="5029200"/>
            <a:ext cx="76200" cy="76200"/>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pic>
        <p:nvPicPr>
          <p:cNvPr id="34830" name="Picture 9">
            <a:extLst>
              <a:ext uri="{FF2B5EF4-FFF2-40B4-BE49-F238E27FC236}">
                <a16:creationId xmlns:a16="http://schemas.microsoft.com/office/drawing/2014/main" id="{B5CF51E2-01F5-4D6A-A487-51B870440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5603875"/>
            <a:ext cx="1028700" cy="21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31" name="Picture 10">
            <a:extLst>
              <a:ext uri="{FF2B5EF4-FFF2-40B4-BE49-F238E27FC236}">
                <a16:creationId xmlns:a16="http://schemas.microsoft.com/office/drawing/2014/main" id="{BC767920-7018-511B-D1A6-ECBD9C88A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63" y="4727575"/>
            <a:ext cx="1108075"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3849D4EA-A426-738C-ACAD-2301B2ACD906}"/>
              </a:ext>
            </a:extLst>
          </p:cNvPr>
          <p:cNvSpPr>
            <a:spLocks noChangeArrowheads="1"/>
          </p:cNvSpPr>
          <p:nvPr/>
        </p:nvSpPr>
        <p:spPr bwMode="auto">
          <a:xfrm>
            <a:off x="6342063" y="3386138"/>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x</a:t>
            </a:r>
            <a:endParaRPr lang="en-US" altLang="en-US"/>
          </a:p>
        </p:txBody>
      </p:sp>
      <p:sp>
        <p:nvSpPr>
          <p:cNvPr id="17" name="Rectangle 16">
            <a:extLst>
              <a:ext uri="{FF2B5EF4-FFF2-40B4-BE49-F238E27FC236}">
                <a16:creationId xmlns:a16="http://schemas.microsoft.com/office/drawing/2014/main" id="{E6D7A6EB-966B-C4B0-2AB5-659B7C35C433}"/>
              </a:ext>
            </a:extLst>
          </p:cNvPr>
          <p:cNvSpPr>
            <a:spLocks noChangeArrowheads="1"/>
          </p:cNvSpPr>
          <p:nvPr/>
        </p:nvSpPr>
        <p:spPr bwMode="auto">
          <a:xfrm>
            <a:off x="6375400" y="3775075"/>
            <a:ext cx="33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y</a:t>
            </a:r>
            <a:endParaRPr lang="en-US" altLang="en-US"/>
          </a:p>
        </p:txBody>
      </p:sp>
      <p:sp>
        <p:nvSpPr>
          <p:cNvPr id="5" name="Text Box 16">
            <a:extLst>
              <a:ext uri="{FF2B5EF4-FFF2-40B4-BE49-F238E27FC236}">
                <a16:creationId xmlns:a16="http://schemas.microsoft.com/office/drawing/2014/main" id="{0EE77480-40C9-E97C-B9F8-141611A71852}"/>
              </a:ext>
            </a:extLst>
          </p:cNvPr>
          <p:cNvSpPr txBox="1">
            <a:spLocks noChangeArrowheads="1"/>
          </p:cNvSpPr>
          <p:nvPr/>
        </p:nvSpPr>
        <p:spPr bwMode="auto">
          <a:xfrm>
            <a:off x="6270625" y="6211888"/>
            <a:ext cx="2873375" cy="6461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dirty="0">
                <a:latin typeface="Times New Roman" panose="02020603050405020304" pitchFamily="18" charset="0"/>
                <a:cs typeface="Arial" panose="020B0604020202020204" pitchFamily="34" charset="0"/>
              </a:rPr>
              <a:t>CLASS PARTICIPATION 1!</a:t>
            </a:r>
          </a:p>
          <a:p>
            <a:pPr>
              <a:spcBef>
                <a:spcPct val="0"/>
              </a:spcBef>
              <a:buClrTx/>
              <a:buSzTx/>
              <a:buFontTx/>
              <a:buNone/>
            </a:pPr>
            <a:r>
              <a:rPr lang="en-US" altLang="en-US" sz="1800" dirty="0">
                <a:latin typeface="Times New Roman" panose="02020603050405020304" pitchFamily="18" charset="0"/>
                <a:cs typeface="Arial" panose="020B0604020202020204" pitchFamily="34" charset="0"/>
              </a:rPr>
              <a:t>                   (Next Slide)</a:t>
            </a:r>
          </a:p>
        </p:txBody>
      </p:sp>
      <p:pic>
        <p:nvPicPr>
          <p:cNvPr id="7" name="Picture 6">
            <a:extLst>
              <a:ext uri="{FF2B5EF4-FFF2-40B4-BE49-F238E27FC236}">
                <a16:creationId xmlns:a16="http://schemas.microsoft.com/office/drawing/2014/main" id="{6321E084-89AE-AF01-30A1-C003FB0128D8}"/>
              </a:ext>
            </a:extLst>
          </p:cNvPr>
          <p:cNvPicPr>
            <a:picLocks noChangeAspect="1"/>
          </p:cNvPicPr>
          <p:nvPr/>
        </p:nvPicPr>
        <p:blipFill rotWithShape="1">
          <a:blip r:embed="rId7"/>
          <a:srcRect l="32500" t="38146" r="49659" b="36708"/>
          <a:stretch/>
        </p:blipFill>
        <p:spPr>
          <a:xfrm>
            <a:off x="7418676" y="95035"/>
            <a:ext cx="1631373" cy="1238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anim calcmode="lin" valueType="num">
                                      <p:cBhvr>
                                        <p:cTn id="8" dur="2000" fill="hold"/>
                                        <p:tgtEl>
                                          <p:spTgt spid="17"/>
                                        </p:tgtEl>
                                        <p:attrNameLst>
                                          <p:attrName>ppt_w</p:attrName>
                                        </p:attrNameLst>
                                      </p:cBhvr>
                                      <p:tavLst>
                                        <p:tav tm="0" fmla="#ppt_w*sin(2.5*pi*$)">
                                          <p:val>
                                            <p:fltVal val="0"/>
                                          </p:val>
                                        </p:tav>
                                        <p:tav tm="100000">
                                          <p:val>
                                            <p:fltVal val="1"/>
                                          </p:val>
                                        </p:tav>
                                      </p:tavLst>
                                    </p:anim>
                                    <p:anim calcmode="lin" valueType="num">
                                      <p:cBhvr>
                                        <p:cTn id="9" dur="2000" fill="hold"/>
                                        <p:tgtEl>
                                          <p:spTgt spid="1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mph" presetSubtype="0" fill="hold" nodeType="clickEffect">
                                  <p:stCondLst>
                                    <p:cond delay="0"/>
                                  </p:stCondLst>
                                  <p:childTnLst>
                                    <p:animScale>
                                      <p:cBhvr>
                                        <p:cTn id="18" dur="2000" fill="hold"/>
                                        <p:tgtEl>
                                          <p:spTgt spid="274436"/>
                                        </p:tgtEl>
                                      </p:cBhvr>
                                      <p:by x="100000" y="15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797">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79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8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8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checkerboard(across)">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6" grpId="0"/>
      <p:bldP spid="2" grpId="0"/>
      <p:bldP spid="17" grpId="0"/>
      <p:bldP spid="5" grpId="0" animBg="1"/>
      <p:bldP spid="5" grpId="1" animBg="1"/>
      <p:bldP spid="5"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C60120-4E0F-403E-B201-A2801E15C566}"/>
              </a:ext>
            </a:extLst>
          </p:cNvPr>
          <p:cNvPicPr>
            <a:picLocks noChangeAspect="1"/>
          </p:cNvPicPr>
          <p:nvPr/>
        </p:nvPicPr>
        <p:blipFill rotWithShape="1">
          <a:blip r:embed="rId2"/>
          <a:srcRect l="24478" t="49027" r="31509" b="18931"/>
          <a:stretch/>
        </p:blipFill>
        <p:spPr>
          <a:xfrm>
            <a:off x="541392" y="1438282"/>
            <a:ext cx="6392808" cy="2224077"/>
          </a:xfrm>
          <a:prstGeom prst="rect">
            <a:avLst/>
          </a:prstGeom>
        </p:spPr>
      </p:pic>
      <p:sp>
        <p:nvSpPr>
          <p:cNvPr id="107522" name="Slide Number Placeholder 1">
            <a:extLst>
              <a:ext uri="{FF2B5EF4-FFF2-40B4-BE49-F238E27FC236}">
                <a16:creationId xmlns:a16="http://schemas.microsoft.com/office/drawing/2014/main" id="{4032A8BA-B25F-DF1C-D5D1-EE14E8A142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6333D2C8-02CE-48B0-B36F-99B71A2A408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39</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Star: 7 Points 1">
            <a:extLst>
              <a:ext uri="{FF2B5EF4-FFF2-40B4-BE49-F238E27FC236}">
                <a16:creationId xmlns:a16="http://schemas.microsoft.com/office/drawing/2014/main" id="{73A3CB76-C3C0-4C94-AA9B-8EE683FF6849}"/>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
        <p:nvSpPr>
          <p:cNvPr id="8" name="Text Box 7">
            <a:extLst>
              <a:ext uri="{FF2B5EF4-FFF2-40B4-BE49-F238E27FC236}">
                <a16:creationId xmlns:a16="http://schemas.microsoft.com/office/drawing/2014/main" id="{2EA77211-71DE-0E6A-F275-7BD2A09DF092}"/>
              </a:ext>
            </a:extLst>
          </p:cNvPr>
          <p:cNvSpPr txBox="1">
            <a:spLocks noChangeArrowheads="1"/>
          </p:cNvSpPr>
          <p:nvPr/>
        </p:nvSpPr>
        <p:spPr bwMode="auto">
          <a:xfrm>
            <a:off x="6262688" y="4298155"/>
            <a:ext cx="26908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Self Graded - correctly</a:t>
            </a:r>
            <a:endParaRPr kumimoji="0" lang="en-US" altLang="en-US" sz="2000" b="1" i="0" u="none" strike="noStrike" kern="1200" cap="none" spc="0" normalizeH="0" baseline="0" noProof="0" dirty="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9" name="Picture 8">
            <a:extLst>
              <a:ext uri="{FF2B5EF4-FFF2-40B4-BE49-F238E27FC236}">
                <a16:creationId xmlns:a16="http://schemas.microsoft.com/office/drawing/2014/main" id="{3AF6F248-6FB4-5059-5FD5-F77357816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00" t="47292" r="55833" b="21082"/>
          <a:stretch>
            <a:fillRect/>
          </a:stretch>
        </p:blipFill>
        <p:spPr bwMode="auto">
          <a:xfrm>
            <a:off x="6602482" y="5334000"/>
            <a:ext cx="2405062"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A8E0A64-99BB-010B-B0FF-CB7E3925EDF5}"/>
              </a:ext>
            </a:extLst>
          </p:cNvPr>
          <p:cNvSpPr>
            <a:spLocks noChangeArrowheads="1"/>
          </p:cNvSpPr>
          <p:nvPr/>
        </p:nvSpPr>
        <p:spPr bwMode="auto">
          <a:xfrm>
            <a:off x="650929" y="3019805"/>
            <a:ext cx="6130871" cy="642554"/>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7" name="Rectangle 14">
            <a:extLst>
              <a:ext uri="{FF2B5EF4-FFF2-40B4-BE49-F238E27FC236}">
                <a16:creationId xmlns:a16="http://schemas.microsoft.com/office/drawing/2014/main" id="{7695A390-D738-8122-CEF9-0E9AB5C18009}"/>
              </a:ext>
            </a:extLst>
          </p:cNvPr>
          <p:cNvSpPr>
            <a:spLocks noChangeArrowheads="1"/>
          </p:cNvSpPr>
          <p:nvPr/>
        </p:nvSpPr>
        <p:spPr bwMode="auto">
          <a:xfrm>
            <a:off x="1676400" y="5334000"/>
            <a:ext cx="1066800" cy="609600"/>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dirty="0"/>
              <a:t>P (</a:t>
            </a:r>
            <a:r>
              <a:rPr lang="en-US" altLang="en-US" sz="1400" b="1" dirty="0" err="1">
                <a:solidFill>
                  <a:srgbClr val="FF0000"/>
                </a:solidFill>
              </a:rPr>
              <a:t>x,y</a:t>
            </a:r>
            <a:r>
              <a:rPr lang="en-US" altLang="en-US" sz="1400" dirty="0"/>
              <a:t>)</a:t>
            </a:r>
          </a:p>
        </p:txBody>
      </p:sp>
      <p:sp>
        <p:nvSpPr>
          <p:cNvPr id="10" name="Oval 15">
            <a:extLst>
              <a:ext uri="{FF2B5EF4-FFF2-40B4-BE49-F238E27FC236}">
                <a16:creationId xmlns:a16="http://schemas.microsoft.com/office/drawing/2014/main" id="{BE2B8E5E-A15C-F84F-A2F6-C4847AF6A06A}"/>
              </a:ext>
            </a:extLst>
          </p:cNvPr>
          <p:cNvSpPr>
            <a:spLocks noChangeArrowheads="1"/>
          </p:cNvSpPr>
          <p:nvPr/>
        </p:nvSpPr>
        <p:spPr bwMode="auto">
          <a:xfrm>
            <a:off x="2150587" y="4952787"/>
            <a:ext cx="76200" cy="76200"/>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 name="TextBox 12">
            <a:extLst>
              <a:ext uri="{FF2B5EF4-FFF2-40B4-BE49-F238E27FC236}">
                <a16:creationId xmlns:a16="http://schemas.microsoft.com/office/drawing/2014/main" id="{50825587-0AE4-6E38-E982-68F7DC1C8701}"/>
              </a:ext>
            </a:extLst>
          </p:cNvPr>
          <p:cNvSpPr txBox="1"/>
          <p:nvPr/>
        </p:nvSpPr>
        <p:spPr>
          <a:xfrm>
            <a:off x="1066800" y="5840025"/>
            <a:ext cx="518091" cy="276999"/>
          </a:xfrm>
          <a:prstGeom prst="rect">
            <a:avLst/>
          </a:prstGeom>
          <a:noFill/>
        </p:spPr>
        <p:txBody>
          <a:bodyPr wrap="none" rtlCol="0">
            <a:spAutoFit/>
          </a:bodyPr>
          <a:lstStyle/>
          <a:p>
            <a:r>
              <a:rPr lang="en-US" sz="1200" dirty="0"/>
              <a:t>(0, 0)</a:t>
            </a:r>
          </a:p>
        </p:txBody>
      </p:sp>
      <p:sp>
        <p:nvSpPr>
          <p:cNvPr id="14" name="TextBox 13">
            <a:extLst>
              <a:ext uri="{FF2B5EF4-FFF2-40B4-BE49-F238E27FC236}">
                <a16:creationId xmlns:a16="http://schemas.microsoft.com/office/drawing/2014/main" id="{271D6D93-51E0-D3D7-121E-2EAD2423227E}"/>
              </a:ext>
            </a:extLst>
          </p:cNvPr>
          <p:cNvSpPr txBox="1"/>
          <p:nvPr/>
        </p:nvSpPr>
        <p:spPr>
          <a:xfrm>
            <a:off x="2804091" y="5105612"/>
            <a:ext cx="518091" cy="276999"/>
          </a:xfrm>
          <a:prstGeom prst="rect">
            <a:avLst/>
          </a:prstGeom>
          <a:noFill/>
        </p:spPr>
        <p:txBody>
          <a:bodyPr wrap="none" rtlCol="0">
            <a:spAutoFit/>
          </a:bodyPr>
          <a:lstStyle/>
          <a:p>
            <a:r>
              <a:rPr lang="en-US" sz="1200" dirty="0"/>
              <a:t>(3, 1)</a:t>
            </a:r>
          </a:p>
        </p:txBody>
      </p:sp>
      <p:sp>
        <p:nvSpPr>
          <p:cNvPr id="16" name="TextBox 15">
            <a:extLst>
              <a:ext uri="{FF2B5EF4-FFF2-40B4-BE49-F238E27FC236}">
                <a16:creationId xmlns:a16="http://schemas.microsoft.com/office/drawing/2014/main" id="{2E42AF3E-8DB0-2B27-7129-3D8C17084023}"/>
              </a:ext>
            </a:extLst>
          </p:cNvPr>
          <p:cNvSpPr txBox="1"/>
          <p:nvPr/>
        </p:nvSpPr>
        <p:spPr>
          <a:xfrm>
            <a:off x="987698" y="4987303"/>
            <a:ext cx="2444204" cy="276999"/>
          </a:xfrm>
          <a:prstGeom prst="rect">
            <a:avLst/>
          </a:prstGeom>
          <a:noFill/>
        </p:spPr>
        <p:txBody>
          <a:bodyPr wrap="square">
            <a:spAutoFit/>
          </a:bodyPr>
          <a:lstStyle/>
          <a:p>
            <a:pPr algn="ctr"/>
            <a:r>
              <a:rPr lang="en-US" altLang="en-US" sz="1200" dirty="0"/>
              <a:t>P (</a:t>
            </a:r>
            <a:r>
              <a:rPr lang="en-US" altLang="en-US" sz="1200" b="1" dirty="0">
                <a:solidFill>
                  <a:srgbClr val="FF0000"/>
                </a:solidFill>
              </a:rPr>
              <a:t>1,2</a:t>
            </a:r>
            <a:r>
              <a:rPr lang="en-US" altLang="en-US" sz="1200" dirty="0"/>
              <a:t>)</a:t>
            </a:r>
          </a:p>
        </p:txBody>
      </p:sp>
      <p:sp>
        <p:nvSpPr>
          <p:cNvPr id="17" name="TextBox 16">
            <a:extLst>
              <a:ext uri="{FF2B5EF4-FFF2-40B4-BE49-F238E27FC236}">
                <a16:creationId xmlns:a16="http://schemas.microsoft.com/office/drawing/2014/main" id="{5A2D1E0D-0490-A6C4-3420-6581CC763F9A}"/>
              </a:ext>
            </a:extLst>
          </p:cNvPr>
          <p:cNvSpPr txBox="1">
            <a:spLocks noChangeArrowheads="1"/>
          </p:cNvSpPr>
          <p:nvPr/>
        </p:nvSpPr>
        <p:spPr bwMode="auto">
          <a:xfrm flipH="1">
            <a:off x="7574964" y="3074614"/>
            <a:ext cx="695325" cy="46196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FF0000"/>
                </a:solidFill>
                <a:effectLst/>
                <a:uLnTx/>
                <a:uFillTx/>
                <a:latin typeface="Stencil" panose="040409050D0802020404" pitchFamily="82" charset="0"/>
                <a:ea typeface="ＭＳ Ｐゴシック" panose="020B0600070205080204" pitchFamily="34" charset="-128"/>
                <a:cs typeface="+mn-cs"/>
              </a:rPr>
              <a:t>NO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0-#ppt_w/2"/>
                                          </p:val>
                                        </p:tav>
                                        <p:tav tm="100000">
                                          <p:val>
                                            <p:strVal val="#ppt_x"/>
                                          </p:val>
                                        </p:tav>
                                      </p:tavLst>
                                    </p:anim>
                                    <p:anim calcmode="lin" valueType="num">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80">
                                          <p:stCondLst>
                                            <p:cond delay="0"/>
                                          </p:stCondLst>
                                        </p:cTn>
                                        <p:tgtEl>
                                          <p:spTgt spid="17"/>
                                        </p:tgtEl>
                                      </p:cBhvr>
                                    </p:animEffect>
                                    <p:anim calcmode="lin" valueType="num">
                                      <p:cBhvr>
                                        <p:cTn id="3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9" dur="26">
                                          <p:stCondLst>
                                            <p:cond delay="650"/>
                                          </p:stCondLst>
                                        </p:cTn>
                                        <p:tgtEl>
                                          <p:spTgt spid="17"/>
                                        </p:tgtEl>
                                      </p:cBhvr>
                                      <p:to x="100000" y="60000"/>
                                    </p:animScale>
                                    <p:animScale>
                                      <p:cBhvr>
                                        <p:cTn id="40" dur="166" decel="50000">
                                          <p:stCondLst>
                                            <p:cond delay="676"/>
                                          </p:stCondLst>
                                        </p:cTn>
                                        <p:tgtEl>
                                          <p:spTgt spid="17"/>
                                        </p:tgtEl>
                                      </p:cBhvr>
                                      <p:to x="100000" y="100000"/>
                                    </p:animScale>
                                    <p:animScale>
                                      <p:cBhvr>
                                        <p:cTn id="41" dur="26">
                                          <p:stCondLst>
                                            <p:cond delay="1312"/>
                                          </p:stCondLst>
                                        </p:cTn>
                                        <p:tgtEl>
                                          <p:spTgt spid="17"/>
                                        </p:tgtEl>
                                      </p:cBhvr>
                                      <p:to x="100000" y="80000"/>
                                    </p:animScale>
                                    <p:animScale>
                                      <p:cBhvr>
                                        <p:cTn id="42" dur="166" decel="50000">
                                          <p:stCondLst>
                                            <p:cond delay="1338"/>
                                          </p:stCondLst>
                                        </p:cTn>
                                        <p:tgtEl>
                                          <p:spTgt spid="17"/>
                                        </p:tgtEl>
                                      </p:cBhvr>
                                      <p:to x="100000" y="100000"/>
                                    </p:animScale>
                                    <p:animScale>
                                      <p:cBhvr>
                                        <p:cTn id="43" dur="26">
                                          <p:stCondLst>
                                            <p:cond delay="1642"/>
                                          </p:stCondLst>
                                        </p:cTn>
                                        <p:tgtEl>
                                          <p:spTgt spid="17"/>
                                        </p:tgtEl>
                                      </p:cBhvr>
                                      <p:to x="100000" y="90000"/>
                                    </p:animScale>
                                    <p:animScale>
                                      <p:cBhvr>
                                        <p:cTn id="44" dur="166" decel="50000">
                                          <p:stCondLst>
                                            <p:cond delay="1668"/>
                                          </p:stCondLst>
                                        </p:cTn>
                                        <p:tgtEl>
                                          <p:spTgt spid="17"/>
                                        </p:tgtEl>
                                      </p:cBhvr>
                                      <p:to x="100000" y="100000"/>
                                    </p:animScale>
                                    <p:animScale>
                                      <p:cBhvr>
                                        <p:cTn id="45" dur="26">
                                          <p:stCondLst>
                                            <p:cond delay="1808"/>
                                          </p:stCondLst>
                                        </p:cTn>
                                        <p:tgtEl>
                                          <p:spTgt spid="17"/>
                                        </p:tgtEl>
                                      </p:cBhvr>
                                      <p:to x="100000" y="95000"/>
                                    </p:animScale>
                                    <p:animScale>
                                      <p:cBhvr>
                                        <p:cTn id="46"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0" grpId="0" animBg="1"/>
      <p:bldP spid="13" grpId="0"/>
      <p:bldP spid="14" grpId="0"/>
      <p:bldP spid="16" grpId="0"/>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54255D-EEF5-3247-E4E1-CEC6392E6713}"/>
              </a:ext>
            </a:extLst>
          </p:cNvPr>
          <p:cNvPicPr>
            <a:picLocks noChangeAspect="1"/>
          </p:cNvPicPr>
          <p:nvPr/>
        </p:nvPicPr>
        <p:blipFill rotWithShape="1">
          <a:blip r:embed="rId2"/>
          <a:srcRect l="19167" t="56214" r="25833" b="28705"/>
          <a:stretch/>
        </p:blipFill>
        <p:spPr>
          <a:xfrm>
            <a:off x="369094" y="4029075"/>
            <a:ext cx="8382000" cy="1276073"/>
          </a:xfrm>
          <a:prstGeom prst="rect">
            <a:avLst/>
          </a:prstGeom>
        </p:spPr>
      </p:pic>
      <p:pic>
        <p:nvPicPr>
          <p:cNvPr id="5" name="Picture 4">
            <a:extLst>
              <a:ext uri="{FF2B5EF4-FFF2-40B4-BE49-F238E27FC236}">
                <a16:creationId xmlns:a16="http://schemas.microsoft.com/office/drawing/2014/main" id="{FA7BB41D-1207-CCBD-1AA7-D8B1A3AC6340}"/>
              </a:ext>
            </a:extLst>
          </p:cNvPr>
          <p:cNvPicPr>
            <a:picLocks noChangeAspect="1"/>
          </p:cNvPicPr>
          <p:nvPr/>
        </p:nvPicPr>
        <p:blipFill rotWithShape="1">
          <a:blip r:embed="rId3"/>
          <a:srcRect l="20000" t="83754" r="7500" b="7508"/>
          <a:stretch/>
        </p:blipFill>
        <p:spPr>
          <a:xfrm>
            <a:off x="597486" y="2103438"/>
            <a:ext cx="8267114" cy="663575"/>
          </a:xfrm>
          <a:prstGeom prst="rect">
            <a:avLst/>
          </a:prstGeom>
        </p:spPr>
      </p:pic>
      <p:sp>
        <p:nvSpPr>
          <p:cNvPr id="52228" name="Slide Number Placeholder 1">
            <a:extLst>
              <a:ext uri="{FF2B5EF4-FFF2-40B4-BE49-F238E27FC236}">
                <a16:creationId xmlns:a16="http://schemas.microsoft.com/office/drawing/2014/main" id="{EB80BAE8-8906-B687-D18B-E40B2993EAC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F7BE683B-1E8F-4ADF-A652-B557734B0D1D}"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4</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Star: 7 Points 1">
            <a:extLst>
              <a:ext uri="{FF2B5EF4-FFF2-40B4-BE49-F238E27FC236}">
                <a16:creationId xmlns:a16="http://schemas.microsoft.com/office/drawing/2014/main" id="{C1450199-9D05-3D86-A071-548C203E3160}"/>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pic>
        <p:nvPicPr>
          <p:cNvPr id="52230" name="Picture 4">
            <a:extLst>
              <a:ext uri="{FF2B5EF4-FFF2-40B4-BE49-F238E27FC236}">
                <a16:creationId xmlns:a16="http://schemas.microsoft.com/office/drawing/2014/main" id="{41AA36C7-AF8C-86EA-4964-2606A58DD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320" t="20924" r="35037" b="70354"/>
          <a:stretch>
            <a:fillRect/>
          </a:stretch>
        </p:blipFill>
        <p:spPr bwMode="auto">
          <a:xfrm>
            <a:off x="23813" y="3336925"/>
            <a:ext cx="82740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6">
            <a:extLst>
              <a:ext uri="{FF2B5EF4-FFF2-40B4-BE49-F238E27FC236}">
                <a16:creationId xmlns:a16="http://schemas.microsoft.com/office/drawing/2014/main" id="{AE9BBAEC-788F-75E7-EC8B-1DC9F41BF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712" t="16562" r="18277" b="76610"/>
          <a:stretch>
            <a:fillRect/>
          </a:stretch>
        </p:blipFill>
        <p:spPr bwMode="auto">
          <a:xfrm>
            <a:off x="107950" y="1243013"/>
            <a:ext cx="81661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443EBFD-C45C-82E9-CE54-F5B40006420B}"/>
              </a:ext>
            </a:extLst>
          </p:cNvPr>
          <p:cNvSpPr>
            <a:spLocks noChangeArrowheads="1"/>
          </p:cNvSpPr>
          <p:nvPr/>
        </p:nvSpPr>
        <p:spPr bwMode="auto">
          <a:xfrm>
            <a:off x="533400" y="2044700"/>
            <a:ext cx="8382000" cy="722313"/>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 name="Text Box 7">
            <a:extLst>
              <a:ext uri="{FF2B5EF4-FFF2-40B4-BE49-F238E27FC236}">
                <a16:creationId xmlns:a16="http://schemas.microsoft.com/office/drawing/2014/main" id="{4D63DEC7-1303-02CB-EBAA-7FDD43A4DECD}"/>
              </a:ext>
            </a:extLst>
          </p:cNvPr>
          <p:cNvSpPr txBox="1">
            <a:spLocks noChangeArrowheads="1"/>
          </p:cNvSpPr>
          <p:nvPr/>
        </p:nvSpPr>
        <p:spPr bwMode="auto">
          <a:xfrm>
            <a:off x="4643438" y="2225675"/>
            <a:ext cx="15097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 publish</a:t>
            </a:r>
            <a:endParaRPr kumimoji="0" lang="en-US" altLang="en-US" sz="20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7" name="Text Box 7">
            <a:extLst>
              <a:ext uri="{FF2B5EF4-FFF2-40B4-BE49-F238E27FC236}">
                <a16:creationId xmlns:a16="http://schemas.microsoft.com/office/drawing/2014/main" id="{1239C329-9627-777F-8C35-839A4D480EA7}"/>
              </a:ext>
            </a:extLst>
          </p:cNvPr>
          <p:cNvSpPr txBox="1">
            <a:spLocks noChangeArrowheads="1"/>
          </p:cNvSpPr>
          <p:nvPr/>
        </p:nvSpPr>
        <p:spPr bwMode="auto">
          <a:xfrm>
            <a:off x="6019800" y="4702002"/>
            <a:ext cx="1509713"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 publish</a:t>
            </a:r>
            <a:endParaRPr kumimoji="0" lang="en-US" altLang="en-US" sz="2000" b="1" i="0" u="none" strike="noStrike" kern="1200" cap="none" spc="0" normalizeH="0" baseline="0" noProof="0" dirty="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9" name="Rectangle 18">
            <a:extLst>
              <a:ext uri="{FF2B5EF4-FFF2-40B4-BE49-F238E27FC236}">
                <a16:creationId xmlns:a16="http://schemas.microsoft.com/office/drawing/2014/main" id="{D5201790-2FD1-1905-452A-CFA23CDAE3CF}"/>
              </a:ext>
            </a:extLst>
          </p:cNvPr>
          <p:cNvSpPr>
            <a:spLocks noChangeArrowheads="1"/>
          </p:cNvSpPr>
          <p:nvPr/>
        </p:nvSpPr>
        <p:spPr bwMode="auto">
          <a:xfrm>
            <a:off x="482600" y="4560888"/>
            <a:ext cx="8382000" cy="676274"/>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2000" fill="hold"/>
                                        <p:tgtEl>
                                          <p:spTgt spid="9"/>
                                        </p:tgtEl>
                                        <p:attrNameLst>
                                          <p:attrName>ppt_x</p:attrName>
                                        </p:attrNameLst>
                                      </p:cBhvr>
                                      <p:tavLst>
                                        <p:tav tm="0">
                                          <p:val>
                                            <p:strVal val="0-#ppt_w/2"/>
                                          </p:val>
                                        </p:tav>
                                        <p:tav tm="100000">
                                          <p:val>
                                            <p:strVal val="#ppt_x"/>
                                          </p:val>
                                        </p:tav>
                                      </p:tavLst>
                                    </p:anim>
                                    <p:anim calcmode="lin" valueType="num">
                                      <p:cBhvr additive="base">
                                        <p:cTn id="10" dur="2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2" presetClass="entr" presetSubtype="8"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2000" fill="hold"/>
                                        <p:tgtEl>
                                          <p:spTgt spid="17"/>
                                        </p:tgtEl>
                                        <p:attrNameLst>
                                          <p:attrName>ppt_x</p:attrName>
                                        </p:attrNameLst>
                                      </p:cBhvr>
                                      <p:tavLst>
                                        <p:tav tm="0">
                                          <p:val>
                                            <p:strVal val="0-#ppt_w/2"/>
                                          </p:val>
                                        </p:tav>
                                        <p:tav tm="100000">
                                          <p:val>
                                            <p:strVal val="#ppt_x"/>
                                          </p:val>
                                        </p:tav>
                                      </p:tavLst>
                                    </p:anim>
                                    <p:anim calcmode="lin" valueType="num">
                                      <p:cBhvr additive="base">
                                        <p:cTn id="18" dur="2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7"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38FC9D3A-9A2B-3811-2D6B-663C34F9BEC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747C05B-81A9-49D6-872F-BF4FE64D495F}" type="slidenum">
              <a:rPr lang="es-ES" altLang="en-US" sz="1000">
                <a:latin typeface="Arial" panose="020B0604020202020204" pitchFamily="34" charset="0"/>
              </a:rPr>
              <a:pPr lvl="1" algn="r"/>
              <a:t>40</a:t>
            </a:fld>
            <a:endParaRPr lang="es-ES" altLang="en-US" sz="1000">
              <a:latin typeface="Arial" panose="020B0604020202020204" pitchFamily="34" charset="0"/>
            </a:endParaRPr>
          </a:p>
        </p:txBody>
      </p:sp>
      <p:sp>
        <p:nvSpPr>
          <p:cNvPr id="357380" name="Rectangle 2">
            <a:extLst>
              <a:ext uri="{FF2B5EF4-FFF2-40B4-BE49-F238E27FC236}">
                <a16:creationId xmlns:a16="http://schemas.microsoft.com/office/drawing/2014/main" id="{DB0944A6-0F4A-1B3D-2ED3-7F0E13FA2610}"/>
              </a:ext>
            </a:extLst>
          </p:cNvPr>
          <p:cNvSpPr>
            <a:spLocks noGrp="1" noChangeArrowheads="1"/>
          </p:cNvSpPr>
          <p:nvPr>
            <p:ph type="title" idx="4294967295"/>
          </p:nvPr>
        </p:nvSpPr>
        <p:spPr>
          <a:xfrm>
            <a:off x="1371600" y="228600"/>
            <a:ext cx="7010400" cy="1066800"/>
          </a:xfrm>
        </p:spPr>
        <p:txBody>
          <a:bodyPr/>
          <a:lstStyle/>
          <a:p>
            <a:r>
              <a:rPr lang="en-US" altLang="en-US">
                <a:ea typeface="ＭＳ Ｐゴシック" panose="020B0600070205080204" pitchFamily="34" charset="-128"/>
              </a:rPr>
              <a:t>Clipping </a:t>
            </a:r>
            <a:r>
              <a:rPr lang="en-US" altLang="en-US">
                <a:solidFill>
                  <a:srgbClr val="FFC000"/>
                </a:solidFill>
                <a:ea typeface="ＭＳ Ｐゴシック" panose="020B0600070205080204" pitchFamily="34" charset="-128"/>
              </a:rPr>
              <a:t>2D Line Segments</a:t>
            </a:r>
          </a:p>
        </p:txBody>
      </p:sp>
      <p:sp>
        <p:nvSpPr>
          <p:cNvPr id="357381" name="Rectangle 3">
            <a:extLst>
              <a:ext uri="{FF2B5EF4-FFF2-40B4-BE49-F238E27FC236}">
                <a16:creationId xmlns:a16="http://schemas.microsoft.com/office/drawing/2014/main" id="{DAF96515-7FC2-FBCE-660B-4357339B5161}"/>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Brute force approach: </a:t>
            </a:r>
            <a:r>
              <a:rPr lang="en-US" altLang="en-US" b="1">
                <a:solidFill>
                  <a:schemeClr val="accent1"/>
                </a:solidFill>
                <a:ea typeface="ＭＳ Ｐゴシック" panose="020B0600070205080204" pitchFamily="34" charset="-128"/>
              </a:rPr>
              <a:t>compute intersections</a:t>
            </a:r>
            <a:r>
              <a:rPr lang="en-US" altLang="en-US">
                <a:ea typeface="ＭＳ Ｐゴシック" panose="020B0600070205080204" pitchFamily="34" charset="-128"/>
              </a:rPr>
              <a:t> with all sides of </a:t>
            </a:r>
            <a:r>
              <a:rPr lang="en-US" altLang="en-US" b="1">
                <a:solidFill>
                  <a:srgbClr val="FF0000"/>
                </a:solidFill>
                <a:ea typeface="ＭＳ Ｐゴシック" panose="020B0600070205080204" pitchFamily="34" charset="-128"/>
              </a:rPr>
              <a:t>clipping window</a:t>
            </a:r>
          </a:p>
          <a:p>
            <a:pPr lvl="1"/>
            <a:r>
              <a:rPr lang="en-US" altLang="en-US">
                <a:ea typeface="ＭＳ Ｐゴシック" panose="020B0600070205080204" pitchFamily="34" charset="-128"/>
              </a:rPr>
              <a:t>Inefficient: </a:t>
            </a:r>
            <a:r>
              <a:rPr lang="en-US" altLang="en-US">
                <a:solidFill>
                  <a:srgbClr val="FF9900"/>
                </a:solidFill>
                <a:ea typeface="ＭＳ Ｐゴシック" panose="020B0600070205080204" pitchFamily="34" charset="-128"/>
              </a:rPr>
              <a:t>one division </a:t>
            </a:r>
            <a:r>
              <a:rPr lang="en-US" altLang="en-US" b="1">
                <a:solidFill>
                  <a:schemeClr val="accent1"/>
                </a:solidFill>
                <a:ea typeface="ＭＳ Ｐゴシック" panose="020B0600070205080204" pitchFamily="34" charset="-128"/>
              </a:rPr>
              <a:t>per intersection</a:t>
            </a:r>
          </a:p>
        </p:txBody>
      </p:sp>
      <p:pic>
        <p:nvPicPr>
          <p:cNvPr id="35845" name="Picture 4" descr="C:\BOOK\OpenGL\Paul Final\jpeg_new\AN08F06.jpg">
            <a:extLst>
              <a:ext uri="{FF2B5EF4-FFF2-40B4-BE49-F238E27FC236}">
                <a16:creationId xmlns:a16="http://schemas.microsoft.com/office/drawing/2014/main" id="{0800A33C-C245-0F72-20C8-C0F2FC441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235450"/>
            <a:ext cx="4862513"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7383" name="Rectangle 7">
            <a:extLst>
              <a:ext uri="{FF2B5EF4-FFF2-40B4-BE49-F238E27FC236}">
                <a16:creationId xmlns:a16="http://schemas.microsoft.com/office/drawing/2014/main" id="{07870FCA-0AC4-DDB2-2455-94B9CFE04E00}"/>
              </a:ext>
            </a:extLst>
          </p:cNvPr>
          <p:cNvSpPr>
            <a:spLocks noChangeArrowheads="1"/>
          </p:cNvSpPr>
          <p:nvPr/>
        </p:nvSpPr>
        <p:spPr bwMode="auto">
          <a:xfrm>
            <a:off x="2811463" y="3078163"/>
            <a:ext cx="35194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Clr>
                <a:schemeClr val="hlink"/>
              </a:buClr>
              <a:buSzPct val="55000"/>
            </a:pPr>
            <a:r>
              <a:rPr lang="el-GR" altLang="en-US" dirty="0">
                <a:solidFill>
                  <a:srgbClr val="FF00FF"/>
                </a:solidFill>
              </a:rPr>
              <a:t>α</a:t>
            </a:r>
            <a:r>
              <a:rPr lang="en-US" altLang="en-US" dirty="0">
                <a:solidFill>
                  <a:srgbClr val="FF00FF"/>
                </a:solidFill>
              </a:rPr>
              <a:t> </a:t>
            </a:r>
            <a:r>
              <a:rPr lang="en-US" altLang="en-US" dirty="0"/>
              <a:t>= (y2 – y1)</a:t>
            </a:r>
            <a:r>
              <a:rPr lang="en-US" altLang="en-US" sz="4000" b="1" dirty="0"/>
              <a:t> </a:t>
            </a:r>
            <a:r>
              <a:rPr lang="en-US" altLang="en-US" sz="4000" b="1" dirty="0">
                <a:solidFill>
                  <a:srgbClr val="FF9900"/>
                </a:solidFill>
              </a:rPr>
              <a:t>/</a:t>
            </a:r>
            <a:r>
              <a:rPr lang="en-US" altLang="en-US" dirty="0">
                <a:solidFill>
                  <a:srgbClr val="34EC57"/>
                </a:solidFill>
              </a:rPr>
              <a:t> </a:t>
            </a:r>
            <a:r>
              <a:rPr lang="en-US" altLang="en-US" b="1" dirty="0">
                <a:solidFill>
                  <a:srgbClr val="FF0000"/>
                </a:solidFill>
              </a:rPr>
              <a:t>(</a:t>
            </a:r>
            <a:r>
              <a:rPr lang="en-US" altLang="en-US" b="1" dirty="0" err="1">
                <a:solidFill>
                  <a:srgbClr val="3333FF"/>
                </a:solidFill>
              </a:rPr>
              <a:t>y</a:t>
            </a:r>
            <a:r>
              <a:rPr lang="en-US" altLang="en-US" b="1" baseline="-25000" dirty="0" err="1">
                <a:solidFill>
                  <a:srgbClr val="3333FF"/>
                </a:solidFill>
              </a:rPr>
              <a:t>max</a:t>
            </a:r>
            <a:r>
              <a:rPr lang="en-US" altLang="en-US" b="1" baseline="-25000" dirty="0">
                <a:solidFill>
                  <a:srgbClr val="FF0000"/>
                </a:solidFill>
              </a:rPr>
              <a:t> </a:t>
            </a:r>
            <a:r>
              <a:rPr lang="en-US" altLang="en-US" b="1" dirty="0">
                <a:solidFill>
                  <a:srgbClr val="FF0000"/>
                </a:solidFill>
              </a:rPr>
              <a:t>– y1)</a:t>
            </a:r>
            <a:r>
              <a:rPr lang="en-US" altLang="en-US" dirty="0"/>
              <a:t> </a:t>
            </a:r>
          </a:p>
        </p:txBody>
      </p:sp>
      <p:sp>
        <p:nvSpPr>
          <p:cNvPr id="357384" name="Rectangle 8">
            <a:extLst>
              <a:ext uri="{FF2B5EF4-FFF2-40B4-BE49-F238E27FC236}">
                <a16:creationId xmlns:a16="http://schemas.microsoft.com/office/drawing/2014/main" id="{DDC6CC64-674C-1DE0-B86E-B41DECB7E32D}"/>
              </a:ext>
            </a:extLst>
          </p:cNvPr>
          <p:cNvSpPr>
            <a:spLocks noChangeArrowheads="1"/>
          </p:cNvSpPr>
          <p:nvPr/>
        </p:nvSpPr>
        <p:spPr bwMode="auto">
          <a:xfrm>
            <a:off x="282575" y="4502150"/>
            <a:ext cx="709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err="1">
                <a:solidFill>
                  <a:srgbClr val="3333FF"/>
                </a:solidFill>
              </a:rPr>
              <a:t>y</a:t>
            </a:r>
            <a:r>
              <a:rPr lang="en-US" altLang="en-US" b="1" baseline="-25000" dirty="0" err="1">
                <a:solidFill>
                  <a:srgbClr val="3333FF"/>
                </a:solidFill>
              </a:rPr>
              <a:t>max</a:t>
            </a:r>
            <a:endParaRPr lang="en-US" altLang="en-US" b="1" baseline="-25000" dirty="0">
              <a:solidFill>
                <a:srgbClr val="3333FF"/>
              </a:solidFill>
            </a:endParaRPr>
          </a:p>
        </p:txBody>
      </p:sp>
      <p:sp>
        <p:nvSpPr>
          <p:cNvPr id="357385" name="Line 9">
            <a:extLst>
              <a:ext uri="{FF2B5EF4-FFF2-40B4-BE49-F238E27FC236}">
                <a16:creationId xmlns:a16="http://schemas.microsoft.com/office/drawing/2014/main" id="{AF5E1CDB-CA6B-CF10-F043-A07065C8CC2E}"/>
              </a:ext>
            </a:extLst>
          </p:cNvPr>
          <p:cNvSpPr>
            <a:spLocks noChangeShapeType="1"/>
          </p:cNvSpPr>
          <p:nvPr/>
        </p:nvSpPr>
        <p:spPr bwMode="auto">
          <a:xfrm>
            <a:off x="1219200" y="4800600"/>
            <a:ext cx="4876800" cy="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357386" name="Rectangle 10">
            <a:extLst>
              <a:ext uri="{FF2B5EF4-FFF2-40B4-BE49-F238E27FC236}">
                <a16:creationId xmlns:a16="http://schemas.microsoft.com/office/drawing/2014/main" id="{CA51A721-BD58-10D3-F78E-5E7D858B385E}"/>
              </a:ext>
            </a:extLst>
          </p:cNvPr>
          <p:cNvSpPr>
            <a:spLocks noChangeArrowheads="1"/>
          </p:cNvSpPr>
          <p:nvPr/>
        </p:nvSpPr>
        <p:spPr bwMode="auto">
          <a:xfrm>
            <a:off x="1647825" y="4921250"/>
            <a:ext cx="455613"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a:solidFill>
                  <a:srgbClr val="FF0000"/>
                </a:solidFill>
              </a:rPr>
              <a:t>p</a:t>
            </a:r>
            <a:r>
              <a:rPr lang="en-US" altLang="en-US" b="1" baseline="-25000" dirty="0">
                <a:solidFill>
                  <a:srgbClr val="FF0000"/>
                </a:solidFill>
              </a:rPr>
              <a:t>1</a:t>
            </a:r>
          </a:p>
        </p:txBody>
      </p:sp>
      <p:sp>
        <p:nvSpPr>
          <p:cNvPr id="357387" name="Rectangle 11">
            <a:extLst>
              <a:ext uri="{FF2B5EF4-FFF2-40B4-BE49-F238E27FC236}">
                <a16:creationId xmlns:a16="http://schemas.microsoft.com/office/drawing/2014/main" id="{661311CB-F46A-046C-3205-F7D320AA42AD}"/>
              </a:ext>
            </a:extLst>
          </p:cNvPr>
          <p:cNvSpPr>
            <a:spLocks noChangeArrowheads="1"/>
          </p:cNvSpPr>
          <p:nvPr/>
        </p:nvSpPr>
        <p:spPr bwMode="auto">
          <a:xfrm>
            <a:off x="3773488" y="4083050"/>
            <a:ext cx="45561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p</a:t>
            </a:r>
            <a:r>
              <a:rPr lang="en-US" altLang="en-US" b="1" baseline="-25000">
                <a:solidFill>
                  <a:srgbClr val="FF0000"/>
                </a:solidFill>
              </a:rPr>
              <a:t>2</a:t>
            </a:r>
          </a:p>
        </p:txBody>
      </p:sp>
      <p:sp>
        <p:nvSpPr>
          <p:cNvPr id="357388" name="Rectangle 12">
            <a:extLst>
              <a:ext uri="{FF2B5EF4-FFF2-40B4-BE49-F238E27FC236}">
                <a16:creationId xmlns:a16="http://schemas.microsoft.com/office/drawing/2014/main" id="{D7838578-57FA-A9AE-E568-49D984F71CDF}"/>
              </a:ext>
            </a:extLst>
          </p:cNvPr>
          <p:cNvSpPr>
            <a:spLocks noChangeArrowheads="1"/>
          </p:cNvSpPr>
          <p:nvPr/>
        </p:nvSpPr>
        <p:spPr bwMode="auto">
          <a:xfrm>
            <a:off x="7162800" y="2971800"/>
            <a:ext cx="163512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a:solidFill>
                  <a:srgbClr val="FF0000"/>
                </a:solidFill>
              </a:rPr>
              <a:t>p</a:t>
            </a:r>
            <a:r>
              <a:rPr lang="en-US" altLang="en-US" b="1" baseline="-25000" dirty="0">
                <a:solidFill>
                  <a:srgbClr val="FF0000"/>
                </a:solidFill>
              </a:rPr>
              <a:t>1 </a:t>
            </a:r>
            <a:r>
              <a:rPr lang="en-US" altLang="en-US" b="1" dirty="0">
                <a:solidFill>
                  <a:srgbClr val="FF0000"/>
                </a:solidFill>
              </a:rPr>
              <a:t>= (x</a:t>
            </a:r>
            <a:r>
              <a:rPr lang="en-US" altLang="en-US" b="1" baseline="-25000" dirty="0">
                <a:solidFill>
                  <a:srgbClr val="FF0000"/>
                </a:solidFill>
              </a:rPr>
              <a:t>1</a:t>
            </a:r>
            <a:r>
              <a:rPr lang="en-US" altLang="en-US" b="1" dirty="0">
                <a:solidFill>
                  <a:srgbClr val="FF0000"/>
                </a:solidFill>
              </a:rPr>
              <a:t>, y</a:t>
            </a:r>
            <a:r>
              <a:rPr lang="en-US" altLang="en-US" b="1" baseline="-25000" dirty="0">
                <a:solidFill>
                  <a:srgbClr val="FF0000"/>
                </a:solidFill>
              </a:rPr>
              <a:t>1</a:t>
            </a:r>
            <a:r>
              <a:rPr lang="en-US" altLang="en-US" b="1" dirty="0">
                <a:solidFill>
                  <a:srgbClr val="FF0000"/>
                </a:solidFill>
              </a:rPr>
              <a:t>)</a:t>
            </a:r>
          </a:p>
        </p:txBody>
      </p:sp>
      <p:sp>
        <p:nvSpPr>
          <p:cNvPr id="357389" name="Rectangle 13">
            <a:extLst>
              <a:ext uri="{FF2B5EF4-FFF2-40B4-BE49-F238E27FC236}">
                <a16:creationId xmlns:a16="http://schemas.microsoft.com/office/drawing/2014/main" id="{E5BBB8D0-FB21-E552-6A1A-B90F0A39153F}"/>
              </a:ext>
            </a:extLst>
          </p:cNvPr>
          <p:cNvSpPr>
            <a:spLocks noChangeArrowheads="1"/>
          </p:cNvSpPr>
          <p:nvPr/>
        </p:nvSpPr>
        <p:spPr bwMode="auto">
          <a:xfrm>
            <a:off x="7162800" y="3657600"/>
            <a:ext cx="1635125"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a:solidFill>
                  <a:srgbClr val="FF0000"/>
                </a:solidFill>
              </a:rPr>
              <a:t>p</a:t>
            </a:r>
            <a:r>
              <a:rPr lang="en-US" altLang="en-US" b="1" baseline="-25000" dirty="0">
                <a:solidFill>
                  <a:srgbClr val="FF0000"/>
                </a:solidFill>
              </a:rPr>
              <a:t>2 </a:t>
            </a:r>
            <a:r>
              <a:rPr lang="en-US" altLang="en-US" b="1" dirty="0">
                <a:solidFill>
                  <a:srgbClr val="FF0000"/>
                </a:solidFill>
              </a:rPr>
              <a:t>= (x</a:t>
            </a:r>
            <a:r>
              <a:rPr lang="en-US" altLang="en-US" b="1" baseline="-25000" dirty="0">
                <a:solidFill>
                  <a:srgbClr val="FF0000"/>
                </a:solidFill>
              </a:rPr>
              <a:t>2</a:t>
            </a:r>
            <a:r>
              <a:rPr lang="en-US" altLang="en-US" b="1" dirty="0">
                <a:solidFill>
                  <a:srgbClr val="FF0000"/>
                </a:solidFill>
              </a:rPr>
              <a:t>, y</a:t>
            </a:r>
            <a:r>
              <a:rPr lang="en-US" altLang="en-US" b="1" baseline="-25000" dirty="0">
                <a:solidFill>
                  <a:srgbClr val="FF0000"/>
                </a:solidFill>
              </a:rPr>
              <a:t>2</a:t>
            </a:r>
            <a:r>
              <a:rPr lang="en-US" altLang="en-US" b="1" dirty="0">
                <a:solidFill>
                  <a:srgbClr val="FF0000"/>
                </a:solidFill>
              </a:rPr>
              <a:t>)</a:t>
            </a:r>
          </a:p>
        </p:txBody>
      </p:sp>
      <p:sp>
        <p:nvSpPr>
          <p:cNvPr id="2" name="TextBox 1">
            <a:extLst>
              <a:ext uri="{FF2B5EF4-FFF2-40B4-BE49-F238E27FC236}">
                <a16:creationId xmlns:a16="http://schemas.microsoft.com/office/drawing/2014/main" id="{0072B1C9-F8C2-8F7D-6B03-D45EF42AAF14}"/>
              </a:ext>
            </a:extLst>
          </p:cNvPr>
          <p:cNvSpPr txBox="1">
            <a:spLocks noChangeArrowheads="1"/>
          </p:cNvSpPr>
          <p:nvPr/>
        </p:nvSpPr>
        <p:spPr bwMode="auto">
          <a:xfrm>
            <a:off x="7543800" y="1065213"/>
            <a:ext cx="1447800" cy="460375"/>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latin typeface="Algerian" panose="04020705040A02060702" pitchFamily="82" charset="0"/>
              </a:rPr>
              <a:t>FUN !!!</a:t>
            </a:r>
          </a:p>
        </p:txBody>
      </p:sp>
      <p:sp>
        <p:nvSpPr>
          <p:cNvPr id="3" name="Oval 2">
            <a:extLst>
              <a:ext uri="{FF2B5EF4-FFF2-40B4-BE49-F238E27FC236}">
                <a16:creationId xmlns:a16="http://schemas.microsoft.com/office/drawing/2014/main" id="{F59A0FAD-9EB7-2F40-7559-B4785B6F892C}"/>
              </a:ext>
            </a:extLst>
          </p:cNvPr>
          <p:cNvSpPr/>
          <p:nvPr/>
        </p:nvSpPr>
        <p:spPr bwMode="auto">
          <a:xfrm flipH="1" flipV="1">
            <a:off x="2820988" y="4696689"/>
            <a:ext cx="150812" cy="164229"/>
          </a:xfrm>
          <a:prstGeom prst="ellips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5738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11" presetClass="path" presetSubtype="0" accel="50000" decel="50000" fill="hold" nodeType="clickEffect">
                                  <p:stCondLst>
                                    <p:cond delay="0"/>
                                  </p:stCondLst>
                                  <p:childTnLst>
                                    <p:animMotion origin="layout" path="M 3.33333E-6 3.33333E-6 L 0.01788 0.02176 L 0.05416 0.02176 L 0.03593 0.04444 L 0.05416 0.0662 L 0.01788 0.0662 L 3.33333E-6 0.08889 L -0.01823 0.0662 L -0.05417 0.0662 L -0.03629 0.04444 L -0.05417 0.02176 L -0.01823 0.02176 L 3.33333E-6 3.33333E-6 Z " pathEditMode="relative" rAng="0" ptsTypes="FFFFFFFFFFFFF">
                                      <p:cBhvr>
                                        <p:cTn id="10" dur="2000" fill="hold"/>
                                        <p:tgtEl>
                                          <p:spTgt spid="2"/>
                                        </p:tgtEl>
                                        <p:attrNameLst>
                                          <p:attrName>ppt_x</p:attrName>
                                          <p:attrName>ppt_y</p:attrName>
                                        </p:attrNameLst>
                                      </p:cBhvr>
                                      <p:rCtr x="0" y="4444"/>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57381">
                                            <p:txEl>
                                              <p:pRg st="1" end="1"/>
                                            </p:txEl>
                                          </p:spTgt>
                                        </p:tgtEl>
                                        <p:attrNameLst>
                                          <p:attrName>style.visibility</p:attrName>
                                        </p:attrNameLst>
                                      </p:cBhvr>
                                      <p:to>
                                        <p:strVal val="visible"/>
                                      </p:to>
                                    </p:set>
                                    <p:animEffect transition="in" filter="checkerboard(across)">
                                      <p:cBhvr>
                                        <p:cTn id="15" dur="500"/>
                                        <p:tgtEl>
                                          <p:spTgt spid="35738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357388"/>
                                        </p:tgtEl>
                                        <p:attrNameLst>
                                          <p:attrName>style.visibility</p:attrName>
                                        </p:attrNameLst>
                                      </p:cBhvr>
                                      <p:to>
                                        <p:strVal val="visible"/>
                                      </p:to>
                                    </p:set>
                                    <p:animEffect transition="in" filter="diamond(in)">
                                      <p:cBhvr>
                                        <p:cTn id="20" dur="2000"/>
                                        <p:tgtEl>
                                          <p:spTgt spid="357388"/>
                                        </p:tgtEl>
                                      </p:cBhvr>
                                    </p:animEffect>
                                  </p:childTnLst>
                                </p:cTn>
                              </p:par>
                              <p:par>
                                <p:cTn id="21" presetID="8" presetClass="entr" presetSubtype="16" fill="hold" nodeType="withEffect">
                                  <p:stCondLst>
                                    <p:cond delay="0"/>
                                  </p:stCondLst>
                                  <p:childTnLst>
                                    <p:set>
                                      <p:cBhvr>
                                        <p:cTn id="22" dur="1" fill="hold">
                                          <p:stCondLst>
                                            <p:cond delay="0"/>
                                          </p:stCondLst>
                                        </p:cTn>
                                        <p:tgtEl>
                                          <p:spTgt spid="357386"/>
                                        </p:tgtEl>
                                        <p:attrNameLst>
                                          <p:attrName>style.visibility</p:attrName>
                                        </p:attrNameLst>
                                      </p:cBhvr>
                                      <p:to>
                                        <p:strVal val="visible"/>
                                      </p:to>
                                    </p:set>
                                    <p:animEffect transition="in" filter="diamond(in)">
                                      <p:cBhvr>
                                        <p:cTn id="23" dur="2000"/>
                                        <p:tgtEl>
                                          <p:spTgt spid="357386"/>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nodeType="clickEffect">
                                  <p:stCondLst>
                                    <p:cond delay="0"/>
                                  </p:stCondLst>
                                  <p:childTnLst>
                                    <p:set>
                                      <p:cBhvr>
                                        <p:cTn id="27" dur="1" fill="hold">
                                          <p:stCondLst>
                                            <p:cond delay="0"/>
                                          </p:stCondLst>
                                        </p:cTn>
                                        <p:tgtEl>
                                          <p:spTgt spid="357389"/>
                                        </p:tgtEl>
                                        <p:attrNameLst>
                                          <p:attrName>style.visibility</p:attrName>
                                        </p:attrNameLst>
                                      </p:cBhvr>
                                      <p:to>
                                        <p:strVal val="visible"/>
                                      </p:to>
                                    </p:set>
                                    <p:animEffect transition="in" filter="diamond(in)">
                                      <p:cBhvr>
                                        <p:cTn id="28" dur="2000"/>
                                        <p:tgtEl>
                                          <p:spTgt spid="357389"/>
                                        </p:tgtEl>
                                      </p:cBhvr>
                                    </p:animEffect>
                                  </p:childTnLst>
                                </p:cTn>
                              </p:par>
                              <p:par>
                                <p:cTn id="29" presetID="8" presetClass="entr" presetSubtype="16" fill="hold" nodeType="withEffect">
                                  <p:stCondLst>
                                    <p:cond delay="0"/>
                                  </p:stCondLst>
                                  <p:childTnLst>
                                    <p:set>
                                      <p:cBhvr>
                                        <p:cTn id="30" dur="1" fill="hold">
                                          <p:stCondLst>
                                            <p:cond delay="0"/>
                                          </p:stCondLst>
                                        </p:cTn>
                                        <p:tgtEl>
                                          <p:spTgt spid="357387"/>
                                        </p:tgtEl>
                                        <p:attrNameLst>
                                          <p:attrName>style.visibility</p:attrName>
                                        </p:attrNameLst>
                                      </p:cBhvr>
                                      <p:to>
                                        <p:strVal val="visible"/>
                                      </p:to>
                                    </p:set>
                                    <p:animEffect transition="in" filter="diamond(in)">
                                      <p:cBhvr>
                                        <p:cTn id="31" dur="2000"/>
                                        <p:tgtEl>
                                          <p:spTgt spid="357387"/>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ntr" presetSubtype="16" fill="hold" nodeType="clickEffect">
                                  <p:stCondLst>
                                    <p:cond delay="0"/>
                                  </p:stCondLst>
                                  <p:childTnLst>
                                    <p:set>
                                      <p:cBhvr>
                                        <p:cTn id="35" dur="1" fill="hold">
                                          <p:stCondLst>
                                            <p:cond delay="0"/>
                                          </p:stCondLst>
                                        </p:cTn>
                                        <p:tgtEl>
                                          <p:spTgt spid="357385"/>
                                        </p:tgtEl>
                                        <p:attrNameLst>
                                          <p:attrName>style.visibility</p:attrName>
                                        </p:attrNameLst>
                                      </p:cBhvr>
                                      <p:to>
                                        <p:strVal val="visible"/>
                                      </p:to>
                                    </p:set>
                                    <p:animEffect transition="in" filter="diamond(in)">
                                      <p:cBhvr>
                                        <p:cTn id="36" dur="2000"/>
                                        <p:tgtEl>
                                          <p:spTgt spid="357385"/>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ntr" presetSubtype="16" fill="hold" nodeType="clickEffect">
                                  <p:stCondLst>
                                    <p:cond delay="0"/>
                                  </p:stCondLst>
                                  <p:childTnLst>
                                    <p:set>
                                      <p:cBhvr>
                                        <p:cTn id="40" dur="1" fill="hold">
                                          <p:stCondLst>
                                            <p:cond delay="0"/>
                                          </p:stCondLst>
                                        </p:cTn>
                                        <p:tgtEl>
                                          <p:spTgt spid="357384"/>
                                        </p:tgtEl>
                                        <p:attrNameLst>
                                          <p:attrName>style.visibility</p:attrName>
                                        </p:attrNameLst>
                                      </p:cBhvr>
                                      <p:to>
                                        <p:strVal val="visible"/>
                                      </p:to>
                                    </p:set>
                                    <p:animEffect transition="in" filter="diamond(in)">
                                      <p:cBhvr>
                                        <p:cTn id="41" dur="2000"/>
                                        <p:tgtEl>
                                          <p:spTgt spid="35738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8" presetClass="entr" presetSubtype="16" fill="hold" nodeType="clickEffect">
                                  <p:stCondLst>
                                    <p:cond delay="0"/>
                                  </p:stCondLst>
                                  <p:childTnLst>
                                    <p:set>
                                      <p:cBhvr>
                                        <p:cTn id="49" dur="1" fill="hold">
                                          <p:stCondLst>
                                            <p:cond delay="0"/>
                                          </p:stCondLst>
                                        </p:cTn>
                                        <p:tgtEl>
                                          <p:spTgt spid="357383">
                                            <p:txEl>
                                              <p:pRg st="0" end="0"/>
                                            </p:txEl>
                                          </p:spTgt>
                                        </p:tgtEl>
                                        <p:attrNameLst>
                                          <p:attrName>style.visibility</p:attrName>
                                        </p:attrNameLst>
                                      </p:cBhvr>
                                      <p:to>
                                        <p:strVal val="visible"/>
                                      </p:to>
                                    </p:set>
                                    <p:animEffect transition="in" filter="diamond(in)">
                                      <p:cBhvr>
                                        <p:cTn id="50" dur="2000"/>
                                        <p:tgtEl>
                                          <p:spTgt spid="3573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0" grpId="0"/>
      <p:bldP spid="357384" grpId="0"/>
      <p:bldP spid="357386" grpId="0" animBg="1"/>
      <p:bldP spid="357387" grpId="0" animBg="1"/>
      <p:bldP spid="357388" grpId="0" animBg="1"/>
      <p:bldP spid="357389" grpId="0" animBg="1"/>
      <p:bldP spid="2"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EB1FFFAD-C83D-A249-7E1C-3FA153E8859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E7840CC5-5E18-4CE1-ADB7-5244085363F3}" type="slidenum">
              <a:rPr lang="es-ES" altLang="en-US" sz="1000">
                <a:latin typeface="Arial" panose="020B0604020202020204" pitchFamily="34" charset="0"/>
              </a:rPr>
              <a:pPr lvl="1" algn="r"/>
              <a:t>41</a:t>
            </a:fld>
            <a:endParaRPr lang="es-ES" altLang="en-US" sz="1000">
              <a:latin typeface="Arial" panose="020B0604020202020204" pitchFamily="34" charset="0"/>
            </a:endParaRPr>
          </a:p>
        </p:txBody>
      </p:sp>
      <p:sp>
        <p:nvSpPr>
          <p:cNvPr id="275460" name="Rectangle 2">
            <a:extLst>
              <a:ext uri="{FF2B5EF4-FFF2-40B4-BE49-F238E27FC236}">
                <a16:creationId xmlns:a16="http://schemas.microsoft.com/office/drawing/2014/main" id="{BD80B508-C1DD-5D3B-7E2E-5DF5DD6C49A2}"/>
              </a:ext>
            </a:extLst>
          </p:cNvPr>
          <p:cNvSpPr>
            <a:spLocks noGrp="1" noChangeArrowheads="1"/>
          </p:cNvSpPr>
          <p:nvPr>
            <p:ph type="title" idx="4294967295"/>
          </p:nvPr>
        </p:nvSpPr>
        <p:spPr>
          <a:xfrm>
            <a:off x="0" y="592282"/>
            <a:ext cx="7010400" cy="1066800"/>
          </a:xfrm>
        </p:spPr>
        <p:txBody>
          <a:bodyPr/>
          <a:lstStyle/>
          <a:p>
            <a:r>
              <a:rPr lang="en-US" altLang="en-US" dirty="0">
                <a:solidFill>
                  <a:srgbClr val="FF33CC"/>
                </a:solidFill>
                <a:ea typeface="ＭＳ Ｐゴシック" panose="020B0600070205080204" pitchFamily="34" charset="-128"/>
              </a:rPr>
              <a:t>Cohen-Sutherland Algorithm</a:t>
            </a:r>
          </a:p>
        </p:txBody>
      </p:sp>
      <p:sp>
        <p:nvSpPr>
          <p:cNvPr id="275461" name="Rectangle 3">
            <a:extLst>
              <a:ext uri="{FF2B5EF4-FFF2-40B4-BE49-F238E27FC236}">
                <a16:creationId xmlns:a16="http://schemas.microsoft.com/office/drawing/2014/main" id="{048FD7D3-380C-DFF9-24A1-5536D0C4C6FF}"/>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Idea: eliminate as many cases as possible </a:t>
            </a:r>
            <a:r>
              <a:rPr lang="en-US" altLang="en-US" b="1">
                <a:solidFill>
                  <a:schemeClr val="accent1"/>
                </a:solidFill>
                <a:ea typeface="ＭＳ Ｐゴシック" panose="020B0600070205080204" pitchFamily="34" charset="-128"/>
              </a:rPr>
              <a:t>without computing </a:t>
            </a:r>
            <a:r>
              <a:rPr lang="en-US" altLang="en-US" b="1">
                <a:solidFill>
                  <a:srgbClr val="FF0000"/>
                </a:solidFill>
                <a:ea typeface="ＭＳ Ｐゴシック" panose="020B0600070205080204" pitchFamily="34" charset="-128"/>
              </a:rPr>
              <a:t>intersections</a:t>
            </a:r>
          </a:p>
          <a:p>
            <a:r>
              <a:rPr lang="en-US" altLang="en-US">
                <a:ea typeface="ＭＳ Ｐゴシック" panose="020B0600070205080204" pitchFamily="34" charset="-128"/>
              </a:rPr>
              <a:t>Start with </a:t>
            </a:r>
            <a:r>
              <a:rPr lang="en-US" altLang="en-US">
                <a:solidFill>
                  <a:srgbClr val="FFC000"/>
                </a:solidFill>
                <a:ea typeface="ＭＳ Ｐゴシック" panose="020B0600070205080204" pitchFamily="34" charset="-128"/>
              </a:rPr>
              <a:t>four lines </a:t>
            </a:r>
            <a:r>
              <a:rPr lang="en-US" altLang="en-US">
                <a:ea typeface="ＭＳ Ｐゴシック" panose="020B0600070205080204" pitchFamily="34" charset="-128"/>
              </a:rPr>
              <a:t>that determine the sides of the </a:t>
            </a:r>
            <a:r>
              <a:rPr lang="en-US" altLang="en-US" b="1">
                <a:solidFill>
                  <a:srgbClr val="FF0000"/>
                </a:solidFill>
                <a:ea typeface="ＭＳ Ｐゴシック" panose="020B0600070205080204" pitchFamily="34" charset="-128"/>
              </a:rPr>
              <a:t>clipping window</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p:txBody>
      </p:sp>
      <p:sp>
        <p:nvSpPr>
          <p:cNvPr id="36869" name="Line 4">
            <a:extLst>
              <a:ext uri="{FF2B5EF4-FFF2-40B4-BE49-F238E27FC236}">
                <a16:creationId xmlns:a16="http://schemas.microsoft.com/office/drawing/2014/main" id="{783AF5D1-DE30-FC48-7868-81DF6D367B49}"/>
              </a:ext>
            </a:extLst>
          </p:cNvPr>
          <p:cNvSpPr>
            <a:spLocks noChangeShapeType="1"/>
          </p:cNvSpPr>
          <p:nvPr/>
        </p:nvSpPr>
        <p:spPr bwMode="auto">
          <a:xfrm>
            <a:off x="1752600" y="4495800"/>
            <a:ext cx="4038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6870" name="Line 5">
            <a:extLst>
              <a:ext uri="{FF2B5EF4-FFF2-40B4-BE49-F238E27FC236}">
                <a16:creationId xmlns:a16="http://schemas.microsoft.com/office/drawing/2014/main" id="{97D3015F-1BCF-D554-E298-1CB72BF1B064}"/>
              </a:ext>
            </a:extLst>
          </p:cNvPr>
          <p:cNvSpPr>
            <a:spLocks noChangeShapeType="1"/>
          </p:cNvSpPr>
          <p:nvPr/>
        </p:nvSpPr>
        <p:spPr bwMode="auto">
          <a:xfrm>
            <a:off x="4953000" y="4038600"/>
            <a:ext cx="0" cy="2133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6871" name="Line 6">
            <a:extLst>
              <a:ext uri="{FF2B5EF4-FFF2-40B4-BE49-F238E27FC236}">
                <a16:creationId xmlns:a16="http://schemas.microsoft.com/office/drawing/2014/main" id="{FF2BB15A-DE6F-3341-037C-EEC81B34C6B4}"/>
              </a:ext>
            </a:extLst>
          </p:cNvPr>
          <p:cNvSpPr>
            <a:spLocks noChangeShapeType="1"/>
          </p:cNvSpPr>
          <p:nvPr/>
        </p:nvSpPr>
        <p:spPr bwMode="auto">
          <a:xfrm>
            <a:off x="2590800" y="3886200"/>
            <a:ext cx="0" cy="2362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6872" name="Line 7">
            <a:extLst>
              <a:ext uri="{FF2B5EF4-FFF2-40B4-BE49-F238E27FC236}">
                <a16:creationId xmlns:a16="http://schemas.microsoft.com/office/drawing/2014/main" id="{C9BDB11D-1208-0A8C-A7FE-515125FEC491}"/>
              </a:ext>
            </a:extLst>
          </p:cNvPr>
          <p:cNvSpPr>
            <a:spLocks noChangeShapeType="1"/>
          </p:cNvSpPr>
          <p:nvPr/>
        </p:nvSpPr>
        <p:spPr bwMode="auto">
          <a:xfrm>
            <a:off x="1524000" y="5562600"/>
            <a:ext cx="4038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6873" name="Text Box 8">
            <a:extLst>
              <a:ext uri="{FF2B5EF4-FFF2-40B4-BE49-F238E27FC236}">
                <a16:creationId xmlns:a16="http://schemas.microsoft.com/office/drawing/2014/main" id="{D6B1FB12-FCD4-BBC7-6D0B-89C0D03899F0}"/>
              </a:ext>
            </a:extLst>
          </p:cNvPr>
          <p:cNvSpPr txBox="1">
            <a:spLocks noChangeArrowheads="1"/>
          </p:cNvSpPr>
          <p:nvPr/>
        </p:nvSpPr>
        <p:spPr bwMode="auto">
          <a:xfrm>
            <a:off x="5105400" y="4800600"/>
            <a:ext cx="1163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x = x</a:t>
            </a:r>
            <a:r>
              <a:rPr lang="en-US" altLang="en-US" baseline="-25000"/>
              <a:t>max</a:t>
            </a:r>
          </a:p>
        </p:txBody>
      </p:sp>
      <p:sp>
        <p:nvSpPr>
          <p:cNvPr id="36874" name="Text Box 9">
            <a:extLst>
              <a:ext uri="{FF2B5EF4-FFF2-40B4-BE49-F238E27FC236}">
                <a16:creationId xmlns:a16="http://schemas.microsoft.com/office/drawing/2014/main" id="{056E406D-20C2-F6F0-3511-D0D7FF7D9017}"/>
              </a:ext>
            </a:extLst>
          </p:cNvPr>
          <p:cNvSpPr txBox="1">
            <a:spLocks noChangeArrowheads="1"/>
          </p:cNvSpPr>
          <p:nvPr/>
        </p:nvSpPr>
        <p:spPr bwMode="auto">
          <a:xfrm>
            <a:off x="1311275" y="4800600"/>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x = x</a:t>
            </a:r>
            <a:r>
              <a:rPr lang="en-US" altLang="en-US" baseline="-25000"/>
              <a:t>min</a:t>
            </a:r>
          </a:p>
        </p:txBody>
      </p:sp>
      <p:sp>
        <p:nvSpPr>
          <p:cNvPr id="36875" name="Text Box 10">
            <a:extLst>
              <a:ext uri="{FF2B5EF4-FFF2-40B4-BE49-F238E27FC236}">
                <a16:creationId xmlns:a16="http://schemas.microsoft.com/office/drawing/2014/main" id="{6AAA2B53-C93C-90AF-DEAF-EEFFD43D2D73}"/>
              </a:ext>
            </a:extLst>
          </p:cNvPr>
          <p:cNvSpPr txBox="1">
            <a:spLocks noChangeArrowheads="1"/>
          </p:cNvSpPr>
          <p:nvPr/>
        </p:nvSpPr>
        <p:spPr bwMode="auto">
          <a:xfrm>
            <a:off x="3124200" y="3886200"/>
            <a:ext cx="1163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y = y</a:t>
            </a:r>
            <a:r>
              <a:rPr lang="en-US" altLang="en-US" baseline="-25000"/>
              <a:t>max</a:t>
            </a:r>
          </a:p>
        </p:txBody>
      </p:sp>
      <p:sp>
        <p:nvSpPr>
          <p:cNvPr id="36876" name="Text Box 11">
            <a:extLst>
              <a:ext uri="{FF2B5EF4-FFF2-40B4-BE49-F238E27FC236}">
                <a16:creationId xmlns:a16="http://schemas.microsoft.com/office/drawing/2014/main" id="{DE428E59-6D7A-B3A9-573F-AE75D0E9916E}"/>
              </a:ext>
            </a:extLst>
          </p:cNvPr>
          <p:cNvSpPr txBox="1">
            <a:spLocks noChangeArrowheads="1"/>
          </p:cNvSpPr>
          <p:nvPr/>
        </p:nvSpPr>
        <p:spPr bwMode="auto">
          <a:xfrm>
            <a:off x="3200400" y="5715000"/>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y = y</a:t>
            </a:r>
            <a:r>
              <a:rPr lang="en-US" altLang="en-US" baseline="-25000"/>
              <a:t>min</a:t>
            </a:r>
          </a:p>
        </p:txBody>
      </p:sp>
      <p:sp>
        <p:nvSpPr>
          <p:cNvPr id="36877" name="Line 12">
            <a:extLst>
              <a:ext uri="{FF2B5EF4-FFF2-40B4-BE49-F238E27FC236}">
                <a16:creationId xmlns:a16="http://schemas.microsoft.com/office/drawing/2014/main" id="{765DA77E-4BBB-D73D-3B08-C2AF45C75A09}"/>
              </a:ext>
            </a:extLst>
          </p:cNvPr>
          <p:cNvSpPr>
            <a:spLocks noChangeShapeType="1"/>
          </p:cNvSpPr>
          <p:nvPr/>
        </p:nvSpPr>
        <p:spPr bwMode="auto">
          <a:xfrm flipV="1">
            <a:off x="3581400" y="4114800"/>
            <a:ext cx="914400" cy="914400"/>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6878" name="Oval 13">
            <a:extLst>
              <a:ext uri="{FF2B5EF4-FFF2-40B4-BE49-F238E27FC236}">
                <a16:creationId xmlns:a16="http://schemas.microsoft.com/office/drawing/2014/main" id="{C3FAC01B-4CAF-9F6D-F0B2-96492E993CEB}"/>
              </a:ext>
            </a:extLst>
          </p:cNvPr>
          <p:cNvSpPr>
            <a:spLocks noChangeArrowheads="1"/>
          </p:cNvSpPr>
          <p:nvPr/>
        </p:nvSpPr>
        <p:spPr bwMode="auto">
          <a:xfrm>
            <a:off x="4419600" y="40386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879" name="Oval 15">
            <a:extLst>
              <a:ext uri="{FF2B5EF4-FFF2-40B4-BE49-F238E27FC236}">
                <a16:creationId xmlns:a16="http://schemas.microsoft.com/office/drawing/2014/main" id="{861E8A00-BD62-9889-7FA4-B193CBC98D19}"/>
              </a:ext>
            </a:extLst>
          </p:cNvPr>
          <p:cNvSpPr>
            <a:spLocks noChangeArrowheads="1"/>
          </p:cNvSpPr>
          <p:nvPr/>
        </p:nvSpPr>
        <p:spPr bwMode="auto">
          <a:xfrm>
            <a:off x="3505200" y="49530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6880" name="Rectangle 17">
            <a:extLst>
              <a:ext uri="{FF2B5EF4-FFF2-40B4-BE49-F238E27FC236}">
                <a16:creationId xmlns:a16="http://schemas.microsoft.com/office/drawing/2014/main" id="{1FF26BDB-F0D1-3FE5-DF58-A521D45B01EF}"/>
              </a:ext>
            </a:extLst>
          </p:cNvPr>
          <p:cNvSpPr>
            <a:spLocks noChangeArrowheads="1"/>
          </p:cNvSpPr>
          <p:nvPr/>
        </p:nvSpPr>
        <p:spPr bwMode="auto">
          <a:xfrm>
            <a:off x="0" y="6400800"/>
            <a:ext cx="8915400" cy="457200"/>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http://www.cs.princeton.edu/~min/cs426/jar/clip.html</a:t>
            </a:r>
          </a:p>
        </p:txBody>
      </p:sp>
      <p:sp>
        <p:nvSpPr>
          <p:cNvPr id="2" name="Callout: Quad Arrow 1">
            <a:extLst>
              <a:ext uri="{FF2B5EF4-FFF2-40B4-BE49-F238E27FC236}">
                <a16:creationId xmlns:a16="http://schemas.microsoft.com/office/drawing/2014/main" id="{16268721-F140-6DC4-04E0-27E1C5FE8673}"/>
              </a:ext>
            </a:extLst>
          </p:cNvPr>
          <p:cNvSpPr/>
          <p:nvPr/>
        </p:nvSpPr>
        <p:spPr bwMode="auto">
          <a:xfrm>
            <a:off x="5867400" y="-40332"/>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3" name="Picture 2">
            <a:extLst>
              <a:ext uri="{FF2B5EF4-FFF2-40B4-BE49-F238E27FC236}">
                <a16:creationId xmlns:a16="http://schemas.microsoft.com/office/drawing/2014/main" id="{C275904A-4284-0A13-BB03-647F159D9543}"/>
              </a:ext>
            </a:extLst>
          </p:cNvPr>
          <p:cNvPicPr>
            <a:picLocks noChangeAspect="1"/>
          </p:cNvPicPr>
          <p:nvPr/>
        </p:nvPicPr>
        <p:blipFill>
          <a:blip r:embed="rId3"/>
          <a:stretch>
            <a:fillRect/>
          </a:stretch>
        </p:blipFill>
        <p:spPr>
          <a:xfrm>
            <a:off x="7017327" y="67009"/>
            <a:ext cx="2030144" cy="10851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7546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275460"/>
                                        </p:tgtEl>
                                      </p:cBhvr>
                                    </p:animEffect>
                                    <p:animScale>
                                      <p:cBhvr>
                                        <p:cTn id="11" dur="250" autoRev="1" fill="hold"/>
                                        <p:tgtEl>
                                          <p:spTgt spid="275460"/>
                                        </p:tgtEl>
                                      </p:cBhvr>
                                      <p:by x="105000" y="105000"/>
                                    </p:animScale>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75461">
                                            <p:txEl>
                                              <p:pRg st="0" end="0"/>
                                            </p:txEl>
                                          </p:spTgt>
                                        </p:tgtEl>
                                        <p:attrNameLst>
                                          <p:attrName>style.visibility</p:attrName>
                                        </p:attrNameLst>
                                      </p:cBhvr>
                                      <p:to>
                                        <p:strVal val="visible"/>
                                      </p:to>
                                    </p:set>
                                    <p:animEffect transition="in" filter="diamond(in)">
                                      <p:cBhvr>
                                        <p:cTn id="16" dur="2000"/>
                                        <p:tgtEl>
                                          <p:spTgt spid="27546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8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p:bldP spid="275460" grpId="1"/>
      <p:bldP spid="36877" grpId="0" animBg="1"/>
      <p:bldP spid="36878" grpId="0" animBg="1"/>
      <p:bldP spid="3687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99A7E6E2-AAB9-9D7C-CC3F-BAD3BBB4957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8F28E94-2AB3-42D6-9E03-20091CE98A4D}" type="slidenum">
              <a:rPr lang="es-ES" altLang="en-US" sz="1000">
                <a:latin typeface="Arial" panose="020B0604020202020204" pitchFamily="34" charset="0"/>
              </a:rPr>
              <a:pPr lvl="1" algn="r"/>
              <a:t>42</a:t>
            </a:fld>
            <a:endParaRPr lang="es-ES" altLang="en-US" sz="1000">
              <a:latin typeface="Arial" panose="020B0604020202020204" pitchFamily="34" charset="0"/>
            </a:endParaRPr>
          </a:p>
        </p:txBody>
      </p:sp>
      <p:sp>
        <p:nvSpPr>
          <p:cNvPr id="37891" name="Rectangle 2">
            <a:extLst>
              <a:ext uri="{FF2B5EF4-FFF2-40B4-BE49-F238E27FC236}">
                <a16:creationId xmlns:a16="http://schemas.microsoft.com/office/drawing/2014/main" id="{D610281A-B168-0550-789B-A576D2263224}"/>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The Cases</a:t>
            </a:r>
          </a:p>
        </p:txBody>
      </p:sp>
      <p:sp>
        <p:nvSpPr>
          <p:cNvPr id="276485" name="Rectangle 3">
            <a:extLst>
              <a:ext uri="{FF2B5EF4-FFF2-40B4-BE49-F238E27FC236}">
                <a16:creationId xmlns:a16="http://schemas.microsoft.com/office/drawing/2014/main" id="{E8FA032A-0B64-5463-50CE-2DFD10018619}"/>
              </a:ext>
            </a:extLst>
          </p:cNvPr>
          <p:cNvSpPr>
            <a:spLocks noGrp="1" noChangeArrowheads="1"/>
          </p:cNvSpPr>
          <p:nvPr>
            <p:ph type="body" idx="4294967295"/>
          </p:nvPr>
        </p:nvSpPr>
        <p:spPr>
          <a:xfrm>
            <a:off x="-323850" y="1447800"/>
            <a:ext cx="9791700" cy="5029200"/>
          </a:xfrm>
        </p:spPr>
        <p:txBody>
          <a:bodyPr/>
          <a:lstStyle/>
          <a:p>
            <a:pPr>
              <a:lnSpc>
                <a:spcPct val="90000"/>
              </a:lnSpc>
            </a:pPr>
            <a:r>
              <a:rPr lang="en-US" altLang="en-US" sz="2800" b="1">
                <a:solidFill>
                  <a:srgbClr val="FF0000"/>
                </a:solidFill>
                <a:ea typeface="ＭＳ Ｐゴシック" panose="020B0600070205080204" pitchFamily="34" charset="-128"/>
              </a:rPr>
              <a:t>Case 1</a:t>
            </a:r>
            <a:r>
              <a:rPr lang="en-US" altLang="en-US" sz="2800">
                <a:ea typeface="ＭＳ Ｐゴシック" panose="020B0600070205080204" pitchFamily="34" charset="-128"/>
              </a:rPr>
              <a:t>: both </a:t>
            </a:r>
            <a:r>
              <a:rPr lang="en-US" altLang="en-US" sz="2800">
                <a:solidFill>
                  <a:srgbClr val="00B050"/>
                </a:solidFill>
                <a:ea typeface="ＭＳ Ｐゴシック" panose="020B0600070205080204" pitchFamily="34" charset="-128"/>
              </a:rPr>
              <a:t>endpoints </a:t>
            </a:r>
            <a:r>
              <a:rPr lang="en-US" altLang="en-US" sz="2800">
                <a:ea typeface="ＭＳ Ｐゴシック" panose="020B0600070205080204" pitchFamily="34" charset="-128"/>
              </a:rPr>
              <a:t>of </a:t>
            </a:r>
            <a:r>
              <a:rPr lang="en-US" altLang="en-US" sz="2800">
                <a:solidFill>
                  <a:srgbClr val="FFC000"/>
                </a:solidFill>
                <a:ea typeface="ＭＳ Ｐゴシック" panose="020B0600070205080204" pitchFamily="34" charset="-128"/>
              </a:rPr>
              <a:t>line segment </a:t>
            </a:r>
            <a:r>
              <a:rPr lang="en-US" altLang="en-US" sz="2800">
                <a:ea typeface="ＭＳ Ｐゴシック" panose="020B0600070205080204" pitchFamily="34" charset="-128"/>
              </a:rPr>
              <a:t>inside all four lines</a:t>
            </a:r>
          </a:p>
          <a:p>
            <a:pPr lvl="1">
              <a:lnSpc>
                <a:spcPct val="90000"/>
              </a:lnSpc>
            </a:pPr>
            <a:r>
              <a:rPr lang="en-US" altLang="en-US" sz="2200" b="1">
                <a:solidFill>
                  <a:schemeClr val="accent2"/>
                </a:solidFill>
                <a:ea typeface="ＭＳ Ｐゴシック" panose="020B0600070205080204" pitchFamily="34" charset="-128"/>
              </a:rPr>
              <a:t>Draw (</a:t>
            </a:r>
            <a:r>
              <a:rPr lang="en-US" altLang="en-US" sz="2200" b="1">
                <a:solidFill>
                  <a:srgbClr val="FF9900"/>
                </a:solidFill>
                <a:ea typeface="ＭＳ Ｐゴシック" panose="020B0600070205080204" pitchFamily="34" charset="-128"/>
              </a:rPr>
              <a:t>accept</a:t>
            </a:r>
            <a:r>
              <a:rPr lang="en-US" altLang="en-US" sz="2200" b="1">
                <a:solidFill>
                  <a:schemeClr val="accent2"/>
                </a:solidFill>
                <a:ea typeface="ＭＳ Ｐゴシック" panose="020B0600070205080204" pitchFamily="34" charset="-128"/>
              </a:rPr>
              <a:t>) </a:t>
            </a:r>
            <a:r>
              <a:rPr lang="en-US" altLang="en-US" sz="2200" b="1">
                <a:solidFill>
                  <a:srgbClr val="FFC000"/>
                </a:solidFill>
                <a:ea typeface="ＭＳ Ｐゴシック" panose="020B0600070205080204" pitchFamily="34" charset="-128"/>
              </a:rPr>
              <a:t>line segment </a:t>
            </a:r>
            <a:r>
              <a:rPr lang="en-US" altLang="en-US" sz="2200" b="1">
                <a:solidFill>
                  <a:schemeClr val="accent2"/>
                </a:solidFill>
                <a:ea typeface="ＭＳ Ｐゴシック" panose="020B0600070205080204" pitchFamily="34" charset="-128"/>
              </a:rPr>
              <a:t>as is</a:t>
            </a:r>
          </a:p>
          <a:p>
            <a:pPr lvl="1">
              <a:lnSpc>
                <a:spcPct val="90000"/>
              </a:lnSpc>
            </a:pPr>
            <a:endParaRPr lang="en-US" altLang="en-US" sz="2200" b="1">
              <a:solidFill>
                <a:schemeClr val="accent2"/>
              </a:solidFill>
              <a:ea typeface="ＭＳ Ｐゴシック" panose="020B0600070205080204" pitchFamily="34" charset="-128"/>
            </a:endParaRPr>
          </a:p>
          <a:p>
            <a:pPr lvl="1">
              <a:lnSpc>
                <a:spcPct val="90000"/>
              </a:lnSpc>
            </a:pPr>
            <a:endParaRPr lang="en-US" altLang="en-US" sz="2200">
              <a:ea typeface="ＭＳ Ｐゴシック" panose="020B0600070205080204" pitchFamily="34" charset="-128"/>
            </a:endParaRPr>
          </a:p>
          <a:p>
            <a:pPr lvl="1">
              <a:lnSpc>
                <a:spcPct val="90000"/>
              </a:lnSpc>
            </a:pPr>
            <a:endParaRPr lang="en-US" altLang="en-US" sz="2200">
              <a:ea typeface="ＭＳ Ｐゴシック" panose="020B0600070205080204" pitchFamily="34" charset="-128"/>
            </a:endParaRPr>
          </a:p>
          <a:p>
            <a:pPr lvl="1">
              <a:lnSpc>
                <a:spcPct val="90000"/>
              </a:lnSpc>
            </a:pPr>
            <a:endParaRPr lang="en-US" altLang="en-US" sz="2200">
              <a:ea typeface="ＭＳ Ｐゴシック" panose="020B0600070205080204" pitchFamily="34" charset="-128"/>
            </a:endParaRPr>
          </a:p>
          <a:p>
            <a:pPr lvl="1">
              <a:lnSpc>
                <a:spcPct val="90000"/>
              </a:lnSpc>
            </a:pPr>
            <a:endParaRPr lang="en-US" altLang="en-US" sz="22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r>
              <a:rPr lang="en-US" altLang="en-US" sz="2800" b="1">
                <a:solidFill>
                  <a:srgbClr val="FF0000"/>
                </a:solidFill>
                <a:ea typeface="ＭＳ Ｐゴシック" panose="020B0600070205080204" pitchFamily="34" charset="-128"/>
              </a:rPr>
              <a:t>Case 2</a:t>
            </a:r>
            <a:r>
              <a:rPr lang="en-US" altLang="en-US" sz="2800">
                <a:ea typeface="ＭＳ Ｐゴシック" panose="020B0600070205080204" pitchFamily="34" charset="-128"/>
              </a:rPr>
              <a:t>: both </a:t>
            </a:r>
            <a:r>
              <a:rPr lang="en-US" altLang="en-US" sz="2800">
                <a:solidFill>
                  <a:srgbClr val="00B050"/>
                </a:solidFill>
                <a:ea typeface="ＭＳ Ｐゴシック" panose="020B0600070205080204" pitchFamily="34" charset="-128"/>
              </a:rPr>
              <a:t>endpoints</a:t>
            </a:r>
            <a:r>
              <a:rPr lang="en-US" altLang="en-US" sz="2800">
                <a:ea typeface="ＭＳ Ｐゴシック" panose="020B0600070205080204" pitchFamily="34" charset="-128"/>
              </a:rPr>
              <a:t> of </a:t>
            </a:r>
            <a:r>
              <a:rPr lang="en-US" altLang="en-US" sz="2800">
                <a:solidFill>
                  <a:srgbClr val="FFC000"/>
                </a:solidFill>
                <a:ea typeface="ＭＳ Ｐゴシック" panose="020B0600070205080204" pitchFamily="34" charset="-128"/>
              </a:rPr>
              <a:t>line segment </a:t>
            </a:r>
            <a:r>
              <a:rPr lang="en-US" altLang="en-US" sz="2800">
                <a:ea typeface="ＭＳ Ｐゴシック" panose="020B0600070205080204" pitchFamily="34" charset="-128"/>
              </a:rPr>
              <a:t>outside all lines and on same side of a line</a:t>
            </a:r>
          </a:p>
          <a:p>
            <a:pPr lvl="1">
              <a:lnSpc>
                <a:spcPct val="90000"/>
              </a:lnSpc>
            </a:pPr>
            <a:r>
              <a:rPr lang="en-US" altLang="en-US" sz="2200" b="1">
                <a:solidFill>
                  <a:schemeClr val="accent2"/>
                </a:solidFill>
                <a:ea typeface="ＭＳ Ｐゴシック" panose="020B0600070205080204" pitchFamily="34" charset="-128"/>
              </a:rPr>
              <a:t>Discard (</a:t>
            </a:r>
            <a:r>
              <a:rPr lang="en-US" altLang="en-US" sz="2200" b="1">
                <a:solidFill>
                  <a:srgbClr val="FF9900"/>
                </a:solidFill>
                <a:ea typeface="ＭＳ Ｐゴシック" panose="020B0600070205080204" pitchFamily="34" charset="-128"/>
              </a:rPr>
              <a:t>reject</a:t>
            </a:r>
            <a:r>
              <a:rPr lang="en-US" altLang="en-US" sz="2200" b="1">
                <a:solidFill>
                  <a:schemeClr val="accent2"/>
                </a:solidFill>
                <a:ea typeface="ＭＳ Ｐゴシック" panose="020B0600070205080204" pitchFamily="34" charset="-128"/>
              </a:rPr>
              <a:t>) the </a:t>
            </a:r>
            <a:r>
              <a:rPr lang="en-US" altLang="en-US" sz="2200" b="1">
                <a:solidFill>
                  <a:srgbClr val="FFC000"/>
                </a:solidFill>
                <a:ea typeface="ＭＳ Ｐゴシック" panose="020B0600070205080204" pitchFamily="34" charset="-128"/>
              </a:rPr>
              <a:t>line segment</a:t>
            </a:r>
          </a:p>
          <a:p>
            <a:pPr lvl="1">
              <a:lnSpc>
                <a:spcPct val="90000"/>
              </a:lnSpc>
            </a:pPr>
            <a:endParaRPr lang="en-US" altLang="en-US" sz="22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p:txBody>
      </p:sp>
      <p:sp>
        <p:nvSpPr>
          <p:cNvPr id="37893" name="Line 4">
            <a:extLst>
              <a:ext uri="{FF2B5EF4-FFF2-40B4-BE49-F238E27FC236}">
                <a16:creationId xmlns:a16="http://schemas.microsoft.com/office/drawing/2014/main" id="{3FFD6179-2E6A-90B9-A6FB-77377DBA2F8A}"/>
              </a:ext>
            </a:extLst>
          </p:cNvPr>
          <p:cNvSpPr>
            <a:spLocks noChangeShapeType="1"/>
          </p:cNvSpPr>
          <p:nvPr/>
        </p:nvSpPr>
        <p:spPr bwMode="auto">
          <a:xfrm>
            <a:off x="2519363" y="3482975"/>
            <a:ext cx="33385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76487" name="Line 5">
            <a:extLst>
              <a:ext uri="{FF2B5EF4-FFF2-40B4-BE49-F238E27FC236}">
                <a16:creationId xmlns:a16="http://schemas.microsoft.com/office/drawing/2014/main" id="{D4611036-7F84-03F9-5D63-53F8EA4AAC0A}"/>
              </a:ext>
            </a:extLst>
          </p:cNvPr>
          <p:cNvSpPr>
            <a:spLocks noChangeShapeType="1"/>
          </p:cNvSpPr>
          <p:nvPr/>
        </p:nvSpPr>
        <p:spPr bwMode="auto">
          <a:xfrm>
            <a:off x="5165725" y="3100388"/>
            <a:ext cx="0" cy="1789112"/>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7895" name="Line 6">
            <a:extLst>
              <a:ext uri="{FF2B5EF4-FFF2-40B4-BE49-F238E27FC236}">
                <a16:creationId xmlns:a16="http://schemas.microsoft.com/office/drawing/2014/main" id="{C0838BB5-56C6-C725-350A-683E8BFB1C26}"/>
              </a:ext>
            </a:extLst>
          </p:cNvPr>
          <p:cNvSpPr>
            <a:spLocks noChangeShapeType="1"/>
          </p:cNvSpPr>
          <p:nvPr/>
        </p:nvSpPr>
        <p:spPr bwMode="auto">
          <a:xfrm>
            <a:off x="3213100" y="2971800"/>
            <a:ext cx="0" cy="1981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7896" name="Line 7">
            <a:extLst>
              <a:ext uri="{FF2B5EF4-FFF2-40B4-BE49-F238E27FC236}">
                <a16:creationId xmlns:a16="http://schemas.microsoft.com/office/drawing/2014/main" id="{68228036-089F-846C-E7C6-834E7B48FC07}"/>
              </a:ext>
            </a:extLst>
          </p:cNvPr>
          <p:cNvSpPr>
            <a:spLocks noChangeShapeType="1"/>
          </p:cNvSpPr>
          <p:nvPr/>
        </p:nvSpPr>
        <p:spPr bwMode="auto">
          <a:xfrm>
            <a:off x="2330450" y="4378325"/>
            <a:ext cx="33385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76490" name="Text Box 8">
            <a:extLst>
              <a:ext uri="{FF2B5EF4-FFF2-40B4-BE49-F238E27FC236}">
                <a16:creationId xmlns:a16="http://schemas.microsoft.com/office/drawing/2014/main" id="{F386007E-1738-3075-3570-3066C9A01710}"/>
              </a:ext>
            </a:extLst>
          </p:cNvPr>
          <p:cNvSpPr txBox="1">
            <a:spLocks noChangeArrowheads="1"/>
          </p:cNvSpPr>
          <p:nvPr/>
        </p:nvSpPr>
        <p:spPr bwMode="auto">
          <a:xfrm>
            <a:off x="5191125" y="3738563"/>
            <a:ext cx="1163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x = x</a:t>
            </a:r>
            <a:r>
              <a:rPr lang="en-US" altLang="en-US" baseline="-25000">
                <a:solidFill>
                  <a:srgbClr val="FF0000"/>
                </a:solidFill>
              </a:rPr>
              <a:t>max</a:t>
            </a:r>
          </a:p>
        </p:txBody>
      </p:sp>
      <p:sp>
        <p:nvSpPr>
          <p:cNvPr id="37898" name="Text Box 9">
            <a:extLst>
              <a:ext uri="{FF2B5EF4-FFF2-40B4-BE49-F238E27FC236}">
                <a16:creationId xmlns:a16="http://schemas.microsoft.com/office/drawing/2014/main" id="{C87C9629-45DA-4C48-BE0D-12E128F72B2D}"/>
              </a:ext>
            </a:extLst>
          </p:cNvPr>
          <p:cNvSpPr txBox="1">
            <a:spLocks noChangeArrowheads="1"/>
          </p:cNvSpPr>
          <p:nvPr/>
        </p:nvSpPr>
        <p:spPr bwMode="auto">
          <a:xfrm>
            <a:off x="2057400" y="3738563"/>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x = x</a:t>
            </a:r>
            <a:r>
              <a:rPr lang="en-US" altLang="en-US" baseline="-25000"/>
              <a:t>min</a:t>
            </a:r>
          </a:p>
        </p:txBody>
      </p:sp>
      <p:sp>
        <p:nvSpPr>
          <p:cNvPr id="37899" name="Text Box 10">
            <a:extLst>
              <a:ext uri="{FF2B5EF4-FFF2-40B4-BE49-F238E27FC236}">
                <a16:creationId xmlns:a16="http://schemas.microsoft.com/office/drawing/2014/main" id="{65133B2C-F818-7A61-758E-F4D4C4C37BAC}"/>
              </a:ext>
            </a:extLst>
          </p:cNvPr>
          <p:cNvSpPr txBox="1">
            <a:spLocks noChangeArrowheads="1"/>
          </p:cNvSpPr>
          <p:nvPr/>
        </p:nvSpPr>
        <p:spPr bwMode="auto">
          <a:xfrm>
            <a:off x="3409950" y="2971800"/>
            <a:ext cx="1162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y = y</a:t>
            </a:r>
            <a:r>
              <a:rPr lang="en-US" altLang="en-US" baseline="-25000">
                <a:solidFill>
                  <a:srgbClr val="FF0000"/>
                </a:solidFill>
              </a:rPr>
              <a:t>max</a:t>
            </a:r>
          </a:p>
        </p:txBody>
      </p:sp>
      <p:sp>
        <p:nvSpPr>
          <p:cNvPr id="37900" name="Text Box 11">
            <a:extLst>
              <a:ext uri="{FF2B5EF4-FFF2-40B4-BE49-F238E27FC236}">
                <a16:creationId xmlns:a16="http://schemas.microsoft.com/office/drawing/2014/main" id="{F8FE7A4F-6E83-321B-5EDD-B6057C4472AF}"/>
              </a:ext>
            </a:extLst>
          </p:cNvPr>
          <p:cNvSpPr txBox="1">
            <a:spLocks noChangeArrowheads="1"/>
          </p:cNvSpPr>
          <p:nvPr/>
        </p:nvSpPr>
        <p:spPr bwMode="auto">
          <a:xfrm>
            <a:off x="3619500" y="4505325"/>
            <a:ext cx="1131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y = y</a:t>
            </a:r>
            <a:r>
              <a:rPr lang="en-US" altLang="en-US" baseline="-25000"/>
              <a:t>min</a:t>
            </a:r>
          </a:p>
        </p:txBody>
      </p:sp>
      <p:grpSp>
        <p:nvGrpSpPr>
          <p:cNvPr id="276494" name="Group 16">
            <a:extLst>
              <a:ext uri="{FF2B5EF4-FFF2-40B4-BE49-F238E27FC236}">
                <a16:creationId xmlns:a16="http://schemas.microsoft.com/office/drawing/2014/main" id="{21F28A63-8E16-357C-BF36-C64D8C50E419}"/>
              </a:ext>
            </a:extLst>
          </p:cNvPr>
          <p:cNvGrpSpPr>
            <a:grpSpLocks/>
          </p:cNvGrpSpPr>
          <p:nvPr/>
        </p:nvGrpSpPr>
        <p:grpSpPr bwMode="auto">
          <a:xfrm>
            <a:off x="3429000" y="3581400"/>
            <a:ext cx="685800" cy="741363"/>
            <a:chOff x="2500" y="1953"/>
            <a:chExt cx="555" cy="563"/>
          </a:xfrm>
        </p:grpSpPr>
        <p:sp>
          <p:nvSpPr>
            <p:cNvPr id="37906" name="Line 12">
              <a:extLst>
                <a:ext uri="{FF2B5EF4-FFF2-40B4-BE49-F238E27FC236}">
                  <a16:creationId xmlns:a16="http://schemas.microsoft.com/office/drawing/2014/main" id="{D26D575F-A1BD-9BDC-A701-372910626751}"/>
                </a:ext>
              </a:extLst>
            </p:cNvPr>
            <p:cNvSpPr>
              <a:spLocks noChangeShapeType="1"/>
            </p:cNvSpPr>
            <p:nvPr/>
          </p:nvSpPr>
          <p:spPr bwMode="auto">
            <a:xfrm flipV="1">
              <a:off x="2540" y="1993"/>
              <a:ext cx="476" cy="483"/>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7907" name="Oval 13">
              <a:extLst>
                <a:ext uri="{FF2B5EF4-FFF2-40B4-BE49-F238E27FC236}">
                  <a16:creationId xmlns:a16="http://schemas.microsoft.com/office/drawing/2014/main" id="{A1C1D16F-A4CF-1D86-EC10-765617B95F64}"/>
                </a:ext>
              </a:extLst>
            </p:cNvPr>
            <p:cNvSpPr>
              <a:spLocks noChangeArrowheads="1"/>
            </p:cNvSpPr>
            <p:nvPr/>
          </p:nvSpPr>
          <p:spPr bwMode="auto">
            <a:xfrm>
              <a:off x="2976" y="1953"/>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908" name="Oval 14">
              <a:extLst>
                <a:ext uri="{FF2B5EF4-FFF2-40B4-BE49-F238E27FC236}">
                  <a16:creationId xmlns:a16="http://schemas.microsoft.com/office/drawing/2014/main" id="{2B795D9A-CC94-37C0-0F73-4B6CDA9C0EF5}"/>
                </a:ext>
              </a:extLst>
            </p:cNvPr>
            <p:cNvSpPr>
              <a:spLocks noChangeArrowheads="1"/>
            </p:cNvSpPr>
            <p:nvPr/>
          </p:nvSpPr>
          <p:spPr bwMode="auto">
            <a:xfrm>
              <a:off x="2500" y="2436"/>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76498" name="Group 17">
            <a:extLst>
              <a:ext uri="{FF2B5EF4-FFF2-40B4-BE49-F238E27FC236}">
                <a16:creationId xmlns:a16="http://schemas.microsoft.com/office/drawing/2014/main" id="{5E47D881-01BB-0A0E-C694-19950466CCC9}"/>
              </a:ext>
            </a:extLst>
          </p:cNvPr>
          <p:cNvGrpSpPr>
            <a:grpSpLocks/>
          </p:cNvGrpSpPr>
          <p:nvPr/>
        </p:nvGrpSpPr>
        <p:grpSpPr bwMode="auto">
          <a:xfrm>
            <a:off x="6705600" y="3200400"/>
            <a:ext cx="881063" cy="893763"/>
            <a:chOff x="2500" y="1953"/>
            <a:chExt cx="555" cy="563"/>
          </a:xfrm>
        </p:grpSpPr>
        <p:sp>
          <p:nvSpPr>
            <p:cNvPr id="37903" name="Line 18">
              <a:extLst>
                <a:ext uri="{FF2B5EF4-FFF2-40B4-BE49-F238E27FC236}">
                  <a16:creationId xmlns:a16="http://schemas.microsoft.com/office/drawing/2014/main" id="{3595E660-ED62-F959-F0B7-36106659DF83}"/>
                </a:ext>
              </a:extLst>
            </p:cNvPr>
            <p:cNvSpPr>
              <a:spLocks noChangeShapeType="1"/>
            </p:cNvSpPr>
            <p:nvPr/>
          </p:nvSpPr>
          <p:spPr bwMode="auto">
            <a:xfrm flipV="1">
              <a:off x="2540" y="1993"/>
              <a:ext cx="476" cy="483"/>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7904" name="Oval 19">
              <a:extLst>
                <a:ext uri="{FF2B5EF4-FFF2-40B4-BE49-F238E27FC236}">
                  <a16:creationId xmlns:a16="http://schemas.microsoft.com/office/drawing/2014/main" id="{AC49DA9A-633F-DA90-F10E-D1294DC477B4}"/>
                </a:ext>
              </a:extLst>
            </p:cNvPr>
            <p:cNvSpPr>
              <a:spLocks noChangeArrowheads="1"/>
            </p:cNvSpPr>
            <p:nvPr/>
          </p:nvSpPr>
          <p:spPr bwMode="auto">
            <a:xfrm>
              <a:off x="2976" y="1953"/>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7905" name="Oval 20">
              <a:extLst>
                <a:ext uri="{FF2B5EF4-FFF2-40B4-BE49-F238E27FC236}">
                  <a16:creationId xmlns:a16="http://schemas.microsoft.com/office/drawing/2014/main" id="{9AE40210-0C21-9328-A916-EDDAFE4C8584}"/>
                </a:ext>
              </a:extLst>
            </p:cNvPr>
            <p:cNvSpPr>
              <a:spLocks noChangeArrowheads="1"/>
            </p:cNvSpPr>
            <p:nvPr/>
          </p:nvSpPr>
          <p:spPr bwMode="auto">
            <a:xfrm>
              <a:off x="2500" y="2436"/>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2" name="Callout: Quad Arrow 1">
            <a:extLst>
              <a:ext uri="{FF2B5EF4-FFF2-40B4-BE49-F238E27FC236}">
                <a16:creationId xmlns:a16="http://schemas.microsoft.com/office/drawing/2014/main" id="{E344E739-080E-3193-9FF2-75084CF054EC}"/>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76487"/>
                                        </p:tgtEl>
                                        <p:attrNameLst>
                                          <p:attrName>style.visibility</p:attrName>
                                        </p:attrNameLst>
                                      </p:cBhvr>
                                      <p:to>
                                        <p:strVal val="visible"/>
                                      </p:to>
                                    </p:set>
                                    <p:animEffect transition="in" filter="diamond(in)">
                                      <p:cBhvr>
                                        <p:cTn id="7" dur="2000"/>
                                        <p:tgtEl>
                                          <p:spTgt spid="276487"/>
                                        </p:tgtEl>
                                      </p:cBhvr>
                                    </p:animEffect>
                                  </p:childTnLst>
                                </p:cTn>
                              </p:par>
                              <p:par>
                                <p:cTn id="8" presetID="8" presetClass="entr" presetSubtype="16" fill="hold" nodeType="withEffect">
                                  <p:stCondLst>
                                    <p:cond delay="0"/>
                                  </p:stCondLst>
                                  <p:childTnLst>
                                    <p:set>
                                      <p:cBhvr>
                                        <p:cTn id="9" dur="1" fill="hold">
                                          <p:stCondLst>
                                            <p:cond delay="0"/>
                                          </p:stCondLst>
                                        </p:cTn>
                                        <p:tgtEl>
                                          <p:spTgt spid="276490"/>
                                        </p:tgtEl>
                                        <p:attrNameLst>
                                          <p:attrName>style.visibility</p:attrName>
                                        </p:attrNameLst>
                                      </p:cBhvr>
                                      <p:to>
                                        <p:strVal val="visible"/>
                                      </p:to>
                                    </p:set>
                                    <p:animEffect transition="in" filter="diamond(in)">
                                      <p:cBhvr>
                                        <p:cTn id="10" dur="2000"/>
                                        <p:tgtEl>
                                          <p:spTgt spid="27649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76494"/>
                                        </p:tgtEl>
                                        <p:attrNameLst>
                                          <p:attrName>style.visibility</p:attrName>
                                        </p:attrNameLst>
                                      </p:cBhvr>
                                      <p:to>
                                        <p:strVal val="visible"/>
                                      </p:to>
                                    </p:set>
                                    <p:animEffect transition="in" filter="checkerboard(across)">
                                      <p:cBhvr>
                                        <p:cTn id="15" dur="500"/>
                                        <p:tgtEl>
                                          <p:spTgt spid="27649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76485">
                                            <p:txEl>
                                              <p:pRg st="0" end="0"/>
                                            </p:txEl>
                                          </p:spTgt>
                                        </p:tgtEl>
                                        <p:attrNameLst>
                                          <p:attrName>style.visibility</p:attrName>
                                        </p:attrNameLst>
                                      </p:cBhvr>
                                      <p:to>
                                        <p:strVal val="visible"/>
                                      </p:to>
                                    </p:set>
                                    <p:animEffect transition="in" filter="checkerboard(across)">
                                      <p:cBhvr>
                                        <p:cTn id="20" dur="500"/>
                                        <p:tgtEl>
                                          <p:spTgt spid="276485">
                                            <p:txEl>
                                              <p:pRg st="0" end="0"/>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276485">
                                            <p:txEl>
                                              <p:pRg st="1" end="1"/>
                                            </p:txEl>
                                          </p:spTgt>
                                        </p:tgtEl>
                                        <p:attrNameLst>
                                          <p:attrName>style.visibility</p:attrName>
                                        </p:attrNameLst>
                                      </p:cBhvr>
                                      <p:to>
                                        <p:strVal val="visible"/>
                                      </p:to>
                                    </p:set>
                                    <p:animEffect transition="in" filter="checkerboard(across)">
                                      <p:cBhvr>
                                        <p:cTn id="23" dur="500"/>
                                        <p:tgtEl>
                                          <p:spTgt spid="276485">
                                            <p:txEl>
                                              <p:pRg st="1" end="1"/>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nodeType="clickEffect">
                                  <p:stCondLst>
                                    <p:cond delay="0"/>
                                  </p:stCondLst>
                                  <p:childTnLst>
                                    <p:set>
                                      <p:cBhvr>
                                        <p:cTn id="27" dur="1" fill="hold">
                                          <p:stCondLst>
                                            <p:cond delay="0"/>
                                          </p:stCondLst>
                                        </p:cTn>
                                        <p:tgtEl>
                                          <p:spTgt spid="276494"/>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276498"/>
                                        </p:tgtEl>
                                        <p:attrNameLst>
                                          <p:attrName>style.visibility</p:attrName>
                                        </p:attrNameLst>
                                      </p:cBhvr>
                                      <p:to>
                                        <p:strVal val="visible"/>
                                      </p:to>
                                    </p:set>
                                    <p:animEffect transition="in" filter="checkerboard(across)">
                                      <p:cBhvr>
                                        <p:cTn id="32" dur="500"/>
                                        <p:tgtEl>
                                          <p:spTgt spid="2764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276485">
                                            <p:txEl>
                                              <p:pRg st="9" end="9"/>
                                            </p:txEl>
                                          </p:spTgt>
                                        </p:tgtEl>
                                        <p:attrNameLst>
                                          <p:attrName>style.visibility</p:attrName>
                                        </p:attrNameLst>
                                      </p:cBhvr>
                                      <p:to>
                                        <p:strVal val="visible"/>
                                      </p:to>
                                    </p:set>
                                    <p:animEffect transition="in" filter="diamond(in)">
                                      <p:cBhvr>
                                        <p:cTn id="37" dur="2000"/>
                                        <p:tgtEl>
                                          <p:spTgt spid="276485">
                                            <p:txEl>
                                              <p:pRg st="9" end="9"/>
                                            </p:txEl>
                                          </p:spTgt>
                                        </p:tgtEl>
                                      </p:cBhvr>
                                    </p:animEffect>
                                  </p:childTnLst>
                                </p:cTn>
                              </p:par>
                              <p:par>
                                <p:cTn id="38" presetID="8" presetClass="entr" presetSubtype="16" fill="hold" nodeType="withEffect">
                                  <p:stCondLst>
                                    <p:cond delay="0"/>
                                  </p:stCondLst>
                                  <p:childTnLst>
                                    <p:set>
                                      <p:cBhvr>
                                        <p:cTn id="39" dur="1" fill="hold">
                                          <p:stCondLst>
                                            <p:cond delay="0"/>
                                          </p:stCondLst>
                                        </p:cTn>
                                        <p:tgtEl>
                                          <p:spTgt spid="276485">
                                            <p:txEl>
                                              <p:pRg st="10" end="10"/>
                                            </p:txEl>
                                          </p:spTgt>
                                        </p:tgtEl>
                                        <p:attrNameLst>
                                          <p:attrName>style.visibility</p:attrName>
                                        </p:attrNameLst>
                                      </p:cBhvr>
                                      <p:to>
                                        <p:strVal val="visible"/>
                                      </p:to>
                                    </p:set>
                                    <p:animEffect transition="in" filter="diamond(in)">
                                      <p:cBhvr>
                                        <p:cTn id="40" dur="2000"/>
                                        <p:tgtEl>
                                          <p:spTgt spid="27648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9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0A1416BA-2E61-E54E-3BF0-10078BD763D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C1C36B1-8711-4277-9745-1C24ADE22910}" type="slidenum">
              <a:rPr lang="es-ES" altLang="en-US" sz="1000">
                <a:latin typeface="Arial" panose="020B0604020202020204" pitchFamily="34" charset="0"/>
              </a:rPr>
              <a:pPr lvl="1" algn="r"/>
              <a:t>43</a:t>
            </a:fld>
            <a:endParaRPr lang="es-ES" altLang="en-US" sz="1000">
              <a:latin typeface="Arial" panose="020B0604020202020204" pitchFamily="34" charset="0"/>
            </a:endParaRPr>
          </a:p>
        </p:txBody>
      </p:sp>
      <p:sp>
        <p:nvSpPr>
          <p:cNvPr id="38915" name="Rectangle 2">
            <a:extLst>
              <a:ext uri="{FF2B5EF4-FFF2-40B4-BE49-F238E27FC236}">
                <a16:creationId xmlns:a16="http://schemas.microsoft.com/office/drawing/2014/main" id="{725C179E-A577-8727-2C10-BF28CB0C180B}"/>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The Cases</a:t>
            </a:r>
          </a:p>
        </p:txBody>
      </p:sp>
      <p:sp>
        <p:nvSpPr>
          <p:cNvPr id="277509" name="Rectangle 3">
            <a:extLst>
              <a:ext uri="{FF2B5EF4-FFF2-40B4-BE49-F238E27FC236}">
                <a16:creationId xmlns:a16="http://schemas.microsoft.com/office/drawing/2014/main" id="{0A05DC0A-D77C-117A-FE89-CBD1CD8C8037}"/>
              </a:ext>
            </a:extLst>
          </p:cNvPr>
          <p:cNvSpPr>
            <a:spLocks noGrp="1" noChangeArrowheads="1"/>
          </p:cNvSpPr>
          <p:nvPr>
            <p:ph type="body" idx="4294967295"/>
          </p:nvPr>
        </p:nvSpPr>
        <p:spPr>
          <a:xfrm>
            <a:off x="-57150" y="1447800"/>
            <a:ext cx="9144000" cy="4724400"/>
          </a:xfrm>
        </p:spPr>
        <p:txBody>
          <a:bodyPr/>
          <a:lstStyle/>
          <a:p>
            <a:r>
              <a:rPr lang="en-US" altLang="en-US" b="1">
                <a:solidFill>
                  <a:srgbClr val="FF0000"/>
                </a:solidFill>
                <a:ea typeface="ＭＳ Ｐゴシック" panose="020B0600070205080204" pitchFamily="34" charset="-128"/>
              </a:rPr>
              <a:t>Case 3</a:t>
            </a:r>
            <a:r>
              <a:rPr lang="en-US" altLang="en-US">
                <a:ea typeface="ＭＳ Ｐゴシック" panose="020B0600070205080204" pitchFamily="34" charset="-128"/>
              </a:rPr>
              <a:t>: One endpoint inside, one outside</a:t>
            </a:r>
          </a:p>
          <a:p>
            <a:pPr lvl="1"/>
            <a:r>
              <a:rPr lang="en-US" altLang="en-US" b="1">
                <a:solidFill>
                  <a:schemeClr val="accent2"/>
                </a:solidFill>
                <a:ea typeface="ＭＳ Ｐゴシック" panose="020B0600070205080204" pitchFamily="34" charset="-128"/>
              </a:rPr>
              <a:t>Must do at least </a:t>
            </a:r>
            <a:r>
              <a:rPr lang="en-US" altLang="en-US" b="1">
                <a:solidFill>
                  <a:schemeClr val="accent1"/>
                </a:solidFill>
                <a:ea typeface="ＭＳ Ｐゴシック" panose="020B0600070205080204" pitchFamily="34" charset="-128"/>
              </a:rPr>
              <a:t>one </a:t>
            </a:r>
            <a:r>
              <a:rPr lang="en-US" altLang="en-US" b="1">
                <a:solidFill>
                  <a:srgbClr val="FF0000"/>
                </a:solidFill>
                <a:ea typeface="ＭＳ Ｐゴシック" panose="020B0600070205080204" pitchFamily="34" charset="-128"/>
              </a:rPr>
              <a:t>intersection</a:t>
            </a:r>
          </a:p>
          <a:p>
            <a:pPr lvl="1">
              <a:buFontTx/>
              <a:buNone/>
            </a:pPr>
            <a:endParaRPr lang="en-US" altLang="en-US" b="1">
              <a:solidFill>
                <a:schemeClr val="accent2"/>
              </a:solidFill>
              <a:ea typeface="ＭＳ Ｐゴシック" panose="020B0600070205080204" pitchFamily="34" charset="-128"/>
            </a:endParaRPr>
          </a:p>
          <a:p>
            <a:r>
              <a:rPr lang="en-US" altLang="en-US" b="1">
                <a:solidFill>
                  <a:srgbClr val="FF0000"/>
                </a:solidFill>
                <a:ea typeface="ＭＳ Ｐゴシック" panose="020B0600070205080204" pitchFamily="34" charset="-128"/>
              </a:rPr>
              <a:t>Case 4</a:t>
            </a:r>
            <a:r>
              <a:rPr lang="en-US" altLang="en-US">
                <a:ea typeface="ＭＳ Ｐゴシック" panose="020B0600070205080204" pitchFamily="34" charset="-128"/>
              </a:rPr>
              <a:t>: Both outside</a:t>
            </a:r>
          </a:p>
          <a:p>
            <a:pPr lvl="1"/>
            <a:r>
              <a:rPr lang="en-US" altLang="en-US" b="1">
                <a:solidFill>
                  <a:schemeClr val="accent2"/>
                </a:solidFill>
                <a:ea typeface="ＭＳ Ｐゴシック" panose="020B0600070205080204" pitchFamily="34" charset="-128"/>
              </a:rPr>
              <a:t>May have part inside</a:t>
            </a:r>
          </a:p>
          <a:p>
            <a:pPr lvl="1"/>
            <a:r>
              <a:rPr lang="en-US" altLang="en-US" b="1">
                <a:solidFill>
                  <a:schemeClr val="accent2"/>
                </a:solidFill>
                <a:ea typeface="ＭＳ Ｐゴシック" panose="020B0600070205080204" pitchFamily="34" charset="-128"/>
              </a:rPr>
              <a:t>Must do at least </a:t>
            </a:r>
            <a:r>
              <a:rPr lang="en-US" altLang="en-US" b="1">
                <a:solidFill>
                  <a:schemeClr val="accent1"/>
                </a:solidFill>
                <a:ea typeface="ＭＳ Ｐゴシック" panose="020B0600070205080204" pitchFamily="34" charset="-128"/>
              </a:rPr>
              <a:t>one </a:t>
            </a:r>
            <a:r>
              <a:rPr lang="en-US" altLang="en-US" b="1">
                <a:solidFill>
                  <a:srgbClr val="FF0000"/>
                </a:solidFill>
                <a:ea typeface="ＭＳ Ｐゴシック" panose="020B0600070205080204" pitchFamily="34" charset="-128"/>
              </a:rPr>
              <a:t>intersection</a:t>
            </a:r>
          </a:p>
        </p:txBody>
      </p:sp>
      <p:sp>
        <p:nvSpPr>
          <p:cNvPr id="38917" name="Line 4">
            <a:extLst>
              <a:ext uri="{FF2B5EF4-FFF2-40B4-BE49-F238E27FC236}">
                <a16:creationId xmlns:a16="http://schemas.microsoft.com/office/drawing/2014/main" id="{148BACAF-8D45-E874-0343-8591386A23C3}"/>
              </a:ext>
            </a:extLst>
          </p:cNvPr>
          <p:cNvSpPr>
            <a:spLocks noChangeShapeType="1"/>
          </p:cNvSpPr>
          <p:nvPr/>
        </p:nvSpPr>
        <p:spPr bwMode="auto">
          <a:xfrm>
            <a:off x="2100263" y="5254625"/>
            <a:ext cx="33385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8918" name="Line 5">
            <a:extLst>
              <a:ext uri="{FF2B5EF4-FFF2-40B4-BE49-F238E27FC236}">
                <a16:creationId xmlns:a16="http://schemas.microsoft.com/office/drawing/2014/main" id="{8627E780-37AF-2ED2-F3ED-BB413F50949B}"/>
              </a:ext>
            </a:extLst>
          </p:cNvPr>
          <p:cNvSpPr>
            <a:spLocks noChangeShapeType="1"/>
          </p:cNvSpPr>
          <p:nvPr/>
        </p:nvSpPr>
        <p:spPr bwMode="auto">
          <a:xfrm>
            <a:off x="4746625" y="4872038"/>
            <a:ext cx="0" cy="1789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8919" name="Line 6">
            <a:extLst>
              <a:ext uri="{FF2B5EF4-FFF2-40B4-BE49-F238E27FC236}">
                <a16:creationId xmlns:a16="http://schemas.microsoft.com/office/drawing/2014/main" id="{931FE49A-A771-8B26-FE13-7D802FCE724E}"/>
              </a:ext>
            </a:extLst>
          </p:cNvPr>
          <p:cNvSpPr>
            <a:spLocks noChangeShapeType="1"/>
          </p:cNvSpPr>
          <p:nvPr/>
        </p:nvSpPr>
        <p:spPr bwMode="auto">
          <a:xfrm>
            <a:off x="2794000" y="4743450"/>
            <a:ext cx="0" cy="1981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8920" name="Line 7">
            <a:extLst>
              <a:ext uri="{FF2B5EF4-FFF2-40B4-BE49-F238E27FC236}">
                <a16:creationId xmlns:a16="http://schemas.microsoft.com/office/drawing/2014/main" id="{713E99B4-8A2C-C0C3-BD26-776D8333F887}"/>
              </a:ext>
            </a:extLst>
          </p:cNvPr>
          <p:cNvSpPr>
            <a:spLocks noChangeShapeType="1"/>
          </p:cNvSpPr>
          <p:nvPr/>
        </p:nvSpPr>
        <p:spPr bwMode="auto">
          <a:xfrm>
            <a:off x="1911350" y="6149975"/>
            <a:ext cx="33385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8921" name="Text Box 8">
            <a:extLst>
              <a:ext uri="{FF2B5EF4-FFF2-40B4-BE49-F238E27FC236}">
                <a16:creationId xmlns:a16="http://schemas.microsoft.com/office/drawing/2014/main" id="{C425F133-CCE5-F5A1-A80C-663D7687B709}"/>
              </a:ext>
            </a:extLst>
          </p:cNvPr>
          <p:cNvSpPr txBox="1">
            <a:spLocks noChangeArrowheads="1"/>
          </p:cNvSpPr>
          <p:nvPr/>
        </p:nvSpPr>
        <p:spPr bwMode="auto">
          <a:xfrm>
            <a:off x="4772025" y="5510213"/>
            <a:ext cx="11636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x = x</a:t>
            </a:r>
            <a:r>
              <a:rPr lang="en-US" altLang="en-US" baseline="-25000"/>
              <a:t>max</a:t>
            </a:r>
          </a:p>
        </p:txBody>
      </p:sp>
      <p:sp>
        <p:nvSpPr>
          <p:cNvPr id="38922" name="Text Box 9">
            <a:extLst>
              <a:ext uri="{FF2B5EF4-FFF2-40B4-BE49-F238E27FC236}">
                <a16:creationId xmlns:a16="http://schemas.microsoft.com/office/drawing/2014/main" id="{59D9DC14-CF13-F1D1-CC7F-FCC8E2E90FEC}"/>
              </a:ext>
            </a:extLst>
          </p:cNvPr>
          <p:cNvSpPr txBox="1">
            <a:spLocks noChangeArrowheads="1"/>
          </p:cNvSpPr>
          <p:nvPr/>
        </p:nvSpPr>
        <p:spPr bwMode="auto">
          <a:xfrm>
            <a:off x="1638300" y="5510213"/>
            <a:ext cx="1130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x = x</a:t>
            </a:r>
            <a:r>
              <a:rPr lang="en-US" altLang="en-US" baseline="-25000"/>
              <a:t>min</a:t>
            </a:r>
          </a:p>
        </p:txBody>
      </p:sp>
      <p:sp>
        <p:nvSpPr>
          <p:cNvPr id="38923" name="Text Box 10">
            <a:extLst>
              <a:ext uri="{FF2B5EF4-FFF2-40B4-BE49-F238E27FC236}">
                <a16:creationId xmlns:a16="http://schemas.microsoft.com/office/drawing/2014/main" id="{D0749BDF-46AE-17BC-95F8-D6DD5B5036C0}"/>
              </a:ext>
            </a:extLst>
          </p:cNvPr>
          <p:cNvSpPr txBox="1">
            <a:spLocks noChangeArrowheads="1"/>
          </p:cNvSpPr>
          <p:nvPr/>
        </p:nvSpPr>
        <p:spPr bwMode="auto">
          <a:xfrm>
            <a:off x="3200400" y="4800600"/>
            <a:ext cx="1162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y = y</a:t>
            </a:r>
            <a:r>
              <a:rPr lang="en-US" altLang="en-US" baseline="-25000">
                <a:solidFill>
                  <a:srgbClr val="FF0000"/>
                </a:solidFill>
              </a:rPr>
              <a:t>max</a:t>
            </a:r>
          </a:p>
        </p:txBody>
      </p:sp>
      <p:grpSp>
        <p:nvGrpSpPr>
          <p:cNvPr id="277517" name="Group 11">
            <a:extLst>
              <a:ext uri="{FF2B5EF4-FFF2-40B4-BE49-F238E27FC236}">
                <a16:creationId xmlns:a16="http://schemas.microsoft.com/office/drawing/2014/main" id="{8CE17582-0D94-75CF-7F9A-55758344D421}"/>
              </a:ext>
            </a:extLst>
          </p:cNvPr>
          <p:cNvGrpSpPr>
            <a:grpSpLocks/>
          </p:cNvGrpSpPr>
          <p:nvPr/>
        </p:nvGrpSpPr>
        <p:grpSpPr bwMode="auto">
          <a:xfrm>
            <a:off x="3848100" y="4972050"/>
            <a:ext cx="685800" cy="741363"/>
            <a:chOff x="2500" y="1953"/>
            <a:chExt cx="555" cy="563"/>
          </a:xfrm>
        </p:grpSpPr>
        <p:sp>
          <p:nvSpPr>
            <p:cNvPr id="38933" name="Line 12">
              <a:extLst>
                <a:ext uri="{FF2B5EF4-FFF2-40B4-BE49-F238E27FC236}">
                  <a16:creationId xmlns:a16="http://schemas.microsoft.com/office/drawing/2014/main" id="{EB1E38DF-9CBC-EF94-889D-523E581EF982}"/>
                </a:ext>
              </a:extLst>
            </p:cNvPr>
            <p:cNvSpPr>
              <a:spLocks noChangeShapeType="1"/>
            </p:cNvSpPr>
            <p:nvPr/>
          </p:nvSpPr>
          <p:spPr bwMode="auto">
            <a:xfrm flipV="1">
              <a:off x="2540" y="1993"/>
              <a:ext cx="476" cy="483"/>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8934" name="Oval 13">
              <a:extLst>
                <a:ext uri="{FF2B5EF4-FFF2-40B4-BE49-F238E27FC236}">
                  <a16:creationId xmlns:a16="http://schemas.microsoft.com/office/drawing/2014/main" id="{A6543331-288B-B28B-C73D-8EF7C71D97DC}"/>
                </a:ext>
              </a:extLst>
            </p:cNvPr>
            <p:cNvSpPr>
              <a:spLocks noChangeArrowheads="1"/>
            </p:cNvSpPr>
            <p:nvPr/>
          </p:nvSpPr>
          <p:spPr bwMode="auto">
            <a:xfrm>
              <a:off x="2976" y="1953"/>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935" name="Oval 14">
              <a:extLst>
                <a:ext uri="{FF2B5EF4-FFF2-40B4-BE49-F238E27FC236}">
                  <a16:creationId xmlns:a16="http://schemas.microsoft.com/office/drawing/2014/main" id="{168C9437-B9E2-96D2-65D4-0E6C2A6AF58F}"/>
                </a:ext>
              </a:extLst>
            </p:cNvPr>
            <p:cNvSpPr>
              <a:spLocks noChangeArrowheads="1"/>
            </p:cNvSpPr>
            <p:nvPr/>
          </p:nvSpPr>
          <p:spPr bwMode="auto">
            <a:xfrm>
              <a:off x="2500" y="2436"/>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77521" name="Group 15">
            <a:extLst>
              <a:ext uri="{FF2B5EF4-FFF2-40B4-BE49-F238E27FC236}">
                <a16:creationId xmlns:a16="http://schemas.microsoft.com/office/drawing/2014/main" id="{342E0F9C-C1EE-84D2-9041-C15DEE3B2DE6}"/>
              </a:ext>
            </a:extLst>
          </p:cNvPr>
          <p:cNvGrpSpPr>
            <a:grpSpLocks/>
          </p:cNvGrpSpPr>
          <p:nvPr/>
        </p:nvGrpSpPr>
        <p:grpSpPr bwMode="auto">
          <a:xfrm>
            <a:off x="2476500" y="4819650"/>
            <a:ext cx="881063" cy="893763"/>
            <a:chOff x="2500" y="1953"/>
            <a:chExt cx="555" cy="563"/>
          </a:xfrm>
        </p:grpSpPr>
        <p:sp>
          <p:nvSpPr>
            <p:cNvPr id="38930" name="Line 16">
              <a:extLst>
                <a:ext uri="{FF2B5EF4-FFF2-40B4-BE49-F238E27FC236}">
                  <a16:creationId xmlns:a16="http://schemas.microsoft.com/office/drawing/2014/main" id="{E94BFB70-6BE4-31D9-54CF-99F166A193FC}"/>
                </a:ext>
              </a:extLst>
            </p:cNvPr>
            <p:cNvSpPr>
              <a:spLocks noChangeShapeType="1"/>
            </p:cNvSpPr>
            <p:nvPr/>
          </p:nvSpPr>
          <p:spPr bwMode="auto">
            <a:xfrm flipV="1">
              <a:off x="2540" y="1993"/>
              <a:ext cx="476" cy="483"/>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8931" name="Oval 17">
              <a:extLst>
                <a:ext uri="{FF2B5EF4-FFF2-40B4-BE49-F238E27FC236}">
                  <a16:creationId xmlns:a16="http://schemas.microsoft.com/office/drawing/2014/main" id="{00A4AFE4-A3F7-017F-D30C-50ECB53D6CBF}"/>
                </a:ext>
              </a:extLst>
            </p:cNvPr>
            <p:cNvSpPr>
              <a:spLocks noChangeArrowheads="1"/>
            </p:cNvSpPr>
            <p:nvPr/>
          </p:nvSpPr>
          <p:spPr bwMode="auto">
            <a:xfrm>
              <a:off x="2976" y="1953"/>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932" name="Oval 18">
              <a:extLst>
                <a:ext uri="{FF2B5EF4-FFF2-40B4-BE49-F238E27FC236}">
                  <a16:creationId xmlns:a16="http://schemas.microsoft.com/office/drawing/2014/main" id="{FF078C52-9ADF-59C3-E403-AFEE3CFBF0FD}"/>
                </a:ext>
              </a:extLst>
            </p:cNvPr>
            <p:cNvSpPr>
              <a:spLocks noChangeArrowheads="1"/>
            </p:cNvSpPr>
            <p:nvPr/>
          </p:nvSpPr>
          <p:spPr bwMode="auto">
            <a:xfrm>
              <a:off x="2500" y="2436"/>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77525" name="Group 19">
            <a:extLst>
              <a:ext uri="{FF2B5EF4-FFF2-40B4-BE49-F238E27FC236}">
                <a16:creationId xmlns:a16="http://schemas.microsoft.com/office/drawing/2014/main" id="{F87D1783-5F27-78A2-5D7C-44E711E619A2}"/>
              </a:ext>
            </a:extLst>
          </p:cNvPr>
          <p:cNvGrpSpPr>
            <a:grpSpLocks/>
          </p:cNvGrpSpPr>
          <p:nvPr/>
        </p:nvGrpSpPr>
        <p:grpSpPr bwMode="auto">
          <a:xfrm>
            <a:off x="2019300" y="4514850"/>
            <a:ext cx="881063" cy="893763"/>
            <a:chOff x="2500" y="1953"/>
            <a:chExt cx="555" cy="563"/>
          </a:xfrm>
        </p:grpSpPr>
        <p:sp>
          <p:nvSpPr>
            <p:cNvPr id="38927" name="Line 20">
              <a:extLst>
                <a:ext uri="{FF2B5EF4-FFF2-40B4-BE49-F238E27FC236}">
                  <a16:creationId xmlns:a16="http://schemas.microsoft.com/office/drawing/2014/main" id="{7300C1B9-E535-B98D-88BF-C353D133D13C}"/>
                </a:ext>
              </a:extLst>
            </p:cNvPr>
            <p:cNvSpPr>
              <a:spLocks noChangeShapeType="1"/>
            </p:cNvSpPr>
            <p:nvPr/>
          </p:nvSpPr>
          <p:spPr bwMode="auto">
            <a:xfrm flipV="1">
              <a:off x="2540" y="1993"/>
              <a:ext cx="476" cy="483"/>
            </a:xfrm>
            <a:prstGeom prst="line">
              <a:avLst/>
            </a:prstGeom>
            <a:noFill/>
            <a:ln w="28575">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8928" name="Oval 21">
              <a:extLst>
                <a:ext uri="{FF2B5EF4-FFF2-40B4-BE49-F238E27FC236}">
                  <a16:creationId xmlns:a16="http://schemas.microsoft.com/office/drawing/2014/main" id="{1607CF86-2C57-20B1-03C1-7534BCBB3D0D}"/>
                </a:ext>
              </a:extLst>
            </p:cNvPr>
            <p:cNvSpPr>
              <a:spLocks noChangeArrowheads="1"/>
            </p:cNvSpPr>
            <p:nvPr/>
          </p:nvSpPr>
          <p:spPr bwMode="auto">
            <a:xfrm>
              <a:off x="2976" y="1953"/>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8929" name="Oval 22">
              <a:extLst>
                <a:ext uri="{FF2B5EF4-FFF2-40B4-BE49-F238E27FC236}">
                  <a16:creationId xmlns:a16="http://schemas.microsoft.com/office/drawing/2014/main" id="{0E28DA80-6BA0-4926-0473-F2966346B97E}"/>
                </a:ext>
              </a:extLst>
            </p:cNvPr>
            <p:cNvSpPr>
              <a:spLocks noChangeArrowheads="1"/>
            </p:cNvSpPr>
            <p:nvPr/>
          </p:nvSpPr>
          <p:spPr bwMode="auto">
            <a:xfrm>
              <a:off x="2500" y="2436"/>
              <a:ext cx="79" cy="8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77509">
                                            <p:txEl>
                                              <p:pRg st="0" end="0"/>
                                            </p:txEl>
                                          </p:spTgt>
                                        </p:tgtEl>
                                        <p:attrNameLst>
                                          <p:attrName>style.visibility</p:attrName>
                                        </p:attrNameLst>
                                      </p:cBhvr>
                                      <p:to>
                                        <p:strVal val="visible"/>
                                      </p:to>
                                    </p:set>
                                    <p:animEffect transition="in" filter="diamond(in)">
                                      <p:cBhvr>
                                        <p:cTn id="7" dur="2000"/>
                                        <p:tgtEl>
                                          <p:spTgt spid="27750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77517"/>
                                        </p:tgtEl>
                                        <p:attrNameLst>
                                          <p:attrName>style.visibility</p:attrName>
                                        </p:attrNameLst>
                                      </p:cBhvr>
                                      <p:to>
                                        <p:strVal val="visible"/>
                                      </p:to>
                                    </p:set>
                                    <p:animEffect transition="in" filter="checkerboard(across)">
                                      <p:cBhvr>
                                        <p:cTn id="12" dur="500"/>
                                        <p:tgtEl>
                                          <p:spTgt spid="2775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77517"/>
                                        </p:tgtEl>
                                        <p:attrNameLst>
                                          <p:attrName>style.visibility</p:attrName>
                                        </p:attrNameLst>
                                      </p:cBhvr>
                                      <p:to>
                                        <p:strVal val="visible"/>
                                      </p:to>
                                    </p:set>
                                    <p:animEffect transition="in" filter="checkerboard(across)">
                                      <p:cBhvr>
                                        <p:cTn id="17" dur="500"/>
                                        <p:tgtEl>
                                          <p:spTgt spid="277517"/>
                                        </p:tgtEl>
                                      </p:cBhvr>
                                    </p:animEffect>
                                  </p:childTnLst>
                                </p:cTn>
                              </p:par>
                              <p:par>
                                <p:cTn id="18" presetID="8" presetClass="entr" presetSubtype="16" fill="hold" nodeType="withEffect">
                                  <p:stCondLst>
                                    <p:cond delay="0"/>
                                  </p:stCondLst>
                                  <p:childTnLst>
                                    <p:set>
                                      <p:cBhvr>
                                        <p:cTn id="19" dur="1" fill="hold">
                                          <p:stCondLst>
                                            <p:cond delay="0"/>
                                          </p:stCondLst>
                                        </p:cTn>
                                        <p:tgtEl>
                                          <p:spTgt spid="277509">
                                            <p:txEl>
                                              <p:pRg st="1" end="1"/>
                                            </p:txEl>
                                          </p:spTgt>
                                        </p:tgtEl>
                                        <p:attrNameLst>
                                          <p:attrName>style.visibility</p:attrName>
                                        </p:attrNameLst>
                                      </p:cBhvr>
                                      <p:to>
                                        <p:strVal val="visible"/>
                                      </p:to>
                                    </p:set>
                                    <p:animEffect transition="in" filter="diamond(in)">
                                      <p:cBhvr>
                                        <p:cTn id="20" dur="2000"/>
                                        <p:tgtEl>
                                          <p:spTgt spid="277509">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277509">
                                            <p:txEl>
                                              <p:pRg st="3" end="3"/>
                                            </p:txEl>
                                          </p:spTgt>
                                        </p:tgtEl>
                                        <p:attrNameLst>
                                          <p:attrName>style.visibility</p:attrName>
                                        </p:attrNameLst>
                                      </p:cBhvr>
                                      <p:to>
                                        <p:strVal val="visible"/>
                                      </p:to>
                                    </p:set>
                                    <p:animEffect transition="in" filter="diamond(in)">
                                      <p:cBhvr>
                                        <p:cTn id="25" dur="2000"/>
                                        <p:tgtEl>
                                          <p:spTgt spid="277509">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77525"/>
                                        </p:tgtEl>
                                        <p:attrNameLst>
                                          <p:attrName>style.visibility</p:attrName>
                                        </p:attrNameLst>
                                      </p:cBhvr>
                                      <p:to>
                                        <p:strVal val="visible"/>
                                      </p:to>
                                    </p:set>
                                    <p:animEffect transition="in" filter="checkerboard(across)">
                                      <p:cBhvr>
                                        <p:cTn id="30" dur="500"/>
                                        <p:tgtEl>
                                          <p:spTgt spid="277525"/>
                                        </p:tgtEl>
                                      </p:cBhvr>
                                    </p:animEffect>
                                  </p:childTnLst>
                                </p:cTn>
                              </p:par>
                              <p:par>
                                <p:cTn id="31" presetID="5" presetClass="entr" presetSubtype="10" fill="hold" nodeType="withEffect">
                                  <p:stCondLst>
                                    <p:cond delay="0"/>
                                  </p:stCondLst>
                                  <p:childTnLst>
                                    <p:set>
                                      <p:cBhvr>
                                        <p:cTn id="32" dur="1" fill="hold">
                                          <p:stCondLst>
                                            <p:cond delay="0"/>
                                          </p:stCondLst>
                                        </p:cTn>
                                        <p:tgtEl>
                                          <p:spTgt spid="277521"/>
                                        </p:tgtEl>
                                        <p:attrNameLst>
                                          <p:attrName>style.visibility</p:attrName>
                                        </p:attrNameLst>
                                      </p:cBhvr>
                                      <p:to>
                                        <p:strVal val="visible"/>
                                      </p:to>
                                    </p:set>
                                    <p:animEffect transition="in" filter="checkerboard(across)">
                                      <p:cBhvr>
                                        <p:cTn id="33" dur="500"/>
                                        <p:tgtEl>
                                          <p:spTgt spid="27752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nodeType="clickEffect">
                                  <p:stCondLst>
                                    <p:cond delay="0"/>
                                  </p:stCondLst>
                                  <p:childTnLst>
                                    <p:set>
                                      <p:cBhvr>
                                        <p:cTn id="37" dur="1" fill="hold">
                                          <p:stCondLst>
                                            <p:cond delay="0"/>
                                          </p:stCondLst>
                                        </p:cTn>
                                        <p:tgtEl>
                                          <p:spTgt spid="277509">
                                            <p:txEl>
                                              <p:pRg st="4" end="4"/>
                                            </p:txEl>
                                          </p:spTgt>
                                        </p:tgtEl>
                                        <p:attrNameLst>
                                          <p:attrName>style.visibility</p:attrName>
                                        </p:attrNameLst>
                                      </p:cBhvr>
                                      <p:to>
                                        <p:strVal val="visible"/>
                                      </p:to>
                                    </p:set>
                                    <p:animEffect transition="in" filter="diamond(in)">
                                      <p:cBhvr>
                                        <p:cTn id="38" dur="2000"/>
                                        <p:tgtEl>
                                          <p:spTgt spid="277509">
                                            <p:txEl>
                                              <p:pRg st="4" end="4"/>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nodeType="clickEffect">
                                  <p:stCondLst>
                                    <p:cond delay="0"/>
                                  </p:stCondLst>
                                  <p:childTnLst>
                                    <p:set>
                                      <p:cBhvr>
                                        <p:cTn id="42" dur="1" fill="hold">
                                          <p:stCondLst>
                                            <p:cond delay="0"/>
                                          </p:stCondLst>
                                        </p:cTn>
                                        <p:tgtEl>
                                          <p:spTgt spid="277509">
                                            <p:txEl>
                                              <p:pRg st="5" end="5"/>
                                            </p:txEl>
                                          </p:spTgt>
                                        </p:tgtEl>
                                        <p:attrNameLst>
                                          <p:attrName>style.visibility</p:attrName>
                                        </p:attrNameLst>
                                      </p:cBhvr>
                                      <p:to>
                                        <p:strVal val="visible"/>
                                      </p:to>
                                    </p:set>
                                    <p:animEffect transition="in" filter="diamond(in)">
                                      <p:cBhvr>
                                        <p:cTn id="43" dur="2000"/>
                                        <p:tgtEl>
                                          <p:spTgt spid="277509">
                                            <p:txEl>
                                              <p:pRg st="5" end="5"/>
                                            </p:txEl>
                                          </p:spTgt>
                                        </p:tgtEl>
                                      </p:cBhvr>
                                    </p:animEffect>
                                  </p:childTnLst>
                                </p:cTn>
                              </p:par>
                              <p:par>
                                <p:cTn id="44" presetID="8" presetClass="entr" presetSubtype="16" fill="hold" nodeType="withEffect">
                                  <p:stCondLst>
                                    <p:cond delay="0"/>
                                  </p:stCondLst>
                                  <p:childTnLst>
                                    <p:set>
                                      <p:cBhvr>
                                        <p:cTn id="45" dur="1" fill="hold">
                                          <p:stCondLst>
                                            <p:cond delay="0"/>
                                          </p:stCondLst>
                                        </p:cTn>
                                        <p:tgtEl>
                                          <p:spTgt spid="277509">
                                            <p:txEl>
                                              <p:pRg st="4" end="4"/>
                                            </p:txEl>
                                          </p:spTgt>
                                        </p:tgtEl>
                                        <p:attrNameLst>
                                          <p:attrName>style.visibility</p:attrName>
                                        </p:attrNameLst>
                                      </p:cBhvr>
                                      <p:to>
                                        <p:strVal val="visible"/>
                                      </p:to>
                                    </p:set>
                                    <p:animEffect transition="in" filter="diamond(in)">
                                      <p:cBhvr>
                                        <p:cTn id="46" dur="2000"/>
                                        <p:tgtEl>
                                          <p:spTgt spid="277509">
                                            <p:txEl>
                                              <p:pRg st="4" end="4"/>
                                            </p:txEl>
                                          </p:spTgt>
                                        </p:tgtEl>
                                      </p:cBhvr>
                                    </p:animEffect>
                                  </p:childTnLst>
                                </p:cTn>
                              </p:par>
                              <p:par>
                                <p:cTn id="47" presetID="8" presetClass="entr" presetSubtype="16" fill="hold" nodeType="withEffect">
                                  <p:stCondLst>
                                    <p:cond delay="0"/>
                                  </p:stCondLst>
                                  <p:childTnLst>
                                    <p:set>
                                      <p:cBhvr>
                                        <p:cTn id="48" dur="1" fill="hold">
                                          <p:stCondLst>
                                            <p:cond delay="0"/>
                                          </p:stCondLst>
                                        </p:cTn>
                                        <p:tgtEl>
                                          <p:spTgt spid="277509">
                                            <p:txEl>
                                              <p:pRg st="5" end="5"/>
                                            </p:txEl>
                                          </p:spTgt>
                                        </p:tgtEl>
                                        <p:attrNameLst>
                                          <p:attrName>style.visibility</p:attrName>
                                        </p:attrNameLst>
                                      </p:cBhvr>
                                      <p:to>
                                        <p:strVal val="visible"/>
                                      </p:to>
                                    </p:set>
                                    <p:animEffect transition="in" filter="diamond(in)">
                                      <p:cBhvr>
                                        <p:cTn id="49" dur="2000"/>
                                        <p:tgtEl>
                                          <p:spTgt spid="27750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2F679DEF-29D4-FEA4-A9FC-6DED84F0AD6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7DFE7C9-1448-455D-B058-60B75FD6A484}" type="slidenum">
              <a:rPr lang="es-ES" altLang="en-US" sz="1000">
                <a:latin typeface="Arial" panose="020B0604020202020204" pitchFamily="34" charset="0"/>
              </a:rPr>
              <a:pPr lvl="1" algn="r"/>
              <a:t>44</a:t>
            </a:fld>
            <a:endParaRPr lang="es-ES" altLang="en-US" sz="1000">
              <a:latin typeface="Arial" panose="020B0604020202020204" pitchFamily="34" charset="0"/>
            </a:endParaRPr>
          </a:p>
        </p:txBody>
      </p:sp>
      <p:sp>
        <p:nvSpPr>
          <p:cNvPr id="39939" name="Rectangle 2">
            <a:extLst>
              <a:ext uri="{FF2B5EF4-FFF2-40B4-BE49-F238E27FC236}">
                <a16:creationId xmlns:a16="http://schemas.microsoft.com/office/drawing/2014/main" id="{C5F798D3-F0C1-DD2E-506D-808367F315A6}"/>
              </a:ext>
            </a:extLst>
          </p:cNvPr>
          <p:cNvSpPr>
            <a:spLocks noGrp="1" noChangeArrowheads="1"/>
          </p:cNvSpPr>
          <p:nvPr>
            <p:ph type="title" idx="4294967295"/>
          </p:nvPr>
        </p:nvSpPr>
        <p:spPr>
          <a:xfrm>
            <a:off x="1447800" y="-152400"/>
            <a:ext cx="6248400" cy="1066800"/>
          </a:xfrm>
        </p:spPr>
        <p:txBody>
          <a:bodyPr/>
          <a:lstStyle/>
          <a:p>
            <a:r>
              <a:rPr lang="en-US" altLang="en-US">
                <a:ea typeface="ＭＳ Ｐゴシック" panose="020B0600070205080204" pitchFamily="34" charset="-128"/>
              </a:rPr>
              <a:t>Defining </a:t>
            </a:r>
            <a:r>
              <a:rPr lang="en-US" altLang="en-US">
                <a:solidFill>
                  <a:srgbClr val="FF0000"/>
                </a:solidFill>
                <a:ea typeface="ＭＳ Ｐゴシック" panose="020B0600070205080204" pitchFamily="34" charset="-128"/>
              </a:rPr>
              <a:t>Outcodes</a:t>
            </a:r>
          </a:p>
        </p:txBody>
      </p:sp>
      <p:sp>
        <p:nvSpPr>
          <p:cNvPr id="39940" name="Rectangle 3">
            <a:extLst>
              <a:ext uri="{FF2B5EF4-FFF2-40B4-BE49-F238E27FC236}">
                <a16:creationId xmlns:a16="http://schemas.microsoft.com/office/drawing/2014/main" id="{4C2EFE0B-872E-0AEA-6A19-77FE80C733F4}"/>
              </a:ext>
            </a:extLst>
          </p:cNvPr>
          <p:cNvSpPr>
            <a:spLocks noGrp="1" noChangeArrowheads="1"/>
          </p:cNvSpPr>
          <p:nvPr>
            <p:ph type="body" idx="4294967295"/>
          </p:nvPr>
        </p:nvSpPr>
        <p:spPr>
          <a:xfrm>
            <a:off x="0" y="1524000"/>
            <a:ext cx="9144000" cy="4724400"/>
          </a:xfrm>
        </p:spPr>
        <p:txBody>
          <a:bodyPr/>
          <a:lstStyle/>
          <a:p>
            <a:r>
              <a:rPr lang="en-US" altLang="en-US" sz="2700">
                <a:ea typeface="ＭＳ Ｐゴシック" panose="020B0600070205080204" pitchFamily="34" charset="-128"/>
              </a:rPr>
              <a:t>For each </a:t>
            </a:r>
            <a:r>
              <a:rPr lang="en-US" altLang="en-US" sz="2700">
                <a:solidFill>
                  <a:srgbClr val="00B050"/>
                </a:solidFill>
                <a:ea typeface="ＭＳ Ｐゴシック" panose="020B0600070205080204" pitchFamily="34" charset="-128"/>
              </a:rPr>
              <a:t>endpoint</a:t>
            </a:r>
            <a:r>
              <a:rPr lang="en-US" altLang="en-US" sz="2700">
                <a:ea typeface="ＭＳ Ｐゴシック" panose="020B0600070205080204" pitchFamily="34" charset="-128"/>
              </a:rPr>
              <a:t>, define an </a:t>
            </a:r>
            <a:r>
              <a:rPr lang="en-US" altLang="en-US" sz="2700">
                <a:solidFill>
                  <a:srgbClr val="FF0000"/>
                </a:solidFill>
                <a:ea typeface="ＭＳ Ｐゴシック" panose="020B0600070205080204" pitchFamily="34" charset="-128"/>
              </a:rPr>
              <a:t>outcode</a:t>
            </a:r>
          </a:p>
          <a:p>
            <a:endParaRPr lang="en-US" altLang="en-US" sz="2700">
              <a:ea typeface="ＭＳ Ｐゴシック" panose="020B0600070205080204" pitchFamily="34" charset="-128"/>
            </a:endParaRPr>
          </a:p>
          <a:p>
            <a:endParaRPr lang="en-US" altLang="en-US" sz="2700">
              <a:ea typeface="ＭＳ Ｐゴシック" panose="020B0600070205080204" pitchFamily="34" charset="-128"/>
            </a:endParaRPr>
          </a:p>
          <a:p>
            <a:endParaRPr lang="en-US" altLang="en-US" sz="2700">
              <a:ea typeface="ＭＳ Ｐゴシック" panose="020B0600070205080204" pitchFamily="34" charset="-128"/>
            </a:endParaRPr>
          </a:p>
          <a:p>
            <a:endParaRPr lang="en-US" altLang="en-US" sz="2700">
              <a:ea typeface="ＭＳ Ｐゴシック" panose="020B0600070205080204" pitchFamily="34" charset="-128"/>
            </a:endParaRPr>
          </a:p>
          <a:p>
            <a:endParaRPr lang="en-US" altLang="en-US" sz="2700">
              <a:ea typeface="ＭＳ Ｐゴシック" panose="020B0600070205080204" pitchFamily="34" charset="-128"/>
            </a:endParaRPr>
          </a:p>
          <a:p>
            <a:endParaRPr lang="en-US" altLang="en-US" sz="2700">
              <a:ea typeface="ＭＳ Ｐゴシック" panose="020B0600070205080204" pitchFamily="34" charset="-128"/>
            </a:endParaRPr>
          </a:p>
          <a:p>
            <a:r>
              <a:rPr lang="en-US" altLang="en-US" sz="2700">
                <a:solidFill>
                  <a:srgbClr val="FF0000"/>
                </a:solidFill>
                <a:ea typeface="ＭＳ Ｐゴシック" panose="020B0600070205080204" pitchFamily="34" charset="-128"/>
              </a:rPr>
              <a:t>Outcodes</a:t>
            </a:r>
            <a:r>
              <a:rPr lang="en-US" altLang="en-US" sz="2700">
                <a:ea typeface="ＭＳ Ｐゴシック" panose="020B0600070205080204" pitchFamily="34" charset="-128"/>
              </a:rPr>
              <a:t> divide space into 9 regions</a:t>
            </a:r>
          </a:p>
          <a:p>
            <a:r>
              <a:rPr lang="en-US" altLang="en-US" sz="2700">
                <a:ea typeface="ＭＳ Ｐゴシック" panose="020B0600070205080204" pitchFamily="34" charset="-128"/>
              </a:rPr>
              <a:t>Computation of </a:t>
            </a:r>
            <a:r>
              <a:rPr lang="en-US" altLang="en-US" sz="2700">
                <a:solidFill>
                  <a:srgbClr val="FF0000"/>
                </a:solidFill>
                <a:ea typeface="ＭＳ Ｐゴシック" panose="020B0600070205080204" pitchFamily="34" charset="-128"/>
              </a:rPr>
              <a:t>outcode</a:t>
            </a:r>
            <a:r>
              <a:rPr lang="en-US" altLang="en-US" sz="2700">
                <a:ea typeface="ＭＳ Ｐゴシック" panose="020B0600070205080204" pitchFamily="34" charset="-128"/>
              </a:rPr>
              <a:t> requires at </a:t>
            </a:r>
            <a:r>
              <a:rPr lang="en-US" altLang="en-US" sz="2700" b="1">
                <a:solidFill>
                  <a:srgbClr val="FF0000"/>
                </a:solidFill>
                <a:ea typeface="ＭＳ Ｐゴシック" panose="020B0600070205080204" pitchFamily="34" charset="-128"/>
              </a:rPr>
              <a:t>most 4 subtractions</a:t>
            </a:r>
          </a:p>
        </p:txBody>
      </p:sp>
      <p:sp>
        <p:nvSpPr>
          <p:cNvPr id="39941" name="Text Box 4">
            <a:extLst>
              <a:ext uri="{FF2B5EF4-FFF2-40B4-BE49-F238E27FC236}">
                <a16:creationId xmlns:a16="http://schemas.microsoft.com/office/drawing/2014/main" id="{2D3C12DD-65EB-C45B-3865-F32E2BD7A57C}"/>
              </a:ext>
            </a:extLst>
          </p:cNvPr>
          <p:cNvSpPr txBox="1">
            <a:spLocks noChangeArrowheads="1"/>
          </p:cNvSpPr>
          <p:nvPr/>
        </p:nvSpPr>
        <p:spPr bwMode="auto">
          <a:xfrm>
            <a:off x="3048000" y="2362200"/>
            <a:ext cx="1200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b</a:t>
            </a:r>
            <a:r>
              <a:rPr lang="en-US" altLang="en-US" b="1" baseline="-25000">
                <a:solidFill>
                  <a:srgbClr val="FF0000"/>
                </a:solidFill>
              </a:rPr>
              <a:t>0</a:t>
            </a:r>
            <a:r>
              <a:rPr lang="en-US" altLang="en-US"/>
              <a:t>b</a:t>
            </a:r>
            <a:r>
              <a:rPr lang="en-US" altLang="en-US" b="1" baseline="-25000">
                <a:solidFill>
                  <a:schemeClr val="accent2"/>
                </a:solidFill>
              </a:rPr>
              <a:t>1</a:t>
            </a:r>
            <a:r>
              <a:rPr lang="en-US" altLang="en-US"/>
              <a:t>b</a:t>
            </a:r>
            <a:r>
              <a:rPr lang="en-US" altLang="en-US" baseline="-25000"/>
              <a:t>2</a:t>
            </a:r>
            <a:r>
              <a:rPr lang="en-US" altLang="en-US"/>
              <a:t>b</a:t>
            </a:r>
            <a:r>
              <a:rPr lang="en-US" altLang="en-US" baseline="-25000"/>
              <a:t>3</a:t>
            </a:r>
          </a:p>
        </p:txBody>
      </p:sp>
      <p:sp>
        <p:nvSpPr>
          <p:cNvPr id="278535" name="Text Box 5">
            <a:extLst>
              <a:ext uri="{FF2B5EF4-FFF2-40B4-BE49-F238E27FC236}">
                <a16:creationId xmlns:a16="http://schemas.microsoft.com/office/drawing/2014/main" id="{33E7C568-A712-BF35-D094-E6CC94EB23CB}"/>
              </a:ext>
            </a:extLst>
          </p:cNvPr>
          <p:cNvSpPr txBox="1">
            <a:spLocks noChangeArrowheads="1"/>
          </p:cNvSpPr>
          <p:nvPr/>
        </p:nvSpPr>
        <p:spPr bwMode="auto">
          <a:xfrm>
            <a:off x="609600" y="3048000"/>
            <a:ext cx="37973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b</a:t>
            </a:r>
            <a:r>
              <a:rPr lang="en-US" altLang="en-US" b="1" baseline="-25000">
                <a:solidFill>
                  <a:srgbClr val="FF0000"/>
                </a:solidFill>
              </a:rPr>
              <a:t>0</a:t>
            </a:r>
            <a:r>
              <a:rPr lang="en-US" altLang="en-US"/>
              <a:t> = </a:t>
            </a:r>
            <a:r>
              <a:rPr lang="en-US" altLang="en-US" b="1">
                <a:solidFill>
                  <a:srgbClr val="FF0000"/>
                </a:solidFill>
              </a:rPr>
              <a:t>1</a:t>
            </a:r>
            <a:r>
              <a:rPr lang="en-US" altLang="en-US"/>
              <a:t> if y &gt; y</a:t>
            </a:r>
            <a:r>
              <a:rPr lang="en-US" altLang="en-US" baseline="-25000"/>
              <a:t>max</a:t>
            </a:r>
            <a:r>
              <a:rPr lang="en-US" altLang="en-US"/>
              <a:t>, 0 otherwise</a:t>
            </a:r>
          </a:p>
          <a:p>
            <a:r>
              <a:rPr lang="en-US" altLang="en-US"/>
              <a:t>b</a:t>
            </a:r>
            <a:r>
              <a:rPr lang="en-US" altLang="en-US" b="1" baseline="-25000">
                <a:solidFill>
                  <a:schemeClr val="accent2"/>
                </a:solidFill>
              </a:rPr>
              <a:t>1</a:t>
            </a:r>
            <a:r>
              <a:rPr lang="en-US" altLang="en-US"/>
              <a:t> = </a:t>
            </a:r>
            <a:r>
              <a:rPr lang="en-US" altLang="en-US" b="1">
                <a:solidFill>
                  <a:schemeClr val="accent2"/>
                </a:solidFill>
              </a:rPr>
              <a:t>1</a:t>
            </a:r>
            <a:r>
              <a:rPr lang="en-US" altLang="en-US"/>
              <a:t> if y &lt; y</a:t>
            </a:r>
            <a:r>
              <a:rPr lang="en-US" altLang="en-US" baseline="-25000"/>
              <a:t>min</a:t>
            </a:r>
            <a:r>
              <a:rPr lang="en-US" altLang="en-US"/>
              <a:t>, 0 otherwise</a:t>
            </a:r>
          </a:p>
          <a:p>
            <a:r>
              <a:rPr lang="en-US" altLang="en-US"/>
              <a:t>b</a:t>
            </a:r>
            <a:r>
              <a:rPr lang="en-US" altLang="en-US" baseline="-25000"/>
              <a:t>2</a:t>
            </a:r>
            <a:r>
              <a:rPr lang="en-US" altLang="en-US"/>
              <a:t> = 1 if x &gt; x</a:t>
            </a:r>
            <a:r>
              <a:rPr lang="en-US" altLang="en-US" baseline="-25000"/>
              <a:t>max</a:t>
            </a:r>
            <a:r>
              <a:rPr lang="en-US" altLang="en-US"/>
              <a:t>, 0 otherwise</a:t>
            </a:r>
          </a:p>
          <a:p>
            <a:r>
              <a:rPr lang="en-US" altLang="en-US"/>
              <a:t>b</a:t>
            </a:r>
            <a:r>
              <a:rPr lang="en-US" altLang="en-US" baseline="-25000"/>
              <a:t>3</a:t>
            </a:r>
            <a:r>
              <a:rPr lang="en-US" altLang="en-US"/>
              <a:t> = 1 if x &lt; x</a:t>
            </a:r>
            <a:r>
              <a:rPr lang="en-US" altLang="en-US" baseline="-25000"/>
              <a:t>min</a:t>
            </a:r>
            <a:r>
              <a:rPr lang="en-US" altLang="en-US"/>
              <a:t>, 0 otherwise</a:t>
            </a:r>
          </a:p>
        </p:txBody>
      </p:sp>
      <p:pic>
        <p:nvPicPr>
          <p:cNvPr id="39943" name="Picture 6" descr="C:\BOOK\OpenGL\Paul Final\jpeg_new\AN08F07.jpg">
            <a:extLst>
              <a:ext uri="{FF2B5EF4-FFF2-40B4-BE49-F238E27FC236}">
                <a16:creationId xmlns:a16="http://schemas.microsoft.com/office/drawing/2014/main" id="{ED72860D-C882-140E-6C55-AE92D4367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819400"/>
            <a:ext cx="37338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7" name="Rectangle 9">
            <a:extLst>
              <a:ext uri="{FF2B5EF4-FFF2-40B4-BE49-F238E27FC236}">
                <a16:creationId xmlns:a16="http://schemas.microsoft.com/office/drawing/2014/main" id="{9D4D63AD-CCAC-DBA4-36C1-20C7494B6DA6}"/>
              </a:ext>
            </a:extLst>
          </p:cNvPr>
          <p:cNvSpPr>
            <a:spLocks noChangeArrowheads="1"/>
          </p:cNvSpPr>
          <p:nvPr/>
        </p:nvSpPr>
        <p:spPr bwMode="auto">
          <a:xfrm>
            <a:off x="4854575" y="2887663"/>
            <a:ext cx="311150" cy="3968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solidFill>
                  <a:srgbClr val="FF0000"/>
                </a:solidFill>
              </a:rPr>
              <a:t>1</a:t>
            </a:r>
          </a:p>
        </p:txBody>
      </p:sp>
      <p:sp>
        <p:nvSpPr>
          <p:cNvPr id="278538" name="Rectangle 10">
            <a:extLst>
              <a:ext uri="{FF2B5EF4-FFF2-40B4-BE49-F238E27FC236}">
                <a16:creationId xmlns:a16="http://schemas.microsoft.com/office/drawing/2014/main" id="{E76BA39E-49E8-4BCC-764C-B9D0E0CFF8D6}"/>
              </a:ext>
            </a:extLst>
          </p:cNvPr>
          <p:cNvSpPr>
            <a:spLocks noChangeArrowheads="1"/>
          </p:cNvSpPr>
          <p:nvPr/>
        </p:nvSpPr>
        <p:spPr bwMode="auto">
          <a:xfrm>
            <a:off x="5807075" y="2887663"/>
            <a:ext cx="311150" cy="3968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solidFill>
                  <a:srgbClr val="FF0000"/>
                </a:solidFill>
              </a:rPr>
              <a:t>1</a:t>
            </a:r>
          </a:p>
        </p:txBody>
      </p:sp>
      <p:sp>
        <p:nvSpPr>
          <p:cNvPr id="278539" name="Rectangle 11">
            <a:extLst>
              <a:ext uri="{FF2B5EF4-FFF2-40B4-BE49-F238E27FC236}">
                <a16:creationId xmlns:a16="http://schemas.microsoft.com/office/drawing/2014/main" id="{2BA13E90-07C9-69B6-8950-36F570DC39BB}"/>
              </a:ext>
            </a:extLst>
          </p:cNvPr>
          <p:cNvSpPr>
            <a:spLocks noChangeArrowheads="1"/>
          </p:cNvSpPr>
          <p:nvPr/>
        </p:nvSpPr>
        <p:spPr bwMode="auto">
          <a:xfrm>
            <a:off x="6683375" y="2868613"/>
            <a:ext cx="311150" cy="3968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solidFill>
                  <a:srgbClr val="FF0000"/>
                </a:solidFill>
              </a:rPr>
              <a:t>1</a:t>
            </a:r>
          </a:p>
        </p:txBody>
      </p:sp>
      <p:sp>
        <p:nvSpPr>
          <p:cNvPr id="278540" name="Text Box 12">
            <a:extLst>
              <a:ext uri="{FF2B5EF4-FFF2-40B4-BE49-F238E27FC236}">
                <a16:creationId xmlns:a16="http://schemas.microsoft.com/office/drawing/2014/main" id="{5B302A4C-F7CC-E2D3-F3BC-D65CE3BB5978}"/>
              </a:ext>
            </a:extLst>
          </p:cNvPr>
          <p:cNvSpPr txBox="1">
            <a:spLocks noChangeArrowheads="1"/>
          </p:cNvSpPr>
          <p:nvPr/>
        </p:nvSpPr>
        <p:spPr bwMode="auto">
          <a:xfrm>
            <a:off x="8197850" y="2914650"/>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above</a:t>
            </a:r>
          </a:p>
        </p:txBody>
      </p:sp>
      <p:sp>
        <p:nvSpPr>
          <p:cNvPr id="278541" name="Text Box 13">
            <a:extLst>
              <a:ext uri="{FF2B5EF4-FFF2-40B4-BE49-F238E27FC236}">
                <a16:creationId xmlns:a16="http://schemas.microsoft.com/office/drawing/2014/main" id="{C1F4D51C-B83E-DEEC-305B-921AE230FB10}"/>
              </a:ext>
            </a:extLst>
          </p:cNvPr>
          <p:cNvSpPr txBox="1">
            <a:spLocks noChangeArrowheads="1"/>
          </p:cNvSpPr>
          <p:nvPr/>
        </p:nvSpPr>
        <p:spPr bwMode="auto">
          <a:xfrm>
            <a:off x="8197850" y="4114800"/>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below</a:t>
            </a:r>
          </a:p>
        </p:txBody>
      </p:sp>
      <p:sp>
        <p:nvSpPr>
          <p:cNvPr id="278542" name="Rectangle 14">
            <a:extLst>
              <a:ext uri="{FF2B5EF4-FFF2-40B4-BE49-F238E27FC236}">
                <a16:creationId xmlns:a16="http://schemas.microsoft.com/office/drawing/2014/main" id="{A8972990-E38C-B687-7E57-193D82E00CA7}"/>
              </a:ext>
            </a:extLst>
          </p:cNvPr>
          <p:cNvSpPr>
            <a:spLocks noChangeArrowheads="1"/>
          </p:cNvSpPr>
          <p:nvPr/>
        </p:nvSpPr>
        <p:spPr bwMode="auto">
          <a:xfrm>
            <a:off x="4889500" y="3981450"/>
            <a:ext cx="438150" cy="3968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0</a:t>
            </a:r>
            <a:r>
              <a:rPr lang="en-US" altLang="en-US" sz="2000" b="1">
                <a:solidFill>
                  <a:schemeClr val="accent2"/>
                </a:solidFill>
              </a:rPr>
              <a:t>1</a:t>
            </a:r>
          </a:p>
        </p:txBody>
      </p:sp>
      <p:sp>
        <p:nvSpPr>
          <p:cNvPr id="278543" name="Rectangle 15">
            <a:extLst>
              <a:ext uri="{FF2B5EF4-FFF2-40B4-BE49-F238E27FC236}">
                <a16:creationId xmlns:a16="http://schemas.microsoft.com/office/drawing/2014/main" id="{E7C10FDB-692A-9960-79A8-3CDC491C1BD2}"/>
              </a:ext>
            </a:extLst>
          </p:cNvPr>
          <p:cNvSpPr>
            <a:spLocks noChangeArrowheads="1"/>
          </p:cNvSpPr>
          <p:nvPr/>
        </p:nvSpPr>
        <p:spPr bwMode="auto">
          <a:xfrm>
            <a:off x="5791200" y="3981450"/>
            <a:ext cx="438150" cy="3968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0</a:t>
            </a:r>
            <a:r>
              <a:rPr lang="en-US" altLang="en-US" sz="2000" b="1">
                <a:solidFill>
                  <a:schemeClr val="accent2"/>
                </a:solidFill>
              </a:rPr>
              <a:t>1</a:t>
            </a:r>
          </a:p>
        </p:txBody>
      </p:sp>
      <p:sp>
        <p:nvSpPr>
          <p:cNvPr id="278544" name="Rectangle 16">
            <a:extLst>
              <a:ext uri="{FF2B5EF4-FFF2-40B4-BE49-F238E27FC236}">
                <a16:creationId xmlns:a16="http://schemas.microsoft.com/office/drawing/2014/main" id="{08818EEA-FE9D-1147-30AB-7405620ED297}"/>
              </a:ext>
            </a:extLst>
          </p:cNvPr>
          <p:cNvSpPr>
            <a:spLocks noChangeArrowheads="1"/>
          </p:cNvSpPr>
          <p:nvPr/>
        </p:nvSpPr>
        <p:spPr bwMode="auto">
          <a:xfrm>
            <a:off x="6781800" y="3981450"/>
            <a:ext cx="438150" cy="3968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t>0</a:t>
            </a:r>
            <a:r>
              <a:rPr lang="en-US" altLang="en-US" sz="2000" b="1">
                <a:solidFill>
                  <a:schemeClr val="accent2"/>
                </a:solidFill>
              </a:rPr>
              <a:t>1</a:t>
            </a:r>
          </a:p>
        </p:txBody>
      </p:sp>
      <p:sp>
        <p:nvSpPr>
          <p:cNvPr id="2" name="Text Box 16">
            <a:extLst>
              <a:ext uri="{FF2B5EF4-FFF2-40B4-BE49-F238E27FC236}">
                <a16:creationId xmlns:a16="http://schemas.microsoft.com/office/drawing/2014/main" id="{D7B1E948-AC83-42B2-3805-70FCA6CCE6C8}"/>
              </a:ext>
            </a:extLst>
          </p:cNvPr>
          <p:cNvSpPr txBox="1">
            <a:spLocks noChangeArrowheads="1"/>
          </p:cNvSpPr>
          <p:nvPr/>
        </p:nvSpPr>
        <p:spPr bwMode="auto">
          <a:xfrm>
            <a:off x="6270625" y="6175097"/>
            <a:ext cx="2873375" cy="6461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dirty="0">
                <a:latin typeface="Times New Roman" panose="02020603050405020304" pitchFamily="18" charset="0"/>
                <a:cs typeface="Arial" panose="020B0604020202020204" pitchFamily="34" charset="0"/>
              </a:rPr>
              <a:t>CLASS PARTICIPATION 2!</a:t>
            </a:r>
          </a:p>
          <a:p>
            <a:pPr>
              <a:spcBef>
                <a:spcPct val="0"/>
              </a:spcBef>
              <a:buClrTx/>
              <a:buSzTx/>
              <a:buFontTx/>
              <a:buNone/>
            </a:pPr>
            <a:r>
              <a:rPr lang="en-US" altLang="en-US" sz="1800" dirty="0">
                <a:latin typeface="Times New Roman" panose="02020603050405020304" pitchFamily="18" charset="0"/>
                <a:cs typeface="Arial" panose="020B0604020202020204" pitchFamily="34" charset="0"/>
              </a:rPr>
              <a:t>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8535">
                                            <p:txEl>
                                              <p:pRg st="0" end="0"/>
                                            </p:txEl>
                                          </p:spTgt>
                                        </p:tgtEl>
                                        <p:attrNameLst>
                                          <p:attrName>style.visibility</p:attrName>
                                        </p:attrNameLst>
                                      </p:cBhvr>
                                      <p:to>
                                        <p:strVal val="visible"/>
                                      </p:to>
                                    </p:set>
                                    <p:animEffect transition="in" filter="checkerboard(across)">
                                      <p:cBhvr>
                                        <p:cTn id="7" dur="500"/>
                                        <p:tgtEl>
                                          <p:spTgt spid="2785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78537"/>
                                        </p:tgtEl>
                                        <p:attrNameLst>
                                          <p:attrName>style.visibility</p:attrName>
                                        </p:attrNameLst>
                                      </p:cBhvr>
                                      <p:to>
                                        <p:strVal val="visible"/>
                                      </p:to>
                                    </p:set>
                                    <p:animEffect transition="in" filter="diamond(in)">
                                      <p:cBhvr>
                                        <p:cTn id="12" dur="2000"/>
                                        <p:tgtEl>
                                          <p:spTgt spid="278537"/>
                                        </p:tgtEl>
                                      </p:cBhvr>
                                    </p:animEffect>
                                  </p:childTnLst>
                                </p:cTn>
                              </p:par>
                              <p:par>
                                <p:cTn id="13" presetID="8" presetClass="entr" presetSubtype="16" fill="hold" nodeType="withEffect">
                                  <p:stCondLst>
                                    <p:cond delay="0"/>
                                  </p:stCondLst>
                                  <p:childTnLst>
                                    <p:set>
                                      <p:cBhvr>
                                        <p:cTn id="14" dur="1" fill="hold">
                                          <p:stCondLst>
                                            <p:cond delay="0"/>
                                          </p:stCondLst>
                                        </p:cTn>
                                        <p:tgtEl>
                                          <p:spTgt spid="278538"/>
                                        </p:tgtEl>
                                        <p:attrNameLst>
                                          <p:attrName>style.visibility</p:attrName>
                                        </p:attrNameLst>
                                      </p:cBhvr>
                                      <p:to>
                                        <p:strVal val="visible"/>
                                      </p:to>
                                    </p:set>
                                    <p:animEffect transition="in" filter="diamond(in)">
                                      <p:cBhvr>
                                        <p:cTn id="15" dur="2000"/>
                                        <p:tgtEl>
                                          <p:spTgt spid="278538"/>
                                        </p:tgtEl>
                                      </p:cBhvr>
                                    </p:animEffect>
                                  </p:childTnLst>
                                </p:cTn>
                              </p:par>
                              <p:par>
                                <p:cTn id="16" presetID="8" presetClass="entr" presetSubtype="16" fill="hold" nodeType="withEffect">
                                  <p:stCondLst>
                                    <p:cond delay="0"/>
                                  </p:stCondLst>
                                  <p:childTnLst>
                                    <p:set>
                                      <p:cBhvr>
                                        <p:cTn id="17" dur="1" fill="hold">
                                          <p:stCondLst>
                                            <p:cond delay="0"/>
                                          </p:stCondLst>
                                        </p:cTn>
                                        <p:tgtEl>
                                          <p:spTgt spid="278539"/>
                                        </p:tgtEl>
                                        <p:attrNameLst>
                                          <p:attrName>style.visibility</p:attrName>
                                        </p:attrNameLst>
                                      </p:cBhvr>
                                      <p:to>
                                        <p:strVal val="visible"/>
                                      </p:to>
                                    </p:set>
                                    <p:animEffect transition="in" filter="diamond(in)">
                                      <p:cBhvr>
                                        <p:cTn id="18" dur="2000"/>
                                        <p:tgtEl>
                                          <p:spTgt spid="278539"/>
                                        </p:tgtEl>
                                      </p:cBhvr>
                                    </p:animEffect>
                                  </p:childTnLst>
                                </p:cTn>
                              </p:par>
                              <p:par>
                                <p:cTn id="19" presetID="8" presetClass="entr" presetSubtype="16" fill="hold" nodeType="withEffect">
                                  <p:stCondLst>
                                    <p:cond delay="0"/>
                                  </p:stCondLst>
                                  <p:childTnLst>
                                    <p:set>
                                      <p:cBhvr>
                                        <p:cTn id="20" dur="1" fill="hold">
                                          <p:stCondLst>
                                            <p:cond delay="0"/>
                                          </p:stCondLst>
                                        </p:cTn>
                                        <p:tgtEl>
                                          <p:spTgt spid="278540"/>
                                        </p:tgtEl>
                                        <p:attrNameLst>
                                          <p:attrName>style.visibility</p:attrName>
                                        </p:attrNameLst>
                                      </p:cBhvr>
                                      <p:to>
                                        <p:strVal val="visible"/>
                                      </p:to>
                                    </p:set>
                                    <p:animEffect transition="in" filter="diamond(in)">
                                      <p:cBhvr>
                                        <p:cTn id="21" dur="2000"/>
                                        <p:tgtEl>
                                          <p:spTgt spid="27854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278535">
                                            <p:txEl>
                                              <p:pRg st="1" end="1"/>
                                            </p:txEl>
                                          </p:spTgt>
                                        </p:tgtEl>
                                        <p:attrNameLst>
                                          <p:attrName>style.visibility</p:attrName>
                                        </p:attrNameLst>
                                      </p:cBhvr>
                                      <p:to>
                                        <p:strVal val="visible"/>
                                      </p:to>
                                    </p:set>
                                    <p:animEffect transition="in" filter="checkerboard(across)">
                                      <p:cBhvr>
                                        <p:cTn id="26" dur="500"/>
                                        <p:tgtEl>
                                          <p:spTgt spid="278535">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nodeType="clickEffect">
                                  <p:stCondLst>
                                    <p:cond delay="0"/>
                                  </p:stCondLst>
                                  <p:childTnLst>
                                    <p:set>
                                      <p:cBhvr>
                                        <p:cTn id="30" dur="1" fill="hold">
                                          <p:stCondLst>
                                            <p:cond delay="0"/>
                                          </p:stCondLst>
                                        </p:cTn>
                                        <p:tgtEl>
                                          <p:spTgt spid="278542"/>
                                        </p:tgtEl>
                                        <p:attrNameLst>
                                          <p:attrName>style.visibility</p:attrName>
                                        </p:attrNameLst>
                                      </p:cBhvr>
                                      <p:to>
                                        <p:strVal val="visible"/>
                                      </p:to>
                                    </p:set>
                                    <p:animEffect transition="in" filter="diamond(in)">
                                      <p:cBhvr>
                                        <p:cTn id="31" dur="2000"/>
                                        <p:tgtEl>
                                          <p:spTgt spid="278542"/>
                                        </p:tgtEl>
                                      </p:cBhvr>
                                    </p:animEffect>
                                  </p:childTnLst>
                                </p:cTn>
                              </p:par>
                              <p:par>
                                <p:cTn id="32" presetID="8" presetClass="entr" presetSubtype="16" fill="hold" nodeType="withEffect">
                                  <p:stCondLst>
                                    <p:cond delay="0"/>
                                  </p:stCondLst>
                                  <p:childTnLst>
                                    <p:set>
                                      <p:cBhvr>
                                        <p:cTn id="33" dur="1" fill="hold">
                                          <p:stCondLst>
                                            <p:cond delay="0"/>
                                          </p:stCondLst>
                                        </p:cTn>
                                        <p:tgtEl>
                                          <p:spTgt spid="278543"/>
                                        </p:tgtEl>
                                        <p:attrNameLst>
                                          <p:attrName>style.visibility</p:attrName>
                                        </p:attrNameLst>
                                      </p:cBhvr>
                                      <p:to>
                                        <p:strVal val="visible"/>
                                      </p:to>
                                    </p:set>
                                    <p:animEffect transition="in" filter="diamond(in)">
                                      <p:cBhvr>
                                        <p:cTn id="34" dur="2000"/>
                                        <p:tgtEl>
                                          <p:spTgt spid="278543"/>
                                        </p:tgtEl>
                                      </p:cBhvr>
                                    </p:animEffect>
                                  </p:childTnLst>
                                </p:cTn>
                              </p:par>
                              <p:par>
                                <p:cTn id="35" presetID="8" presetClass="entr" presetSubtype="16" fill="hold" nodeType="withEffect">
                                  <p:stCondLst>
                                    <p:cond delay="0"/>
                                  </p:stCondLst>
                                  <p:childTnLst>
                                    <p:set>
                                      <p:cBhvr>
                                        <p:cTn id="36" dur="1" fill="hold">
                                          <p:stCondLst>
                                            <p:cond delay="0"/>
                                          </p:stCondLst>
                                        </p:cTn>
                                        <p:tgtEl>
                                          <p:spTgt spid="278544"/>
                                        </p:tgtEl>
                                        <p:attrNameLst>
                                          <p:attrName>style.visibility</p:attrName>
                                        </p:attrNameLst>
                                      </p:cBhvr>
                                      <p:to>
                                        <p:strVal val="visible"/>
                                      </p:to>
                                    </p:set>
                                    <p:animEffect transition="in" filter="diamond(in)">
                                      <p:cBhvr>
                                        <p:cTn id="37" dur="2000"/>
                                        <p:tgtEl>
                                          <p:spTgt spid="278544"/>
                                        </p:tgtEl>
                                      </p:cBhvr>
                                    </p:animEffect>
                                  </p:childTnLst>
                                </p:cTn>
                              </p:par>
                              <p:par>
                                <p:cTn id="38" presetID="8" presetClass="entr" presetSubtype="16" fill="hold" nodeType="withEffect">
                                  <p:stCondLst>
                                    <p:cond delay="0"/>
                                  </p:stCondLst>
                                  <p:childTnLst>
                                    <p:set>
                                      <p:cBhvr>
                                        <p:cTn id="39" dur="1" fill="hold">
                                          <p:stCondLst>
                                            <p:cond delay="0"/>
                                          </p:stCondLst>
                                        </p:cTn>
                                        <p:tgtEl>
                                          <p:spTgt spid="278541"/>
                                        </p:tgtEl>
                                        <p:attrNameLst>
                                          <p:attrName>style.visibility</p:attrName>
                                        </p:attrNameLst>
                                      </p:cBhvr>
                                      <p:to>
                                        <p:strVal val="visible"/>
                                      </p:to>
                                    </p:set>
                                    <p:animEffect transition="in" filter="diamond(in)">
                                      <p:cBhvr>
                                        <p:cTn id="40" dur="2000"/>
                                        <p:tgtEl>
                                          <p:spTgt spid="278541"/>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checkerboard(across)">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7" grpId="0" animBg="1"/>
      <p:bldP spid="278538" grpId="0" animBg="1"/>
      <p:bldP spid="278539" grpId="0" animBg="1"/>
      <p:bldP spid="278540" grpId="0"/>
      <p:bldP spid="278541" grpId="0"/>
      <p:bldP spid="278542" grpId="0" animBg="1"/>
      <p:bldP spid="278543" grpId="0" animBg="1"/>
      <p:bldP spid="278544" grpId="0" animBg="1"/>
      <p:bldP spid="2" grpId="0" animBg="1"/>
      <p:bldP spid="2" grpId="1" animBg="1"/>
      <p:bldP spid="2"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C60120-4E0F-403E-B201-A2801E15C566}"/>
              </a:ext>
            </a:extLst>
          </p:cNvPr>
          <p:cNvPicPr>
            <a:picLocks noChangeAspect="1"/>
          </p:cNvPicPr>
          <p:nvPr/>
        </p:nvPicPr>
        <p:blipFill rotWithShape="1">
          <a:blip r:embed="rId3"/>
          <a:srcRect l="24672" t="89088" r="31315" b="-21130"/>
          <a:stretch/>
        </p:blipFill>
        <p:spPr>
          <a:xfrm>
            <a:off x="136456" y="4698205"/>
            <a:ext cx="5859408" cy="2224077"/>
          </a:xfrm>
          <a:prstGeom prst="rect">
            <a:avLst/>
          </a:prstGeom>
        </p:spPr>
      </p:pic>
      <p:sp>
        <p:nvSpPr>
          <p:cNvPr id="107522" name="Slide Number Placeholder 1">
            <a:extLst>
              <a:ext uri="{FF2B5EF4-FFF2-40B4-BE49-F238E27FC236}">
                <a16:creationId xmlns:a16="http://schemas.microsoft.com/office/drawing/2014/main" id="{4032A8BA-B25F-DF1C-D5D1-EE14E8A142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6333D2C8-02CE-48B0-B36F-99B71A2A408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45</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Star: 7 Points 1">
            <a:extLst>
              <a:ext uri="{FF2B5EF4-FFF2-40B4-BE49-F238E27FC236}">
                <a16:creationId xmlns:a16="http://schemas.microsoft.com/office/drawing/2014/main" id="{73A3CB76-C3C0-4C94-AA9B-8EE683FF6849}"/>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
        <p:nvSpPr>
          <p:cNvPr id="8" name="Text Box 7">
            <a:extLst>
              <a:ext uri="{FF2B5EF4-FFF2-40B4-BE49-F238E27FC236}">
                <a16:creationId xmlns:a16="http://schemas.microsoft.com/office/drawing/2014/main" id="{2EA77211-71DE-0E6A-F275-7BD2A09DF092}"/>
              </a:ext>
            </a:extLst>
          </p:cNvPr>
          <p:cNvSpPr txBox="1">
            <a:spLocks noChangeArrowheads="1"/>
          </p:cNvSpPr>
          <p:nvPr/>
        </p:nvSpPr>
        <p:spPr bwMode="auto">
          <a:xfrm>
            <a:off x="6262688" y="4298155"/>
            <a:ext cx="26908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Self Graded - correctly</a:t>
            </a:r>
            <a:endParaRPr kumimoji="0" lang="en-US" altLang="en-US" sz="2000" b="1" i="0" u="none" strike="noStrike" kern="1200" cap="none" spc="0" normalizeH="0" baseline="0" noProof="0" dirty="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9" name="Picture 8">
            <a:extLst>
              <a:ext uri="{FF2B5EF4-FFF2-40B4-BE49-F238E27FC236}">
                <a16:creationId xmlns:a16="http://schemas.microsoft.com/office/drawing/2014/main" id="{3AF6F248-6FB4-5059-5FD5-F77357816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500" t="47292" r="55833" b="21082"/>
          <a:stretch>
            <a:fillRect/>
          </a:stretch>
        </p:blipFill>
        <p:spPr bwMode="auto">
          <a:xfrm>
            <a:off x="6602482" y="5334000"/>
            <a:ext cx="2405062"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A8E0A64-99BB-010B-B0FF-CB7E3925EDF5}"/>
              </a:ext>
            </a:extLst>
          </p:cNvPr>
          <p:cNvSpPr>
            <a:spLocks noChangeArrowheads="1"/>
          </p:cNvSpPr>
          <p:nvPr/>
        </p:nvSpPr>
        <p:spPr bwMode="auto">
          <a:xfrm>
            <a:off x="245993" y="4760131"/>
            <a:ext cx="5749871" cy="642554"/>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4" name="Picture 3">
            <a:extLst>
              <a:ext uri="{FF2B5EF4-FFF2-40B4-BE49-F238E27FC236}">
                <a16:creationId xmlns:a16="http://schemas.microsoft.com/office/drawing/2014/main" id="{3DB55636-8C0D-F559-51AC-B92E07A78F20}"/>
              </a:ext>
            </a:extLst>
          </p:cNvPr>
          <p:cNvPicPr>
            <a:picLocks noChangeAspect="1"/>
          </p:cNvPicPr>
          <p:nvPr/>
        </p:nvPicPr>
        <p:blipFill rotWithShape="1">
          <a:blip r:embed="rId5"/>
          <a:srcRect l="1492" t="14734" r="65834" b="46346"/>
          <a:stretch/>
        </p:blipFill>
        <p:spPr>
          <a:xfrm>
            <a:off x="2133600" y="30568"/>
            <a:ext cx="6801365" cy="3860405"/>
          </a:xfrm>
          <a:prstGeom prst="rect">
            <a:avLst/>
          </a:prstGeom>
        </p:spPr>
      </p:pic>
      <p:sp>
        <p:nvSpPr>
          <p:cNvPr id="12" name="Rectangle 11">
            <a:extLst>
              <a:ext uri="{FF2B5EF4-FFF2-40B4-BE49-F238E27FC236}">
                <a16:creationId xmlns:a16="http://schemas.microsoft.com/office/drawing/2014/main" id="{4ACD1A3A-7EC1-5028-EF24-DF997676026F}"/>
              </a:ext>
            </a:extLst>
          </p:cNvPr>
          <p:cNvSpPr>
            <a:spLocks noChangeArrowheads="1"/>
          </p:cNvSpPr>
          <p:nvPr/>
        </p:nvSpPr>
        <p:spPr bwMode="auto">
          <a:xfrm>
            <a:off x="2133600" y="6053137"/>
            <a:ext cx="458787" cy="461963"/>
          </a:xfrm>
          <a:prstGeom prst="rect">
            <a:avLst/>
          </a:prstGeom>
          <a:solidFill>
            <a:srgbClr val="FF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b</a:t>
            </a:r>
            <a:r>
              <a:rPr kumimoji="0" lang="en-US" altLang="en-US" sz="2400" b="1" i="0" u="none" strike="noStrike" kern="1200" cap="none" spc="0" normalizeH="0" baseline="-25000" noProof="0">
                <a:ln>
                  <a:noFill/>
                </a:ln>
                <a:solidFill>
                  <a:srgbClr val="FF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0</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26133382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0-#ppt_w/2"/>
                                          </p:val>
                                        </p:tav>
                                        <p:tav tm="100000">
                                          <p:val>
                                            <p:strVal val="#ppt_x"/>
                                          </p:val>
                                        </p:tav>
                                      </p:tavLst>
                                    </p:anim>
                                    <p:anim calcmode="lin" valueType="num">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anim calcmode="lin" valueType="num">
                                      <p:cBhvr>
                                        <p:cTn id="20" dur="2000" fill="hold"/>
                                        <p:tgtEl>
                                          <p:spTgt spid="12"/>
                                        </p:tgtEl>
                                        <p:attrNameLst>
                                          <p:attrName>ppt_w</p:attrName>
                                        </p:attrNameLst>
                                      </p:cBhvr>
                                      <p:tavLst>
                                        <p:tav tm="0" fmla="#ppt_w*sin(2.5*pi*$)">
                                          <p:val>
                                            <p:fltVal val="0"/>
                                          </p:val>
                                        </p:tav>
                                        <p:tav tm="100000">
                                          <p:val>
                                            <p:fltVal val="1"/>
                                          </p:val>
                                        </p:tav>
                                      </p:tavLst>
                                    </p:anim>
                                    <p:anim calcmode="lin" valueType="num">
                                      <p:cBhvr>
                                        <p:cTn id="21"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802AA34C-E8DA-1F45-F004-540353D3E9D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C3CC1811-3E22-40E6-AC22-F729B4C15AE8}" type="slidenum">
              <a:rPr lang="es-ES" altLang="en-US" sz="1000">
                <a:latin typeface="Arial" panose="020B0604020202020204" pitchFamily="34" charset="0"/>
              </a:rPr>
              <a:pPr lvl="1" algn="r"/>
              <a:t>46</a:t>
            </a:fld>
            <a:endParaRPr lang="es-ES" altLang="en-US" sz="1000">
              <a:latin typeface="Arial" panose="020B0604020202020204" pitchFamily="34" charset="0"/>
            </a:endParaRPr>
          </a:p>
        </p:txBody>
      </p:sp>
      <p:sp>
        <p:nvSpPr>
          <p:cNvPr id="40963" name="Rectangle 2">
            <a:extLst>
              <a:ext uri="{FF2B5EF4-FFF2-40B4-BE49-F238E27FC236}">
                <a16:creationId xmlns:a16="http://schemas.microsoft.com/office/drawing/2014/main" id="{857AFDFF-EB13-0497-E049-01AFA962E997}"/>
              </a:ext>
            </a:extLst>
          </p:cNvPr>
          <p:cNvSpPr>
            <a:spLocks noGrp="1" noChangeArrowheads="1"/>
          </p:cNvSpPr>
          <p:nvPr>
            <p:ph type="title" idx="4294967295"/>
          </p:nvPr>
        </p:nvSpPr>
        <p:spPr>
          <a:xfrm>
            <a:off x="457200" y="228600"/>
            <a:ext cx="6248400" cy="1066800"/>
          </a:xfrm>
        </p:spPr>
        <p:txBody>
          <a:bodyPr/>
          <a:lstStyle/>
          <a:p>
            <a:r>
              <a:rPr lang="en-US" altLang="en-US">
                <a:ea typeface="ＭＳ Ｐゴシック" panose="020B0600070205080204" pitchFamily="34" charset="-128"/>
              </a:rPr>
              <a:t>Using </a:t>
            </a:r>
            <a:r>
              <a:rPr lang="en-US" altLang="en-US">
                <a:solidFill>
                  <a:srgbClr val="FF0000"/>
                </a:solidFill>
                <a:ea typeface="ＭＳ Ｐゴシック" panose="020B0600070205080204" pitchFamily="34" charset="-128"/>
              </a:rPr>
              <a:t>Outcodes</a:t>
            </a:r>
          </a:p>
        </p:txBody>
      </p:sp>
      <p:sp>
        <p:nvSpPr>
          <p:cNvPr id="279557" name="Rectangle 3">
            <a:extLst>
              <a:ext uri="{FF2B5EF4-FFF2-40B4-BE49-F238E27FC236}">
                <a16:creationId xmlns:a16="http://schemas.microsoft.com/office/drawing/2014/main" id="{5A6A06FE-AB47-09BE-6188-B6BC5E73FA47}"/>
              </a:ext>
            </a:extLst>
          </p:cNvPr>
          <p:cNvSpPr>
            <a:spLocks noGrp="1" noChangeArrowheads="1"/>
          </p:cNvSpPr>
          <p:nvPr>
            <p:ph type="body" idx="4294967295"/>
          </p:nvPr>
        </p:nvSpPr>
        <p:spPr>
          <a:xfrm>
            <a:off x="0" y="1524000"/>
            <a:ext cx="9144000" cy="4724400"/>
          </a:xfrm>
        </p:spPr>
        <p:txBody>
          <a:bodyPr/>
          <a:lstStyle/>
          <a:p>
            <a:pPr>
              <a:buFontTx/>
              <a:buNone/>
            </a:pPr>
            <a:r>
              <a:rPr lang="en-US" altLang="en-US">
                <a:ea typeface="ＭＳ Ｐゴシック" panose="020B0600070205080204" pitchFamily="34" charset="-128"/>
              </a:rPr>
              <a:t>Consider the 5 cases below</a:t>
            </a:r>
          </a:p>
          <a:p>
            <a:r>
              <a:rPr lang="en-US" altLang="en-US">
                <a:solidFill>
                  <a:srgbClr val="FF0000"/>
                </a:solidFill>
                <a:ea typeface="ＭＳ Ｐゴシック" panose="020B0600070205080204" pitchFamily="34" charset="-128"/>
              </a:rPr>
              <a:t>AB</a:t>
            </a:r>
            <a:r>
              <a:rPr lang="en-US" altLang="en-US">
                <a:ea typeface="ＭＳ Ｐゴシック" panose="020B0600070205080204" pitchFamily="34" charset="-128"/>
              </a:rPr>
              <a:t>: outcode(</a:t>
            </a:r>
            <a:r>
              <a:rPr lang="en-US" altLang="en-US">
                <a:solidFill>
                  <a:srgbClr val="00B050"/>
                </a:solidFill>
                <a:ea typeface="ＭＳ Ｐゴシック" panose="020B0600070205080204" pitchFamily="34" charset="-128"/>
              </a:rPr>
              <a:t>A</a:t>
            </a:r>
            <a:r>
              <a:rPr lang="en-US" altLang="en-US">
                <a:ea typeface="ＭＳ Ｐゴシック" panose="020B0600070205080204" pitchFamily="34" charset="-128"/>
              </a:rPr>
              <a:t>) = outcode(</a:t>
            </a:r>
            <a:r>
              <a:rPr lang="en-US" altLang="en-US">
                <a:solidFill>
                  <a:srgbClr val="00B050"/>
                </a:solidFill>
                <a:ea typeface="ＭＳ Ｐゴシック" panose="020B0600070205080204" pitchFamily="34" charset="-128"/>
              </a:rPr>
              <a:t>B</a:t>
            </a:r>
            <a:r>
              <a:rPr lang="en-US" altLang="en-US">
                <a:ea typeface="ＭＳ Ｐゴシック" panose="020B0600070205080204" pitchFamily="34" charset="-128"/>
              </a:rPr>
              <a:t>) = 0</a:t>
            </a:r>
          </a:p>
          <a:p>
            <a:pPr lvl="1"/>
            <a:r>
              <a:rPr lang="en-US" altLang="en-US" b="1">
                <a:solidFill>
                  <a:srgbClr val="FF9900"/>
                </a:solidFill>
                <a:ea typeface="ＭＳ Ｐゴシック" panose="020B0600070205080204" pitchFamily="34" charset="-128"/>
              </a:rPr>
              <a:t>Accept </a:t>
            </a:r>
            <a:r>
              <a:rPr lang="en-US" altLang="en-US">
                <a:solidFill>
                  <a:srgbClr val="FFC000"/>
                </a:solidFill>
                <a:ea typeface="ＭＳ Ｐゴシック" panose="020B0600070205080204" pitchFamily="34" charset="-128"/>
              </a:rPr>
              <a:t>line segment</a:t>
            </a:r>
          </a:p>
        </p:txBody>
      </p:sp>
      <p:pic>
        <p:nvPicPr>
          <p:cNvPr id="40965" name="Picture 4" descr="C:\BOOK\OpenGL\Paul Final\jpeg_new\AN08F08.jpg">
            <a:extLst>
              <a:ext uri="{FF2B5EF4-FFF2-40B4-BE49-F238E27FC236}">
                <a16:creationId xmlns:a16="http://schemas.microsoft.com/office/drawing/2014/main" id="{FB9D1FD2-0FCA-11FB-684C-360EA2E16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429000"/>
            <a:ext cx="5334000" cy="237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6">
            <a:extLst>
              <a:ext uri="{FF2B5EF4-FFF2-40B4-BE49-F238E27FC236}">
                <a16:creationId xmlns:a16="http://schemas.microsoft.com/office/drawing/2014/main" id="{84E30A61-81AD-7296-A293-04DB99F5C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0"/>
            <a:ext cx="2786063"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a:extLst>
              <a:ext uri="{FF2B5EF4-FFF2-40B4-BE49-F238E27FC236}">
                <a16:creationId xmlns:a16="http://schemas.microsoft.com/office/drawing/2014/main" id="{A42982B8-C951-6B69-7709-1F3BA83B12E1}"/>
              </a:ext>
            </a:extLst>
          </p:cNvPr>
          <p:cNvCxnSpPr>
            <a:cxnSpLocks noChangeShapeType="1"/>
          </p:cNvCxnSpPr>
          <p:nvPr/>
        </p:nvCxnSpPr>
        <p:spPr bwMode="auto">
          <a:xfrm flipV="1">
            <a:off x="3790950" y="4800600"/>
            <a:ext cx="1009650" cy="419100"/>
          </a:xfrm>
          <a:prstGeom prst="line">
            <a:avLst/>
          </a:prstGeom>
          <a:noFill/>
          <a:ln w="63500"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279557">
                                            <p:txEl>
                                              <p:pRg st="1" end="1"/>
                                            </p:txEl>
                                          </p:spTgt>
                                        </p:tgtEl>
                                        <p:attrNameLst>
                                          <p:attrName>style.visibility</p:attrName>
                                        </p:attrNameLst>
                                      </p:cBhvr>
                                      <p:to>
                                        <p:strVal val="visible"/>
                                      </p:to>
                                    </p:set>
                                    <p:animEffect transition="in" filter="checkerboard(across)">
                                      <p:cBhvr>
                                        <p:cTn id="25" dur="500"/>
                                        <p:tgtEl>
                                          <p:spTgt spid="279557">
                                            <p:txEl>
                                              <p:pRg st="1" end="1"/>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279557">
                                            <p:txEl>
                                              <p:pRg st="2" end="2"/>
                                            </p:txEl>
                                          </p:spTgt>
                                        </p:tgtEl>
                                        <p:attrNameLst>
                                          <p:attrName>style.visibility</p:attrName>
                                        </p:attrNameLst>
                                      </p:cBhvr>
                                      <p:to>
                                        <p:strVal val="visible"/>
                                      </p:to>
                                    </p:set>
                                    <p:animEffect transition="in" filter="checkerboard(across)">
                                      <p:cBhvr>
                                        <p:cTn id="28" dur="500"/>
                                        <p:tgtEl>
                                          <p:spTgt spid="27955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A92211E0-31D3-A76E-4882-CDAAA5FA606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E511864-5CE1-4537-8F2A-B831D5D8851F}" type="slidenum">
              <a:rPr lang="es-ES" altLang="en-US" sz="1000">
                <a:latin typeface="Arial" panose="020B0604020202020204" pitchFamily="34" charset="0"/>
              </a:rPr>
              <a:pPr lvl="1" algn="r"/>
              <a:t>47</a:t>
            </a:fld>
            <a:endParaRPr lang="es-ES" altLang="en-US" sz="1000">
              <a:latin typeface="Arial" panose="020B0604020202020204" pitchFamily="34" charset="0"/>
            </a:endParaRPr>
          </a:p>
        </p:txBody>
      </p:sp>
      <p:sp>
        <p:nvSpPr>
          <p:cNvPr id="41987" name="Rectangle 2">
            <a:extLst>
              <a:ext uri="{FF2B5EF4-FFF2-40B4-BE49-F238E27FC236}">
                <a16:creationId xmlns:a16="http://schemas.microsoft.com/office/drawing/2014/main" id="{B33A2720-B2AE-373D-0FA7-AD2EBC102DA4}"/>
              </a:ext>
            </a:extLst>
          </p:cNvPr>
          <p:cNvSpPr>
            <a:spLocks noGrp="1" noChangeArrowheads="1"/>
          </p:cNvSpPr>
          <p:nvPr>
            <p:ph type="title" idx="4294967295"/>
          </p:nvPr>
        </p:nvSpPr>
        <p:spPr>
          <a:xfrm>
            <a:off x="457200" y="190500"/>
            <a:ext cx="6248400" cy="1066800"/>
          </a:xfrm>
        </p:spPr>
        <p:txBody>
          <a:bodyPr/>
          <a:lstStyle/>
          <a:p>
            <a:r>
              <a:rPr lang="en-US" altLang="en-US">
                <a:ea typeface="ＭＳ Ｐゴシック" panose="020B0600070205080204" pitchFamily="34" charset="-128"/>
              </a:rPr>
              <a:t>Using </a:t>
            </a:r>
            <a:r>
              <a:rPr lang="en-US" altLang="en-US">
                <a:solidFill>
                  <a:srgbClr val="FF0000"/>
                </a:solidFill>
                <a:ea typeface="ＭＳ Ｐゴシック" panose="020B0600070205080204" pitchFamily="34" charset="-128"/>
              </a:rPr>
              <a:t>Outcodes</a:t>
            </a:r>
          </a:p>
        </p:txBody>
      </p:sp>
      <p:sp>
        <p:nvSpPr>
          <p:cNvPr id="280581" name="Rectangle 3">
            <a:extLst>
              <a:ext uri="{FF2B5EF4-FFF2-40B4-BE49-F238E27FC236}">
                <a16:creationId xmlns:a16="http://schemas.microsoft.com/office/drawing/2014/main" id="{99CEF6D1-A85D-6C5B-107C-B7047A1F74EA}"/>
              </a:ext>
            </a:extLst>
          </p:cNvPr>
          <p:cNvSpPr>
            <a:spLocks noGrp="1" noChangeArrowheads="1"/>
          </p:cNvSpPr>
          <p:nvPr>
            <p:ph type="body" idx="4294967295"/>
          </p:nvPr>
        </p:nvSpPr>
        <p:spPr>
          <a:xfrm>
            <a:off x="-457200" y="1524000"/>
            <a:ext cx="9753600" cy="4724400"/>
          </a:xfrm>
        </p:spPr>
        <p:txBody>
          <a:bodyPr/>
          <a:lstStyle/>
          <a:p>
            <a:r>
              <a:rPr lang="en-US" altLang="en-US">
                <a:solidFill>
                  <a:srgbClr val="FF0000"/>
                </a:solidFill>
                <a:ea typeface="ＭＳ Ｐゴシック" panose="020B0600070205080204" pitchFamily="34" charset="-128"/>
              </a:rPr>
              <a:t>  CD</a:t>
            </a:r>
            <a:r>
              <a:rPr lang="en-US" altLang="en-US">
                <a:ea typeface="ＭＳ Ｐゴシック" panose="020B0600070205080204" pitchFamily="34" charset="-128"/>
              </a:rPr>
              <a:t>: outcode (</a:t>
            </a:r>
            <a:r>
              <a:rPr lang="en-US" altLang="en-US">
                <a:solidFill>
                  <a:srgbClr val="00B050"/>
                </a:solidFill>
                <a:ea typeface="ＭＳ Ｐゴシック" panose="020B0600070205080204" pitchFamily="34" charset="-128"/>
              </a:rPr>
              <a:t>C</a:t>
            </a:r>
            <a:r>
              <a:rPr lang="en-US" altLang="en-US">
                <a:ea typeface="ＭＳ Ｐゴシック" panose="020B0600070205080204" pitchFamily="34" charset="-128"/>
              </a:rPr>
              <a:t>) = 0, outcode(</a:t>
            </a:r>
            <a:r>
              <a:rPr lang="en-US" altLang="en-US">
                <a:solidFill>
                  <a:srgbClr val="00B050"/>
                </a:solidFill>
                <a:ea typeface="ＭＳ Ｐゴシック" panose="020B0600070205080204" pitchFamily="34" charset="-128"/>
              </a:rPr>
              <a:t>D</a:t>
            </a:r>
            <a:r>
              <a:rPr lang="en-US" altLang="en-US">
                <a:ea typeface="ＭＳ Ｐゴシック" panose="020B0600070205080204" pitchFamily="34" charset="-128"/>
              </a:rPr>
              <a:t>) </a:t>
            </a:r>
            <a:r>
              <a:rPr lang="en-US" altLang="en-US">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rPr>
              <a:t> 0</a:t>
            </a:r>
          </a:p>
          <a:p>
            <a:pPr lvl="1"/>
            <a:r>
              <a:rPr lang="en-US" altLang="en-US" b="1">
                <a:solidFill>
                  <a:schemeClr val="accent1"/>
                </a:solidFill>
                <a:ea typeface="ＭＳ Ｐゴシック" panose="020B0600070205080204" pitchFamily="34" charset="-128"/>
              </a:rPr>
              <a:t>Compute </a:t>
            </a:r>
            <a:r>
              <a:rPr lang="en-US" altLang="en-US" b="1">
                <a:solidFill>
                  <a:srgbClr val="FF0000"/>
                </a:solidFill>
                <a:ea typeface="ＭＳ Ｐゴシック" panose="020B0600070205080204" pitchFamily="34" charset="-128"/>
              </a:rPr>
              <a:t>intersection</a:t>
            </a:r>
          </a:p>
          <a:p>
            <a:pPr lvl="1"/>
            <a:r>
              <a:rPr lang="en-US" altLang="en-US" b="1">
                <a:solidFill>
                  <a:srgbClr val="990033"/>
                </a:solidFill>
                <a:ea typeface="ＭＳ Ｐゴシック" panose="020B0600070205080204" pitchFamily="34" charset="-128"/>
              </a:rPr>
              <a:t>Location of 1 in outcode(D) determines which </a:t>
            </a:r>
            <a:r>
              <a:rPr lang="en-US" altLang="en-US" b="1">
                <a:solidFill>
                  <a:srgbClr val="FFC000"/>
                </a:solidFill>
                <a:ea typeface="ＭＳ Ｐゴシック" panose="020B0600070205080204" pitchFamily="34" charset="-128"/>
              </a:rPr>
              <a:t>edge</a:t>
            </a:r>
            <a:r>
              <a:rPr lang="en-US" altLang="en-US" b="1">
                <a:solidFill>
                  <a:srgbClr val="990033"/>
                </a:solidFill>
                <a:ea typeface="ＭＳ Ｐゴシック" panose="020B0600070205080204" pitchFamily="34" charset="-128"/>
              </a:rPr>
              <a:t> to </a:t>
            </a:r>
            <a:r>
              <a:rPr lang="en-US" altLang="en-US" b="1">
                <a:solidFill>
                  <a:srgbClr val="FF0000"/>
                </a:solidFill>
                <a:ea typeface="ＭＳ Ｐゴシック" panose="020B0600070205080204" pitchFamily="34" charset="-128"/>
              </a:rPr>
              <a:t>intersect </a:t>
            </a:r>
            <a:r>
              <a:rPr lang="en-US" altLang="en-US" b="1">
                <a:solidFill>
                  <a:srgbClr val="990033"/>
                </a:solidFill>
                <a:ea typeface="ＭＳ Ｐゴシック" panose="020B0600070205080204" pitchFamily="34" charset="-128"/>
              </a:rPr>
              <a:t>with</a:t>
            </a:r>
          </a:p>
          <a:p>
            <a:pPr lvl="1"/>
            <a:r>
              <a:rPr lang="en-US" altLang="en-US">
                <a:ea typeface="ＭＳ Ｐゴシック" panose="020B0600070205080204" pitchFamily="34" charset="-128"/>
              </a:rPr>
              <a:t>Note if there were a segment from </a:t>
            </a:r>
            <a:r>
              <a:rPr lang="en-US" altLang="en-US">
                <a:solidFill>
                  <a:srgbClr val="00B050"/>
                </a:solidFill>
                <a:ea typeface="ＭＳ Ｐゴシック" panose="020B0600070205080204" pitchFamily="34" charset="-128"/>
              </a:rPr>
              <a:t>A</a:t>
            </a:r>
            <a:r>
              <a:rPr lang="en-US" altLang="en-US">
                <a:ea typeface="ＭＳ Ｐゴシック" panose="020B0600070205080204" pitchFamily="34" charset="-128"/>
              </a:rPr>
              <a:t> to a point in a region with 2 ones in </a:t>
            </a:r>
            <a:r>
              <a:rPr lang="en-US" altLang="en-US">
                <a:solidFill>
                  <a:srgbClr val="FF0000"/>
                </a:solidFill>
                <a:ea typeface="ＭＳ Ｐゴシック" panose="020B0600070205080204" pitchFamily="34" charset="-128"/>
              </a:rPr>
              <a:t>outcode</a:t>
            </a:r>
            <a:r>
              <a:rPr lang="en-US" altLang="en-US">
                <a:ea typeface="ＭＳ Ｐゴシック" panose="020B0600070205080204" pitchFamily="34" charset="-128"/>
              </a:rPr>
              <a:t>, we might have to do </a:t>
            </a:r>
            <a:r>
              <a:rPr lang="en-US" altLang="en-US" b="1">
                <a:solidFill>
                  <a:schemeClr val="accent1"/>
                </a:solidFill>
                <a:ea typeface="ＭＳ Ｐゴシック" panose="020B0600070205080204" pitchFamily="34" charset="-128"/>
              </a:rPr>
              <a:t>2 </a:t>
            </a:r>
            <a:r>
              <a:rPr lang="en-US" altLang="en-US" b="1">
                <a:solidFill>
                  <a:srgbClr val="FF0000"/>
                </a:solidFill>
                <a:ea typeface="ＭＳ Ｐゴシック" panose="020B0600070205080204" pitchFamily="34" charset="-128"/>
              </a:rPr>
              <a:t>intersections</a:t>
            </a:r>
          </a:p>
        </p:txBody>
      </p:sp>
      <p:pic>
        <p:nvPicPr>
          <p:cNvPr id="41989" name="Picture 4" descr="C:\BOOK\OpenGL\Paul Final\jpeg_new\AN08F08.jpg">
            <a:extLst>
              <a:ext uri="{FF2B5EF4-FFF2-40B4-BE49-F238E27FC236}">
                <a16:creationId xmlns:a16="http://schemas.microsoft.com/office/drawing/2014/main" id="{BD75A380-6F6F-954B-696C-2E9AE8BF3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4572000"/>
            <a:ext cx="426720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a:extLst>
              <a:ext uri="{FF2B5EF4-FFF2-40B4-BE49-F238E27FC236}">
                <a16:creationId xmlns:a16="http://schemas.microsoft.com/office/drawing/2014/main" id="{3F75D79C-896F-97B6-C0E3-30FF263BA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0"/>
            <a:ext cx="27432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a:extLst>
              <a:ext uri="{FF2B5EF4-FFF2-40B4-BE49-F238E27FC236}">
                <a16:creationId xmlns:a16="http://schemas.microsoft.com/office/drawing/2014/main" id="{521BA803-5F69-7B00-01AB-9CACDA675110}"/>
              </a:ext>
            </a:extLst>
          </p:cNvPr>
          <p:cNvCxnSpPr>
            <a:cxnSpLocks noChangeShapeType="1"/>
          </p:cNvCxnSpPr>
          <p:nvPr/>
        </p:nvCxnSpPr>
        <p:spPr bwMode="auto">
          <a:xfrm flipV="1">
            <a:off x="4953000" y="5621338"/>
            <a:ext cx="652463" cy="436562"/>
          </a:xfrm>
          <a:prstGeom prst="line">
            <a:avLst/>
          </a:prstGeom>
          <a:noFill/>
          <a:ln w="63500"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sp>
        <p:nvSpPr>
          <p:cNvPr id="4" name="Oval 3">
            <a:extLst>
              <a:ext uri="{FF2B5EF4-FFF2-40B4-BE49-F238E27FC236}">
                <a16:creationId xmlns:a16="http://schemas.microsoft.com/office/drawing/2014/main" id="{BA6DFE11-89AB-C368-CC60-14870048A83B}"/>
              </a:ext>
            </a:extLst>
          </p:cNvPr>
          <p:cNvSpPr>
            <a:spLocks noChangeArrowheads="1"/>
          </p:cNvSpPr>
          <p:nvPr/>
        </p:nvSpPr>
        <p:spPr bwMode="auto">
          <a:xfrm>
            <a:off x="8077200" y="457200"/>
            <a:ext cx="190500" cy="266700"/>
          </a:xfrm>
          <a:prstGeom prst="ellipse">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280581">
                                            <p:txEl>
                                              <p:pRg st="3" end="3"/>
                                            </p:txEl>
                                          </p:spTgt>
                                        </p:tgtEl>
                                        <p:attrNameLst>
                                          <p:attrName>style.visibility</p:attrName>
                                        </p:attrNameLst>
                                      </p:cBhvr>
                                      <p:to>
                                        <p:strVal val="visible"/>
                                      </p:to>
                                    </p:set>
                                    <p:animEffect transition="in" filter="checkerboard(across)">
                                      <p:cBhvr>
                                        <p:cTn id="25" dur="500"/>
                                        <p:tgtEl>
                                          <p:spTgt spid="280581">
                                            <p:txEl>
                                              <p:pRg st="3" end="3"/>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6" presetClass="entr" presetSubtype="0" fill="hold" nodeType="clickEffect">
                                  <p:stCondLst>
                                    <p:cond delay="0"/>
                                  </p:stCondLst>
                                  <p:childTnLst>
                                    <p:set>
                                      <p:cBhvr>
                                        <p:cTn id="29" dur="1" fill="hold">
                                          <p:stCondLst>
                                            <p:cond delay="0"/>
                                          </p:stCondLst>
                                        </p:cTn>
                                        <p:tgtEl>
                                          <p:spTgt spid="280581">
                                            <p:txEl>
                                              <p:pRg st="1" end="1"/>
                                            </p:txEl>
                                          </p:spTgt>
                                        </p:tgtEl>
                                        <p:attrNameLst>
                                          <p:attrName>style.visibility</p:attrName>
                                        </p:attrNameLst>
                                      </p:cBhvr>
                                      <p:to>
                                        <p:strVal val="visible"/>
                                      </p:to>
                                    </p:set>
                                    <p:animEffect transition="in" filter="wipe(down)">
                                      <p:cBhvr>
                                        <p:cTn id="30" dur="580">
                                          <p:stCondLst>
                                            <p:cond delay="0"/>
                                          </p:stCondLst>
                                        </p:cTn>
                                        <p:tgtEl>
                                          <p:spTgt spid="280581">
                                            <p:txEl>
                                              <p:pRg st="1" end="1"/>
                                            </p:txEl>
                                          </p:spTgt>
                                        </p:tgtEl>
                                      </p:cBhvr>
                                    </p:animEffect>
                                    <p:anim calcmode="lin" valueType="num">
                                      <p:cBhvr>
                                        <p:cTn id="31" dur="1822" tmFilter="0,0; 0.14,0.36; 0.43,0.73; 0.71,0.91; 1.0,1.0">
                                          <p:stCondLst>
                                            <p:cond delay="0"/>
                                          </p:stCondLst>
                                        </p:cTn>
                                        <p:tgtEl>
                                          <p:spTgt spid="280581">
                                            <p:txEl>
                                              <p:pRg st="1" end="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80581">
                                            <p:txEl>
                                              <p:pRg st="1" end="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80581">
                                            <p:txEl>
                                              <p:pRg st="1" end="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80581">
                                            <p:txEl>
                                              <p:pRg st="1" end="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80581">
                                            <p:txEl>
                                              <p:pRg st="1" end="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280581">
                                            <p:txEl>
                                              <p:pRg st="1" end="1"/>
                                            </p:txEl>
                                          </p:spTgt>
                                        </p:tgtEl>
                                      </p:cBhvr>
                                      <p:to x="100000" y="60000"/>
                                    </p:animScale>
                                    <p:animScale>
                                      <p:cBhvr>
                                        <p:cTn id="37" dur="166" decel="50000">
                                          <p:stCondLst>
                                            <p:cond delay="676"/>
                                          </p:stCondLst>
                                        </p:cTn>
                                        <p:tgtEl>
                                          <p:spTgt spid="280581">
                                            <p:txEl>
                                              <p:pRg st="1" end="1"/>
                                            </p:txEl>
                                          </p:spTgt>
                                        </p:tgtEl>
                                      </p:cBhvr>
                                      <p:to x="100000" y="100000"/>
                                    </p:animScale>
                                    <p:animScale>
                                      <p:cBhvr>
                                        <p:cTn id="38" dur="26">
                                          <p:stCondLst>
                                            <p:cond delay="1312"/>
                                          </p:stCondLst>
                                        </p:cTn>
                                        <p:tgtEl>
                                          <p:spTgt spid="280581">
                                            <p:txEl>
                                              <p:pRg st="1" end="1"/>
                                            </p:txEl>
                                          </p:spTgt>
                                        </p:tgtEl>
                                      </p:cBhvr>
                                      <p:to x="100000" y="80000"/>
                                    </p:animScale>
                                    <p:animScale>
                                      <p:cBhvr>
                                        <p:cTn id="39" dur="166" decel="50000">
                                          <p:stCondLst>
                                            <p:cond delay="1338"/>
                                          </p:stCondLst>
                                        </p:cTn>
                                        <p:tgtEl>
                                          <p:spTgt spid="280581">
                                            <p:txEl>
                                              <p:pRg st="1" end="1"/>
                                            </p:txEl>
                                          </p:spTgt>
                                        </p:tgtEl>
                                      </p:cBhvr>
                                      <p:to x="100000" y="100000"/>
                                    </p:animScale>
                                    <p:animScale>
                                      <p:cBhvr>
                                        <p:cTn id="40" dur="26">
                                          <p:stCondLst>
                                            <p:cond delay="1642"/>
                                          </p:stCondLst>
                                        </p:cTn>
                                        <p:tgtEl>
                                          <p:spTgt spid="280581">
                                            <p:txEl>
                                              <p:pRg st="1" end="1"/>
                                            </p:txEl>
                                          </p:spTgt>
                                        </p:tgtEl>
                                      </p:cBhvr>
                                      <p:to x="100000" y="90000"/>
                                    </p:animScale>
                                    <p:animScale>
                                      <p:cBhvr>
                                        <p:cTn id="41" dur="166" decel="50000">
                                          <p:stCondLst>
                                            <p:cond delay="1668"/>
                                          </p:stCondLst>
                                        </p:cTn>
                                        <p:tgtEl>
                                          <p:spTgt spid="280581">
                                            <p:txEl>
                                              <p:pRg st="1" end="1"/>
                                            </p:txEl>
                                          </p:spTgt>
                                        </p:tgtEl>
                                      </p:cBhvr>
                                      <p:to x="100000" y="100000"/>
                                    </p:animScale>
                                    <p:animScale>
                                      <p:cBhvr>
                                        <p:cTn id="42" dur="26">
                                          <p:stCondLst>
                                            <p:cond delay="1808"/>
                                          </p:stCondLst>
                                        </p:cTn>
                                        <p:tgtEl>
                                          <p:spTgt spid="280581">
                                            <p:txEl>
                                              <p:pRg st="1" end="1"/>
                                            </p:txEl>
                                          </p:spTgt>
                                        </p:tgtEl>
                                      </p:cBhvr>
                                      <p:to x="100000" y="95000"/>
                                    </p:animScale>
                                    <p:animScale>
                                      <p:cBhvr>
                                        <p:cTn id="43" dur="166" decel="50000">
                                          <p:stCondLst>
                                            <p:cond delay="1834"/>
                                          </p:stCondLst>
                                        </p:cTn>
                                        <p:tgtEl>
                                          <p:spTgt spid="280581">
                                            <p:txEl>
                                              <p:pRg st="1" end="1"/>
                                            </p:txEl>
                                          </p:spTgt>
                                        </p:tgtEl>
                                      </p:cBhvr>
                                      <p:to x="100000" y="100000"/>
                                    </p:animScale>
                                  </p:childTnLst>
                                </p:cTn>
                              </p:par>
                            </p:childTnLst>
                          </p:cTn>
                        </p:par>
                      </p:childTnLst>
                    </p:cTn>
                  </p:par>
                  <p:par>
                    <p:cTn id="44" fill="hold" nodeType="clickPar">
                      <p:stCondLst>
                        <p:cond delay="indefinite"/>
                      </p:stCondLst>
                      <p:childTnLst>
                        <p:par>
                          <p:cTn id="45" fill="hold" nodeType="withGroup">
                            <p:stCondLst>
                              <p:cond delay="0"/>
                            </p:stCondLst>
                            <p:childTnLst>
                              <p:par>
                                <p:cTn id="46" presetID="26" presetClass="entr" presetSubtype="0" fill="hold" nodeType="clickEffect">
                                  <p:stCondLst>
                                    <p:cond delay="0"/>
                                  </p:stCondLst>
                                  <p:childTnLst>
                                    <p:set>
                                      <p:cBhvr>
                                        <p:cTn id="47" dur="1" fill="hold">
                                          <p:stCondLst>
                                            <p:cond delay="0"/>
                                          </p:stCondLst>
                                        </p:cTn>
                                        <p:tgtEl>
                                          <p:spTgt spid="280581">
                                            <p:txEl>
                                              <p:pRg st="2" end="2"/>
                                            </p:txEl>
                                          </p:spTgt>
                                        </p:tgtEl>
                                        <p:attrNameLst>
                                          <p:attrName>style.visibility</p:attrName>
                                        </p:attrNameLst>
                                      </p:cBhvr>
                                      <p:to>
                                        <p:strVal val="visible"/>
                                      </p:to>
                                    </p:set>
                                    <p:animEffect transition="in" filter="wipe(down)">
                                      <p:cBhvr>
                                        <p:cTn id="48" dur="580">
                                          <p:stCondLst>
                                            <p:cond delay="0"/>
                                          </p:stCondLst>
                                        </p:cTn>
                                        <p:tgtEl>
                                          <p:spTgt spid="280581">
                                            <p:txEl>
                                              <p:pRg st="2" end="2"/>
                                            </p:txEl>
                                          </p:spTgt>
                                        </p:tgtEl>
                                      </p:cBhvr>
                                    </p:animEffect>
                                    <p:anim calcmode="lin" valueType="num">
                                      <p:cBhvr>
                                        <p:cTn id="49" dur="1822" tmFilter="0,0; 0.14,0.36; 0.43,0.73; 0.71,0.91; 1.0,1.0">
                                          <p:stCondLst>
                                            <p:cond delay="0"/>
                                          </p:stCondLst>
                                        </p:cTn>
                                        <p:tgtEl>
                                          <p:spTgt spid="280581">
                                            <p:txEl>
                                              <p:pRg st="2" end="2"/>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280581">
                                            <p:txEl>
                                              <p:pRg st="2" end="2"/>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280581">
                                            <p:txEl>
                                              <p:pRg st="2" end="2"/>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280581">
                                            <p:txEl>
                                              <p:pRg st="2" end="2"/>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280581">
                                            <p:txEl>
                                              <p:pRg st="2" end="2"/>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280581">
                                            <p:txEl>
                                              <p:pRg st="2" end="2"/>
                                            </p:txEl>
                                          </p:spTgt>
                                        </p:tgtEl>
                                      </p:cBhvr>
                                      <p:to x="100000" y="60000"/>
                                    </p:animScale>
                                    <p:animScale>
                                      <p:cBhvr>
                                        <p:cTn id="55" dur="166" decel="50000">
                                          <p:stCondLst>
                                            <p:cond delay="676"/>
                                          </p:stCondLst>
                                        </p:cTn>
                                        <p:tgtEl>
                                          <p:spTgt spid="280581">
                                            <p:txEl>
                                              <p:pRg st="2" end="2"/>
                                            </p:txEl>
                                          </p:spTgt>
                                        </p:tgtEl>
                                      </p:cBhvr>
                                      <p:to x="100000" y="100000"/>
                                    </p:animScale>
                                    <p:animScale>
                                      <p:cBhvr>
                                        <p:cTn id="56" dur="26">
                                          <p:stCondLst>
                                            <p:cond delay="1312"/>
                                          </p:stCondLst>
                                        </p:cTn>
                                        <p:tgtEl>
                                          <p:spTgt spid="280581">
                                            <p:txEl>
                                              <p:pRg st="2" end="2"/>
                                            </p:txEl>
                                          </p:spTgt>
                                        </p:tgtEl>
                                      </p:cBhvr>
                                      <p:to x="100000" y="80000"/>
                                    </p:animScale>
                                    <p:animScale>
                                      <p:cBhvr>
                                        <p:cTn id="57" dur="166" decel="50000">
                                          <p:stCondLst>
                                            <p:cond delay="1338"/>
                                          </p:stCondLst>
                                        </p:cTn>
                                        <p:tgtEl>
                                          <p:spTgt spid="280581">
                                            <p:txEl>
                                              <p:pRg st="2" end="2"/>
                                            </p:txEl>
                                          </p:spTgt>
                                        </p:tgtEl>
                                      </p:cBhvr>
                                      <p:to x="100000" y="100000"/>
                                    </p:animScale>
                                    <p:animScale>
                                      <p:cBhvr>
                                        <p:cTn id="58" dur="26">
                                          <p:stCondLst>
                                            <p:cond delay="1642"/>
                                          </p:stCondLst>
                                        </p:cTn>
                                        <p:tgtEl>
                                          <p:spTgt spid="280581">
                                            <p:txEl>
                                              <p:pRg st="2" end="2"/>
                                            </p:txEl>
                                          </p:spTgt>
                                        </p:tgtEl>
                                      </p:cBhvr>
                                      <p:to x="100000" y="90000"/>
                                    </p:animScale>
                                    <p:animScale>
                                      <p:cBhvr>
                                        <p:cTn id="59" dur="166" decel="50000">
                                          <p:stCondLst>
                                            <p:cond delay="1668"/>
                                          </p:stCondLst>
                                        </p:cTn>
                                        <p:tgtEl>
                                          <p:spTgt spid="280581">
                                            <p:txEl>
                                              <p:pRg st="2" end="2"/>
                                            </p:txEl>
                                          </p:spTgt>
                                        </p:tgtEl>
                                      </p:cBhvr>
                                      <p:to x="100000" y="100000"/>
                                    </p:animScale>
                                    <p:animScale>
                                      <p:cBhvr>
                                        <p:cTn id="60" dur="26">
                                          <p:stCondLst>
                                            <p:cond delay="1808"/>
                                          </p:stCondLst>
                                        </p:cTn>
                                        <p:tgtEl>
                                          <p:spTgt spid="280581">
                                            <p:txEl>
                                              <p:pRg st="2" end="2"/>
                                            </p:txEl>
                                          </p:spTgt>
                                        </p:tgtEl>
                                      </p:cBhvr>
                                      <p:to x="100000" y="95000"/>
                                    </p:animScale>
                                    <p:animScale>
                                      <p:cBhvr>
                                        <p:cTn id="61" dur="166" decel="50000">
                                          <p:stCondLst>
                                            <p:cond delay="1834"/>
                                          </p:stCondLst>
                                        </p:cTn>
                                        <p:tgtEl>
                                          <p:spTgt spid="280581">
                                            <p:txEl>
                                              <p:pRg st="2" end="2"/>
                                            </p:txEl>
                                          </p:spTgt>
                                        </p:tgtEl>
                                      </p:cBhvr>
                                      <p:to x="100000" y="100000"/>
                                    </p:animScale>
                                  </p:childTnLst>
                                </p:cTn>
                              </p:par>
                            </p:childTnLst>
                          </p:cTn>
                        </p:par>
                      </p:childTnLst>
                    </p:cTn>
                  </p:par>
                  <p:par>
                    <p:cTn id="62" fill="hold" nodeType="clickPar">
                      <p:stCondLst>
                        <p:cond delay="indefinite"/>
                      </p:stCondLst>
                      <p:childTnLst>
                        <p:par>
                          <p:cTn id="63" fill="hold" nodeType="withGroup">
                            <p:stCondLst>
                              <p:cond delay="0"/>
                            </p:stCondLst>
                            <p:childTnLst>
                              <p:par>
                                <p:cTn id="64" presetID="45" presetClass="entr" presetSubtype="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2000"/>
                                        <p:tgtEl>
                                          <p:spTgt spid="4"/>
                                        </p:tgtEl>
                                      </p:cBhvr>
                                    </p:animEffect>
                                    <p:anim calcmode="lin" valueType="num">
                                      <p:cBhvr>
                                        <p:cTn id="67" dur="2000" fill="hold"/>
                                        <p:tgtEl>
                                          <p:spTgt spid="4"/>
                                        </p:tgtEl>
                                        <p:attrNameLst>
                                          <p:attrName>ppt_w</p:attrName>
                                        </p:attrNameLst>
                                      </p:cBhvr>
                                      <p:tavLst>
                                        <p:tav tm="0" fmla="#ppt_w*sin(2.5*pi*$)">
                                          <p:val>
                                            <p:fltVal val="0"/>
                                          </p:val>
                                        </p:tav>
                                        <p:tav tm="100000">
                                          <p:val>
                                            <p:fltVal val="1"/>
                                          </p:val>
                                        </p:tav>
                                      </p:tavLst>
                                    </p:anim>
                                    <p:anim calcmode="lin" valueType="num">
                                      <p:cBhvr>
                                        <p:cTn id="68"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6" presetClass="entr" presetSubtype="0" fill="hold" nodeType="clickEffect">
                                  <p:stCondLst>
                                    <p:cond delay="0"/>
                                  </p:stCondLst>
                                  <p:childTnLst>
                                    <p:set>
                                      <p:cBhvr>
                                        <p:cTn id="72" dur="1" fill="hold">
                                          <p:stCondLst>
                                            <p:cond delay="0"/>
                                          </p:stCondLst>
                                        </p:cTn>
                                        <p:tgtEl>
                                          <p:spTgt spid="280581">
                                            <p:txEl>
                                              <p:pRg st="3" end="3"/>
                                            </p:txEl>
                                          </p:spTgt>
                                        </p:tgtEl>
                                        <p:attrNameLst>
                                          <p:attrName>style.visibility</p:attrName>
                                        </p:attrNameLst>
                                      </p:cBhvr>
                                      <p:to>
                                        <p:strVal val="visible"/>
                                      </p:to>
                                    </p:set>
                                    <p:animEffect transition="in" filter="wipe(down)">
                                      <p:cBhvr>
                                        <p:cTn id="73" dur="580">
                                          <p:stCondLst>
                                            <p:cond delay="0"/>
                                          </p:stCondLst>
                                        </p:cTn>
                                        <p:tgtEl>
                                          <p:spTgt spid="280581">
                                            <p:txEl>
                                              <p:pRg st="3" end="3"/>
                                            </p:txEl>
                                          </p:spTgt>
                                        </p:tgtEl>
                                      </p:cBhvr>
                                    </p:animEffect>
                                    <p:anim calcmode="lin" valueType="num">
                                      <p:cBhvr>
                                        <p:cTn id="74" dur="1822" tmFilter="0,0; 0.14,0.36; 0.43,0.73; 0.71,0.91; 1.0,1.0">
                                          <p:stCondLst>
                                            <p:cond delay="0"/>
                                          </p:stCondLst>
                                        </p:cTn>
                                        <p:tgtEl>
                                          <p:spTgt spid="280581">
                                            <p:txEl>
                                              <p:pRg st="3" end="3"/>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280581">
                                            <p:txEl>
                                              <p:pRg st="3" end="3"/>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280581">
                                            <p:txEl>
                                              <p:pRg st="3" end="3"/>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280581">
                                            <p:txEl>
                                              <p:pRg st="3" end="3"/>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280581">
                                            <p:txEl>
                                              <p:pRg st="3" end="3"/>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280581">
                                            <p:txEl>
                                              <p:pRg st="3" end="3"/>
                                            </p:txEl>
                                          </p:spTgt>
                                        </p:tgtEl>
                                      </p:cBhvr>
                                      <p:to x="100000" y="60000"/>
                                    </p:animScale>
                                    <p:animScale>
                                      <p:cBhvr>
                                        <p:cTn id="80" dur="166" decel="50000">
                                          <p:stCondLst>
                                            <p:cond delay="676"/>
                                          </p:stCondLst>
                                        </p:cTn>
                                        <p:tgtEl>
                                          <p:spTgt spid="280581">
                                            <p:txEl>
                                              <p:pRg st="3" end="3"/>
                                            </p:txEl>
                                          </p:spTgt>
                                        </p:tgtEl>
                                      </p:cBhvr>
                                      <p:to x="100000" y="100000"/>
                                    </p:animScale>
                                    <p:animScale>
                                      <p:cBhvr>
                                        <p:cTn id="81" dur="26">
                                          <p:stCondLst>
                                            <p:cond delay="1312"/>
                                          </p:stCondLst>
                                        </p:cTn>
                                        <p:tgtEl>
                                          <p:spTgt spid="280581">
                                            <p:txEl>
                                              <p:pRg st="3" end="3"/>
                                            </p:txEl>
                                          </p:spTgt>
                                        </p:tgtEl>
                                      </p:cBhvr>
                                      <p:to x="100000" y="80000"/>
                                    </p:animScale>
                                    <p:animScale>
                                      <p:cBhvr>
                                        <p:cTn id="82" dur="166" decel="50000">
                                          <p:stCondLst>
                                            <p:cond delay="1338"/>
                                          </p:stCondLst>
                                        </p:cTn>
                                        <p:tgtEl>
                                          <p:spTgt spid="280581">
                                            <p:txEl>
                                              <p:pRg st="3" end="3"/>
                                            </p:txEl>
                                          </p:spTgt>
                                        </p:tgtEl>
                                      </p:cBhvr>
                                      <p:to x="100000" y="100000"/>
                                    </p:animScale>
                                    <p:animScale>
                                      <p:cBhvr>
                                        <p:cTn id="83" dur="26">
                                          <p:stCondLst>
                                            <p:cond delay="1642"/>
                                          </p:stCondLst>
                                        </p:cTn>
                                        <p:tgtEl>
                                          <p:spTgt spid="280581">
                                            <p:txEl>
                                              <p:pRg st="3" end="3"/>
                                            </p:txEl>
                                          </p:spTgt>
                                        </p:tgtEl>
                                      </p:cBhvr>
                                      <p:to x="100000" y="90000"/>
                                    </p:animScale>
                                    <p:animScale>
                                      <p:cBhvr>
                                        <p:cTn id="84" dur="166" decel="50000">
                                          <p:stCondLst>
                                            <p:cond delay="1668"/>
                                          </p:stCondLst>
                                        </p:cTn>
                                        <p:tgtEl>
                                          <p:spTgt spid="280581">
                                            <p:txEl>
                                              <p:pRg st="3" end="3"/>
                                            </p:txEl>
                                          </p:spTgt>
                                        </p:tgtEl>
                                      </p:cBhvr>
                                      <p:to x="100000" y="100000"/>
                                    </p:animScale>
                                    <p:animScale>
                                      <p:cBhvr>
                                        <p:cTn id="85" dur="26">
                                          <p:stCondLst>
                                            <p:cond delay="1808"/>
                                          </p:stCondLst>
                                        </p:cTn>
                                        <p:tgtEl>
                                          <p:spTgt spid="280581">
                                            <p:txEl>
                                              <p:pRg st="3" end="3"/>
                                            </p:txEl>
                                          </p:spTgt>
                                        </p:tgtEl>
                                      </p:cBhvr>
                                      <p:to x="100000" y="95000"/>
                                    </p:animScale>
                                    <p:animScale>
                                      <p:cBhvr>
                                        <p:cTn id="86" dur="166" decel="50000">
                                          <p:stCondLst>
                                            <p:cond delay="1834"/>
                                          </p:stCondLst>
                                        </p:cTn>
                                        <p:tgtEl>
                                          <p:spTgt spid="280581">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79EC7C98-F5AC-3BCD-9F57-2F209A623A1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D041007-3344-4EEF-BDB2-40020BF83B67}" type="slidenum">
              <a:rPr lang="es-ES" altLang="en-US" sz="1000">
                <a:latin typeface="Arial" panose="020B0604020202020204" pitchFamily="34" charset="0"/>
              </a:rPr>
              <a:pPr lvl="1" algn="r"/>
              <a:t>48</a:t>
            </a:fld>
            <a:endParaRPr lang="es-ES" altLang="en-US" sz="1000">
              <a:latin typeface="Arial" panose="020B0604020202020204" pitchFamily="34" charset="0"/>
            </a:endParaRPr>
          </a:p>
        </p:txBody>
      </p:sp>
      <p:sp>
        <p:nvSpPr>
          <p:cNvPr id="43011" name="Rectangle 2">
            <a:extLst>
              <a:ext uri="{FF2B5EF4-FFF2-40B4-BE49-F238E27FC236}">
                <a16:creationId xmlns:a16="http://schemas.microsoft.com/office/drawing/2014/main" id="{60E93321-1A5D-77C6-6274-8C3A2F8C4C61}"/>
              </a:ext>
            </a:extLst>
          </p:cNvPr>
          <p:cNvSpPr>
            <a:spLocks noGrp="1" noChangeArrowheads="1"/>
          </p:cNvSpPr>
          <p:nvPr>
            <p:ph type="title" idx="4294967295"/>
          </p:nvPr>
        </p:nvSpPr>
        <p:spPr>
          <a:xfrm>
            <a:off x="762000" y="201613"/>
            <a:ext cx="6248400" cy="1066800"/>
          </a:xfrm>
        </p:spPr>
        <p:txBody>
          <a:bodyPr/>
          <a:lstStyle/>
          <a:p>
            <a:r>
              <a:rPr lang="en-US" altLang="en-US">
                <a:ea typeface="ＭＳ Ｐゴシック" panose="020B0600070205080204" pitchFamily="34" charset="-128"/>
              </a:rPr>
              <a:t>Using </a:t>
            </a:r>
            <a:r>
              <a:rPr lang="en-US" altLang="en-US">
                <a:solidFill>
                  <a:srgbClr val="FF0000"/>
                </a:solidFill>
                <a:ea typeface="ＭＳ Ｐゴシック" panose="020B0600070205080204" pitchFamily="34" charset="-128"/>
              </a:rPr>
              <a:t>Outcodes</a:t>
            </a:r>
          </a:p>
        </p:txBody>
      </p:sp>
      <p:sp>
        <p:nvSpPr>
          <p:cNvPr id="41988" name="Rectangle 3">
            <a:extLst>
              <a:ext uri="{FF2B5EF4-FFF2-40B4-BE49-F238E27FC236}">
                <a16:creationId xmlns:a16="http://schemas.microsoft.com/office/drawing/2014/main" id="{9E8D3E97-E377-FBD1-DF1E-52F2A3920D88}"/>
              </a:ext>
            </a:extLst>
          </p:cNvPr>
          <p:cNvSpPr>
            <a:spLocks noGrp="1" noChangeArrowheads="1"/>
          </p:cNvSpPr>
          <p:nvPr>
            <p:ph type="body" idx="4294967295"/>
          </p:nvPr>
        </p:nvSpPr>
        <p:spPr>
          <a:xfrm>
            <a:off x="-228600" y="1447800"/>
            <a:ext cx="9372600" cy="4724400"/>
          </a:xfrm>
        </p:spPr>
        <p:txBody>
          <a:bodyPr/>
          <a:lstStyle/>
          <a:p>
            <a:r>
              <a:rPr lang="en-US" altLang="en-US">
                <a:solidFill>
                  <a:srgbClr val="FF0000"/>
                </a:solidFill>
                <a:ea typeface="ＭＳ Ｐゴシック" panose="020B0600070205080204" pitchFamily="34" charset="-128"/>
              </a:rPr>
              <a:t>EF</a:t>
            </a:r>
            <a:r>
              <a:rPr lang="en-US" altLang="en-US">
                <a:ea typeface="ＭＳ Ｐゴシック" panose="020B0600070205080204" pitchFamily="34" charset="-128"/>
              </a:rPr>
              <a:t>: outcode(</a:t>
            </a:r>
            <a:r>
              <a:rPr lang="en-US" altLang="en-US">
                <a:solidFill>
                  <a:srgbClr val="00B050"/>
                </a:solidFill>
                <a:ea typeface="ＭＳ Ｐゴシック" panose="020B0600070205080204" pitchFamily="34" charset="-128"/>
              </a:rPr>
              <a:t>E</a:t>
            </a:r>
            <a:r>
              <a:rPr lang="en-US" altLang="en-US">
                <a:ea typeface="ＭＳ Ｐゴシック" panose="020B0600070205080204" pitchFamily="34" charset="-128"/>
              </a:rPr>
              <a:t>) logically </a:t>
            </a:r>
            <a:r>
              <a:rPr lang="en-US" altLang="en-US" b="1">
                <a:solidFill>
                  <a:srgbClr val="FF0000"/>
                </a:solidFill>
                <a:ea typeface="ＭＳ Ｐゴシック" panose="020B0600070205080204" pitchFamily="34" charset="-128"/>
              </a:rPr>
              <a:t>AND</a:t>
            </a:r>
            <a:r>
              <a:rPr lang="en-US" altLang="en-US">
                <a:ea typeface="ＭＳ Ｐゴシック" panose="020B0600070205080204" pitchFamily="34" charset="-128"/>
              </a:rPr>
              <a:t>ed with outcode(</a:t>
            </a:r>
            <a:r>
              <a:rPr lang="en-US" altLang="en-US">
                <a:solidFill>
                  <a:srgbClr val="00B050"/>
                </a:solidFill>
                <a:ea typeface="ＭＳ Ｐゴシック" panose="020B0600070205080204" pitchFamily="34" charset="-128"/>
              </a:rPr>
              <a:t>F</a:t>
            </a:r>
            <a:r>
              <a:rPr lang="en-US" altLang="en-US">
                <a:ea typeface="ＭＳ Ｐゴシック" panose="020B0600070205080204" pitchFamily="34" charset="-128"/>
              </a:rPr>
              <a:t>) (bitwise) </a:t>
            </a:r>
            <a:r>
              <a:rPr lang="en-US" altLang="en-US">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rPr>
              <a:t> 0</a:t>
            </a:r>
          </a:p>
          <a:p>
            <a:pPr lvl="1"/>
            <a:r>
              <a:rPr lang="en-US" altLang="en-US">
                <a:ea typeface="ＭＳ Ｐゴシック" panose="020B0600070205080204" pitchFamily="34" charset="-128"/>
              </a:rPr>
              <a:t>Both</a:t>
            </a:r>
            <a:r>
              <a:rPr lang="en-US" altLang="en-US" b="1">
                <a:solidFill>
                  <a:srgbClr val="FF0000"/>
                </a:solidFill>
                <a:ea typeface="ＭＳ Ｐゴシック" panose="020B0600070205080204" pitchFamily="34" charset="-128"/>
              </a:rPr>
              <a:t> outcodes</a:t>
            </a:r>
            <a:r>
              <a:rPr lang="en-US" altLang="en-US">
                <a:ea typeface="ＭＳ Ｐゴシック" panose="020B0600070205080204" pitchFamily="34" charset="-128"/>
              </a:rPr>
              <a:t> have a 1 bit in the same place</a:t>
            </a:r>
          </a:p>
          <a:p>
            <a:pPr lvl="1"/>
            <a:r>
              <a:rPr lang="en-US" altLang="en-US">
                <a:solidFill>
                  <a:srgbClr val="FFC000"/>
                </a:solidFill>
                <a:ea typeface="ＭＳ Ｐゴシック" panose="020B0600070205080204" pitchFamily="34" charset="-128"/>
              </a:rPr>
              <a:t>Line segment </a:t>
            </a:r>
            <a:r>
              <a:rPr lang="en-US" altLang="en-US">
                <a:ea typeface="ＭＳ Ｐゴシック" panose="020B0600070205080204" pitchFamily="34" charset="-128"/>
              </a:rPr>
              <a:t>is outside of corresponding side of clipping window</a:t>
            </a:r>
          </a:p>
          <a:p>
            <a:pPr lvl="1"/>
            <a:r>
              <a:rPr lang="en-US" altLang="en-US" b="1">
                <a:solidFill>
                  <a:srgbClr val="FF9900"/>
                </a:solidFill>
                <a:ea typeface="ＭＳ Ｐゴシック" panose="020B0600070205080204" pitchFamily="34" charset="-128"/>
              </a:rPr>
              <a:t>reject</a:t>
            </a:r>
          </a:p>
        </p:txBody>
      </p:sp>
      <p:pic>
        <p:nvPicPr>
          <p:cNvPr id="43013" name="Picture 4" descr="C:\BOOK\OpenGL\Paul Final\jpeg_new\AN08F08.jpg">
            <a:extLst>
              <a:ext uri="{FF2B5EF4-FFF2-40B4-BE49-F238E27FC236}">
                <a16:creationId xmlns:a16="http://schemas.microsoft.com/office/drawing/2014/main" id="{F4CDB16C-3814-1145-2761-E4504E001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4572000"/>
            <a:ext cx="4419600"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13AD4826-45DD-06B2-A2C1-73DC0A71464D}"/>
              </a:ext>
            </a:extLst>
          </p:cNvPr>
          <p:cNvCxnSpPr>
            <a:cxnSpLocks noChangeShapeType="1"/>
          </p:cNvCxnSpPr>
          <p:nvPr/>
        </p:nvCxnSpPr>
        <p:spPr bwMode="auto">
          <a:xfrm flipV="1">
            <a:off x="5722938" y="5707063"/>
            <a:ext cx="949325" cy="660400"/>
          </a:xfrm>
          <a:prstGeom prst="line">
            <a:avLst/>
          </a:prstGeom>
          <a:noFill/>
          <a:ln w="63500"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pic>
        <p:nvPicPr>
          <p:cNvPr id="43015" name="Picture 6">
            <a:extLst>
              <a:ext uri="{FF2B5EF4-FFF2-40B4-BE49-F238E27FC236}">
                <a16:creationId xmlns:a16="http://schemas.microsoft.com/office/drawing/2014/main" id="{A2F00ADD-10E4-0EF5-142A-6F0A6010B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0"/>
            <a:ext cx="2786063"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a:extLst>
              <a:ext uri="{FF2B5EF4-FFF2-40B4-BE49-F238E27FC236}">
                <a16:creationId xmlns:a16="http://schemas.microsoft.com/office/drawing/2014/main" id="{D257774F-65D3-7B85-33A7-3970ED1B9A14}"/>
              </a:ext>
            </a:extLst>
          </p:cNvPr>
          <p:cNvSpPr>
            <a:spLocks noChangeArrowheads="1"/>
          </p:cNvSpPr>
          <p:nvPr/>
        </p:nvSpPr>
        <p:spPr bwMode="auto">
          <a:xfrm>
            <a:off x="8001000" y="457200"/>
            <a:ext cx="190500" cy="266700"/>
          </a:xfrm>
          <a:prstGeom prst="ellipse">
            <a:avLst/>
          </a:prstGeom>
          <a:noFill/>
          <a:ln w="38100" algn="ctr">
            <a:solidFill>
              <a:srgbClr val="00B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45"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5" presetClass="entr" presetSubtype="0" fill="hold" nodeType="clickEffect">
                                  <p:stCondLst>
                                    <p:cond delay="0"/>
                                  </p:stCondLst>
                                  <p:childTnLst>
                                    <p:set>
                                      <p:cBhvr>
                                        <p:cTn id="31" dur="1" fill="hold">
                                          <p:stCondLst>
                                            <p:cond delay="0"/>
                                          </p:stCondLst>
                                        </p:cTn>
                                        <p:tgtEl>
                                          <p:spTgt spid="41988">
                                            <p:txEl>
                                              <p:pRg st="2" end="2"/>
                                            </p:txEl>
                                          </p:spTgt>
                                        </p:tgtEl>
                                        <p:attrNameLst>
                                          <p:attrName>style.visibility</p:attrName>
                                        </p:attrNameLst>
                                      </p:cBhvr>
                                      <p:to>
                                        <p:strVal val="visible"/>
                                      </p:to>
                                    </p:set>
                                    <p:animEffect transition="in" filter="fade">
                                      <p:cBhvr>
                                        <p:cTn id="32" dur="2000"/>
                                        <p:tgtEl>
                                          <p:spTgt spid="41988">
                                            <p:txEl>
                                              <p:pRg st="2" end="2"/>
                                            </p:txEl>
                                          </p:spTgt>
                                        </p:tgtEl>
                                      </p:cBhvr>
                                    </p:animEffect>
                                    <p:anim calcmode="lin" valueType="num">
                                      <p:cBhvr>
                                        <p:cTn id="33" dur="2000" fill="hold"/>
                                        <p:tgtEl>
                                          <p:spTgt spid="41988">
                                            <p:txEl>
                                              <p:pRg st="2" end="2"/>
                                            </p:txEl>
                                          </p:spTgt>
                                        </p:tgtEl>
                                        <p:attrNameLst>
                                          <p:attrName>ppt_w</p:attrName>
                                        </p:attrNameLst>
                                      </p:cBhvr>
                                      <p:tavLst>
                                        <p:tav tm="0" fmla="#ppt_w*sin(2.5*pi*$)">
                                          <p:val>
                                            <p:fltVal val="0"/>
                                          </p:val>
                                        </p:tav>
                                        <p:tav tm="100000">
                                          <p:val>
                                            <p:fltVal val="1"/>
                                          </p:val>
                                        </p:tav>
                                      </p:tavLst>
                                    </p:anim>
                                    <p:anim calcmode="lin" valueType="num">
                                      <p:cBhvr>
                                        <p:cTn id="34" dur="2000" fill="hold"/>
                                        <p:tgtEl>
                                          <p:spTgt spid="41988">
                                            <p:txEl>
                                              <p:pRg st="2" end="2"/>
                                            </p:txEl>
                                          </p:spTgt>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41988">
                                            <p:txEl>
                                              <p:pRg st="3" end="3"/>
                                            </p:txEl>
                                          </p:spTgt>
                                        </p:tgtEl>
                                        <p:attrNameLst>
                                          <p:attrName>style.visibility</p:attrName>
                                        </p:attrNameLst>
                                      </p:cBhvr>
                                      <p:to>
                                        <p:strVal val="visible"/>
                                      </p:to>
                                    </p:set>
                                    <p:animEffect transition="in" filter="fade">
                                      <p:cBhvr>
                                        <p:cTn id="37" dur="2000"/>
                                        <p:tgtEl>
                                          <p:spTgt spid="41988">
                                            <p:txEl>
                                              <p:pRg st="3" end="3"/>
                                            </p:txEl>
                                          </p:spTgt>
                                        </p:tgtEl>
                                      </p:cBhvr>
                                    </p:animEffect>
                                    <p:anim calcmode="lin" valueType="num">
                                      <p:cBhvr>
                                        <p:cTn id="38" dur="2000" fill="hold"/>
                                        <p:tgtEl>
                                          <p:spTgt spid="41988">
                                            <p:txEl>
                                              <p:pRg st="3" end="3"/>
                                            </p:txEl>
                                          </p:spTgt>
                                        </p:tgtEl>
                                        <p:attrNameLst>
                                          <p:attrName>ppt_w</p:attrName>
                                        </p:attrNameLst>
                                      </p:cBhvr>
                                      <p:tavLst>
                                        <p:tav tm="0" fmla="#ppt_w*sin(2.5*pi*$)">
                                          <p:val>
                                            <p:fltVal val="0"/>
                                          </p:val>
                                        </p:tav>
                                        <p:tav tm="100000">
                                          <p:val>
                                            <p:fltVal val="1"/>
                                          </p:val>
                                        </p:tav>
                                      </p:tavLst>
                                    </p:anim>
                                    <p:anim calcmode="lin" valueType="num">
                                      <p:cBhvr>
                                        <p:cTn id="39" dur="2000" fill="hold"/>
                                        <p:tgtEl>
                                          <p:spTgt spid="41988">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A642C2ED-EFA6-C11F-3D6B-7A5BC748C21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D269DC8-AE15-42D4-BAAA-A7C3ADEB608B}" type="slidenum">
              <a:rPr lang="es-ES" altLang="en-US" sz="1000">
                <a:latin typeface="Arial" panose="020B0604020202020204" pitchFamily="34" charset="0"/>
              </a:rPr>
              <a:pPr lvl="1" algn="r"/>
              <a:t>49</a:t>
            </a:fld>
            <a:endParaRPr lang="es-ES" altLang="en-US" sz="1000">
              <a:latin typeface="Arial" panose="020B0604020202020204" pitchFamily="34" charset="0"/>
            </a:endParaRPr>
          </a:p>
        </p:txBody>
      </p:sp>
      <p:sp>
        <p:nvSpPr>
          <p:cNvPr id="44035" name="Rectangle 2">
            <a:extLst>
              <a:ext uri="{FF2B5EF4-FFF2-40B4-BE49-F238E27FC236}">
                <a16:creationId xmlns:a16="http://schemas.microsoft.com/office/drawing/2014/main" id="{87ADA9B9-0E8C-4408-8722-2E9A063E9D58}"/>
              </a:ext>
            </a:extLst>
          </p:cNvPr>
          <p:cNvSpPr>
            <a:spLocks noGrp="1" noChangeArrowheads="1"/>
          </p:cNvSpPr>
          <p:nvPr>
            <p:ph type="title" idx="4294967295"/>
          </p:nvPr>
        </p:nvSpPr>
        <p:spPr>
          <a:xfrm>
            <a:off x="476250" y="228600"/>
            <a:ext cx="6248400" cy="1066800"/>
          </a:xfrm>
        </p:spPr>
        <p:txBody>
          <a:bodyPr/>
          <a:lstStyle/>
          <a:p>
            <a:r>
              <a:rPr lang="en-US" altLang="en-US">
                <a:ea typeface="ＭＳ Ｐゴシック" panose="020B0600070205080204" pitchFamily="34" charset="-128"/>
              </a:rPr>
              <a:t>Using </a:t>
            </a:r>
            <a:r>
              <a:rPr lang="en-US" altLang="en-US">
                <a:solidFill>
                  <a:srgbClr val="FF0000"/>
                </a:solidFill>
                <a:ea typeface="ＭＳ Ｐゴシック" panose="020B0600070205080204" pitchFamily="34" charset="-128"/>
              </a:rPr>
              <a:t>Outcodes</a:t>
            </a:r>
          </a:p>
        </p:txBody>
      </p:sp>
      <p:sp>
        <p:nvSpPr>
          <p:cNvPr id="282629" name="Rectangle 3">
            <a:extLst>
              <a:ext uri="{FF2B5EF4-FFF2-40B4-BE49-F238E27FC236}">
                <a16:creationId xmlns:a16="http://schemas.microsoft.com/office/drawing/2014/main" id="{4B81AFA1-244A-B038-9CAD-C3444B8A9A41}"/>
              </a:ext>
            </a:extLst>
          </p:cNvPr>
          <p:cNvSpPr>
            <a:spLocks noGrp="1" noChangeArrowheads="1"/>
          </p:cNvSpPr>
          <p:nvPr>
            <p:ph type="body" idx="4294967295"/>
          </p:nvPr>
        </p:nvSpPr>
        <p:spPr>
          <a:xfrm>
            <a:off x="0" y="1524000"/>
            <a:ext cx="9144000" cy="4724400"/>
          </a:xfrm>
        </p:spPr>
        <p:txBody>
          <a:bodyPr/>
          <a:lstStyle/>
          <a:p>
            <a:pPr>
              <a:defRPr/>
            </a:pPr>
            <a:r>
              <a:rPr lang="en-US" b="1" dirty="0">
                <a:solidFill>
                  <a:srgbClr val="FF0000"/>
                </a:solidFill>
              </a:rPr>
              <a:t>GH</a:t>
            </a:r>
            <a:r>
              <a:rPr lang="en-US" dirty="0"/>
              <a:t> and </a:t>
            </a:r>
            <a:r>
              <a:rPr lang="en-US" b="1" dirty="0">
                <a:solidFill>
                  <a:srgbClr val="FF0000"/>
                </a:solidFill>
              </a:rPr>
              <a:t>IJ</a:t>
            </a:r>
            <a:r>
              <a:rPr lang="en-US" dirty="0"/>
              <a:t>: same </a:t>
            </a:r>
            <a:r>
              <a:rPr lang="en-US" dirty="0" err="1"/>
              <a:t>outcodes</a:t>
            </a:r>
            <a:r>
              <a:rPr lang="en-US" dirty="0"/>
              <a:t>, neither zero but logical </a:t>
            </a:r>
            <a:r>
              <a:rPr lang="en-US" b="1" dirty="0">
                <a:solidFill>
                  <a:srgbClr val="FF0000"/>
                </a:solidFill>
              </a:rPr>
              <a:t>AND</a:t>
            </a:r>
            <a:r>
              <a:rPr lang="en-US" dirty="0"/>
              <a:t> yields zero</a:t>
            </a:r>
          </a:p>
          <a:p>
            <a:pPr>
              <a:defRPr/>
            </a:pPr>
            <a:r>
              <a:rPr lang="en-US" b="1" dirty="0">
                <a:solidFill>
                  <a:schemeClr val="accent1"/>
                </a:solidFill>
              </a:rPr>
              <a:t>Shorten </a:t>
            </a:r>
            <a:r>
              <a:rPr lang="en-US" b="1" dirty="0">
                <a:solidFill>
                  <a:srgbClr val="FFC000"/>
                </a:solidFill>
              </a:rPr>
              <a:t>line segment </a:t>
            </a:r>
            <a:r>
              <a:rPr lang="en-US" b="1" dirty="0">
                <a:solidFill>
                  <a:schemeClr val="accent1"/>
                </a:solidFill>
              </a:rPr>
              <a:t>by </a:t>
            </a:r>
            <a:r>
              <a:rPr lang="en-US" b="1" dirty="0">
                <a:solidFill>
                  <a:srgbClr val="FF0000"/>
                </a:solidFill>
              </a:rPr>
              <a:t>intersecting</a:t>
            </a:r>
            <a:r>
              <a:rPr lang="en-US" b="1" dirty="0">
                <a:solidFill>
                  <a:schemeClr val="accent1"/>
                </a:solidFill>
              </a:rPr>
              <a:t> with one of sides of window</a:t>
            </a:r>
          </a:p>
          <a:p>
            <a:pPr>
              <a:defRPr/>
            </a:pPr>
            <a:r>
              <a:rPr lang="en-US" dirty="0"/>
              <a:t>Compute </a:t>
            </a:r>
            <a:r>
              <a:rPr lang="en-US" b="1" dirty="0" err="1">
                <a:solidFill>
                  <a:srgbClr val="FF0000"/>
                </a:solidFill>
              </a:rPr>
              <a:t>outcode</a:t>
            </a:r>
            <a:r>
              <a:rPr lang="en-US" dirty="0">
                <a:solidFill>
                  <a:srgbClr val="FF0000"/>
                </a:solidFill>
              </a:rPr>
              <a:t> </a:t>
            </a:r>
            <a:r>
              <a:rPr lang="en-US" dirty="0"/>
              <a:t>of </a:t>
            </a:r>
            <a:r>
              <a:rPr lang="en-US" b="1" dirty="0">
                <a:solidFill>
                  <a:srgbClr val="FF0000"/>
                </a:solidFill>
              </a:rPr>
              <a:t>intersection</a:t>
            </a:r>
            <a:r>
              <a:rPr lang="en-US" b="1" dirty="0">
                <a:solidFill>
                  <a:schemeClr val="accent1"/>
                </a:solidFill>
              </a:rPr>
              <a:t> (new endpoint of </a:t>
            </a:r>
            <a:r>
              <a:rPr lang="en-US" b="1" dirty="0">
                <a:solidFill>
                  <a:srgbClr val="FFC000"/>
                </a:solidFill>
              </a:rPr>
              <a:t>shortened line segment</a:t>
            </a:r>
            <a:r>
              <a:rPr lang="en-US" b="1" dirty="0">
                <a:solidFill>
                  <a:schemeClr val="accent1"/>
                </a:solidFill>
              </a:rPr>
              <a:t>)</a:t>
            </a:r>
          </a:p>
          <a:p>
            <a:pPr marL="0" indent="0">
              <a:buFontTx/>
              <a:buNone/>
              <a:defRPr/>
            </a:pPr>
            <a:endParaRPr lang="en-US" b="1" dirty="0">
              <a:solidFill>
                <a:schemeClr val="accent1"/>
              </a:solidFill>
            </a:endParaRPr>
          </a:p>
          <a:p>
            <a:pPr>
              <a:defRPr/>
            </a:pPr>
            <a:r>
              <a:rPr lang="en-US" dirty="0"/>
              <a:t>Re-execute algorithm</a:t>
            </a:r>
          </a:p>
        </p:txBody>
      </p:sp>
      <p:pic>
        <p:nvPicPr>
          <p:cNvPr id="44037" name="Picture 4" descr="C:\BOOK\OpenGL\Paul Final\jpeg_new\AN08F08.jpg">
            <a:extLst>
              <a:ext uri="{FF2B5EF4-FFF2-40B4-BE49-F238E27FC236}">
                <a16:creationId xmlns:a16="http://schemas.microsoft.com/office/drawing/2014/main" id="{8BD3B426-2546-79B6-2894-8AACA0B38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300" y="4745038"/>
            <a:ext cx="4838700" cy="2036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42C4366B-5F2D-C2B2-8D97-2F2D9FCC0A68}"/>
              </a:ext>
            </a:extLst>
          </p:cNvPr>
          <p:cNvCxnSpPr>
            <a:cxnSpLocks noChangeShapeType="1"/>
          </p:cNvCxnSpPr>
          <p:nvPr/>
        </p:nvCxnSpPr>
        <p:spPr bwMode="auto">
          <a:xfrm flipV="1">
            <a:off x="4521200" y="4953000"/>
            <a:ext cx="1117600" cy="431800"/>
          </a:xfrm>
          <a:prstGeom prst="line">
            <a:avLst/>
          </a:prstGeom>
          <a:noFill/>
          <a:ln w="63500"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36B43031-BA71-C61D-F987-990543DBCBDC}"/>
              </a:ext>
            </a:extLst>
          </p:cNvPr>
          <p:cNvCxnSpPr>
            <a:cxnSpLocks noChangeShapeType="1"/>
          </p:cNvCxnSpPr>
          <p:nvPr/>
        </p:nvCxnSpPr>
        <p:spPr bwMode="auto">
          <a:xfrm flipV="1">
            <a:off x="4843463" y="5249863"/>
            <a:ext cx="1844675" cy="846137"/>
          </a:xfrm>
          <a:prstGeom prst="line">
            <a:avLst/>
          </a:prstGeom>
          <a:noFill/>
          <a:ln w="63500"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pic>
        <p:nvPicPr>
          <p:cNvPr id="44040" name="Picture 6">
            <a:extLst>
              <a:ext uri="{FF2B5EF4-FFF2-40B4-BE49-F238E27FC236}">
                <a16:creationId xmlns:a16="http://schemas.microsoft.com/office/drawing/2014/main" id="{95EB662E-7A72-87ED-8CEA-C992CD34B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0"/>
            <a:ext cx="2786063"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Connector 12">
            <a:extLst>
              <a:ext uri="{FF2B5EF4-FFF2-40B4-BE49-F238E27FC236}">
                <a16:creationId xmlns:a16="http://schemas.microsoft.com/office/drawing/2014/main" id="{CDA24DB7-DC17-7883-D67F-231013182AFF}"/>
              </a:ext>
            </a:extLst>
          </p:cNvPr>
          <p:cNvCxnSpPr>
            <a:cxnSpLocks noChangeShapeType="1"/>
          </p:cNvCxnSpPr>
          <p:nvPr/>
        </p:nvCxnSpPr>
        <p:spPr bwMode="auto">
          <a:xfrm flipV="1">
            <a:off x="5046663" y="5435600"/>
            <a:ext cx="1285875" cy="579438"/>
          </a:xfrm>
          <a:prstGeom prst="line">
            <a:avLst/>
          </a:prstGeom>
          <a:noFill/>
          <a:ln w="63500" algn="ctr">
            <a:solidFill>
              <a:srgbClr val="FFC000"/>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80">
                                          <p:stCondLst>
                                            <p:cond delay="0"/>
                                          </p:stCondLst>
                                        </p:cTn>
                                        <p:tgtEl>
                                          <p:spTgt spid="9"/>
                                        </p:tgtEl>
                                      </p:cBhvr>
                                    </p:animEffect>
                                    <p:anim calcmode="lin" valueType="num">
                                      <p:cBhvr>
                                        <p:cTn id="2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1" dur="26">
                                          <p:stCondLst>
                                            <p:cond delay="650"/>
                                          </p:stCondLst>
                                        </p:cTn>
                                        <p:tgtEl>
                                          <p:spTgt spid="9"/>
                                        </p:tgtEl>
                                      </p:cBhvr>
                                      <p:to x="100000" y="60000"/>
                                    </p:animScale>
                                    <p:animScale>
                                      <p:cBhvr>
                                        <p:cTn id="32" dur="166" decel="50000">
                                          <p:stCondLst>
                                            <p:cond delay="676"/>
                                          </p:stCondLst>
                                        </p:cTn>
                                        <p:tgtEl>
                                          <p:spTgt spid="9"/>
                                        </p:tgtEl>
                                      </p:cBhvr>
                                      <p:to x="100000" y="100000"/>
                                    </p:animScale>
                                    <p:animScale>
                                      <p:cBhvr>
                                        <p:cTn id="33" dur="26">
                                          <p:stCondLst>
                                            <p:cond delay="1312"/>
                                          </p:stCondLst>
                                        </p:cTn>
                                        <p:tgtEl>
                                          <p:spTgt spid="9"/>
                                        </p:tgtEl>
                                      </p:cBhvr>
                                      <p:to x="100000" y="80000"/>
                                    </p:animScale>
                                    <p:animScale>
                                      <p:cBhvr>
                                        <p:cTn id="34" dur="166" decel="50000">
                                          <p:stCondLst>
                                            <p:cond delay="1338"/>
                                          </p:stCondLst>
                                        </p:cTn>
                                        <p:tgtEl>
                                          <p:spTgt spid="9"/>
                                        </p:tgtEl>
                                      </p:cBhvr>
                                      <p:to x="100000" y="100000"/>
                                    </p:animScale>
                                    <p:animScale>
                                      <p:cBhvr>
                                        <p:cTn id="35" dur="26">
                                          <p:stCondLst>
                                            <p:cond delay="1642"/>
                                          </p:stCondLst>
                                        </p:cTn>
                                        <p:tgtEl>
                                          <p:spTgt spid="9"/>
                                        </p:tgtEl>
                                      </p:cBhvr>
                                      <p:to x="100000" y="90000"/>
                                    </p:animScale>
                                    <p:animScale>
                                      <p:cBhvr>
                                        <p:cTn id="36" dur="166" decel="50000">
                                          <p:stCondLst>
                                            <p:cond delay="1668"/>
                                          </p:stCondLst>
                                        </p:cTn>
                                        <p:tgtEl>
                                          <p:spTgt spid="9"/>
                                        </p:tgtEl>
                                      </p:cBhvr>
                                      <p:to x="100000" y="100000"/>
                                    </p:animScale>
                                    <p:animScale>
                                      <p:cBhvr>
                                        <p:cTn id="37" dur="26">
                                          <p:stCondLst>
                                            <p:cond delay="1808"/>
                                          </p:stCondLst>
                                        </p:cTn>
                                        <p:tgtEl>
                                          <p:spTgt spid="9"/>
                                        </p:tgtEl>
                                      </p:cBhvr>
                                      <p:to x="100000" y="95000"/>
                                    </p:animScale>
                                    <p:animScale>
                                      <p:cBhvr>
                                        <p:cTn id="38" dur="166" decel="50000">
                                          <p:stCondLst>
                                            <p:cond delay="1834"/>
                                          </p:stCondLst>
                                        </p:cTn>
                                        <p:tgtEl>
                                          <p:spTgt spid="9"/>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45" presetClass="entr" presetSubtype="0" fill="hold" nodeType="clickEffect">
                                  <p:stCondLst>
                                    <p:cond delay="0"/>
                                  </p:stCondLst>
                                  <p:childTnLst>
                                    <p:set>
                                      <p:cBhvr>
                                        <p:cTn id="42" dur="1" fill="hold">
                                          <p:stCondLst>
                                            <p:cond delay="0"/>
                                          </p:stCondLst>
                                        </p:cTn>
                                        <p:tgtEl>
                                          <p:spTgt spid="282629">
                                            <p:txEl>
                                              <p:pRg st="1" end="1"/>
                                            </p:txEl>
                                          </p:spTgt>
                                        </p:tgtEl>
                                        <p:attrNameLst>
                                          <p:attrName>style.visibility</p:attrName>
                                        </p:attrNameLst>
                                      </p:cBhvr>
                                      <p:to>
                                        <p:strVal val="visible"/>
                                      </p:to>
                                    </p:set>
                                    <p:animEffect transition="in" filter="fade">
                                      <p:cBhvr>
                                        <p:cTn id="43" dur="2000"/>
                                        <p:tgtEl>
                                          <p:spTgt spid="282629">
                                            <p:txEl>
                                              <p:pRg st="1" end="1"/>
                                            </p:txEl>
                                          </p:spTgt>
                                        </p:tgtEl>
                                      </p:cBhvr>
                                    </p:animEffect>
                                    <p:anim calcmode="lin" valueType="num">
                                      <p:cBhvr>
                                        <p:cTn id="44" dur="2000" fill="hold"/>
                                        <p:tgtEl>
                                          <p:spTgt spid="282629">
                                            <p:txEl>
                                              <p:pRg st="1" end="1"/>
                                            </p:txEl>
                                          </p:spTgt>
                                        </p:tgtEl>
                                        <p:attrNameLst>
                                          <p:attrName>ppt_w</p:attrName>
                                        </p:attrNameLst>
                                      </p:cBhvr>
                                      <p:tavLst>
                                        <p:tav tm="0" fmla="#ppt_w*sin(2.5*pi*$)">
                                          <p:val>
                                            <p:fltVal val="0"/>
                                          </p:val>
                                        </p:tav>
                                        <p:tav tm="100000">
                                          <p:val>
                                            <p:fltVal val="1"/>
                                          </p:val>
                                        </p:tav>
                                      </p:tavLst>
                                    </p:anim>
                                    <p:anim calcmode="lin" valueType="num">
                                      <p:cBhvr>
                                        <p:cTn id="45" dur="2000" fill="hold"/>
                                        <p:tgtEl>
                                          <p:spTgt spid="282629">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45" presetClass="entr" presetSubtype="0" fill="hold" nodeType="clickEffect">
                                  <p:stCondLst>
                                    <p:cond delay="0"/>
                                  </p:stCondLst>
                                  <p:childTnLst>
                                    <p:set>
                                      <p:cBhvr>
                                        <p:cTn id="49" dur="1" fill="hold">
                                          <p:stCondLst>
                                            <p:cond delay="0"/>
                                          </p:stCondLst>
                                        </p:cTn>
                                        <p:tgtEl>
                                          <p:spTgt spid="282629">
                                            <p:txEl>
                                              <p:pRg st="2" end="2"/>
                                            </p:txEl>
                                          </p:spTgt>
                                        </p:tgtEl>
                                        <p:attrNameLst>
                                          <p:attrName>style.visibility</p:attrName>
                                        </p:attrNameLst>
                                      </p:cBhvr>
                                      <p:to>
                                        <p:strVal val="visible"/>
                                      </p:to>
                                    </p:set>
                                    <p:animEffect transition="in" filter="fade">
                                      <p:cBhvr>
                                        <p:cTn id="50" dur="2000"/>
                                        <p:tgtEl>
                                          <p:spTgt spid="282629">
                                            <p:txEl>
                                              <p:pRg st="2" end="2"/>
                                            </p:txEl>
                                          </p:spTgt>
                                        </p:tgtEl>
                                      </p:cBhvr>
                                    </p:animEffect>
                                    <p:anim calcmode="lin" valueType="num">
                                      <p:cBhvr>
                                        <p:cTn id="51" dur="2000" fill="hold"/>
                                        <p:tgtEl>
                                          <p:spTgt spid="282629">
                                            <p:txEl>
                                              <p:pRg st="2" end="2"/>
                                            </p:txEl>
                                          </p:spTgt>
                                        </p:tgtEl>
                                        <p:attrNameLst>
                                          <p:attrName>ppt_w</p:attrName>
                                        </p:attrNameLst>
                                      </p:cBhvr>
                                      <p:tavLst>
                                        <p:tav tm="0" fmla="#ppt_w*sin(2.5*pi*$)">
                                          <p:val>
                                            <p:fltVal val="0"/>
                                          </p:val>
                                        </p:tav>
                                        <p:tav tm="100000">
                                          <p:val>
                                            <p:fltVal val="1"/>
                                          </p:val>
                                        </p:tav>
                                      </p:tavLst>
                                    </p:anim>
                                    <p:anim calcmode="lin" valueType="num">
                                      <p:cBhvr>
                                        <p:cTn id="52" dur="2000" fill="hold"/>
                                        <p:tgtEl>
                                          <p:spTgt spid="282629">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6"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580">
                                          <p:stCondLst>
                                            <p:cond delay="0"/>
                                          </p:stCondLst>
                                        </p:cTn>
                                        <p:tgtEl>
                                          <p:spTgt spid="13"/>
                                        </p:tgtEl>
                                      </p:cBhvr>
                                    </p:animEffect>
                                    <p:anim calcmode="lin" valueType="num">
                                      <p:cBhvr>
                                        <p:cTn id="5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3" dur="26">
                                          <p:stCondLst>
                                            <p:cond delay="650"/>
                                          </p:stCondLst>
                                        </p:cTn>
                                        <p:tgtEl>
                                          <p:spTgt spid="13"/>
                                        </p:tgtEl>
                                      </p:cBhvr>
                                      <p:to x="100000" y="60000"/>
                                    </p:animScale>
                                    <p:animScale>
                                      <p:cBhvr>
                                        <p:cTn id="64" dur="166" decel="50000">
                                          <p:stCondLst>
                                            <p:cond delay="676"/>
                                          </p:stCondLst>
                                        </p:cTn>
                                        <p:tgtEl>
                                          <p:spTgt spid="13"/>
                                        </p:tgtEl>
                                      </p:cBhvr>
                                      <p:to x="100000" y="100000"/>
                                    </p:animScale>
                                    <p:animScale>
                                      <p:cBhvr>
                                        <p:cTn id="65" dur="26">
                                          <p:stCondLst>
                                            <p:cond delay="1312"/>
                                          </p:stCondLst>
                                        </p:cTn>
                                        <p:tgtEl>
                                          <p:spTgt spid="13"/>
                                        </p:tgtEl>
                                      </p:cBhvr>
                                      <p:to x="100000" y="80000"/>
                                    </p:animScale>
                                    <p:animScale>
                                      <p:cBhvr>
                                        <p:cTn id="66" dur="166" decel="50000">
                                          <p:stCondLst>
                                            <p:cond delay="1338"/>
                                          </p:stCondLst>
                                        </p:cTn>
                                        <p:tgtEl>
                                          <p:spTgt spid="13"/>
                                        </p:tgtEl>
                                      </p:cBhvr>
                                      <p:to x="100000" y="100000"/>
                                    </p:animScale>
                                    <p:animScale>
                                      <p:cBhvr>
                                        <p:cTn id="67" dur="26">
                                          <p:stCondLst>
                                            <p:cond delay="1642"/>
                                          </p:stCondLst>
                                        </p:cTn>
                                        <p:tgtEl>
                                          <p:spTgt spid="13"/>
                                        </p:tgtEl>
                                      </p:cBhvr>
                                      <p:to x="100000" y="90000"/>
                                    </p:animScale>
                                    <p:animScale>
                                      <p:cBhvr>
                                        <p:cTn id="68" dur="166" decel="50000">
                                          <p:stCondLst>
                                            <p:cond delay="1668"/>
                                          </p:stCondLst>
                                        </p:cTn>
                                        <p:tgtEl>
                                          <p:spTgt spid="13"/>
                                        </p:tgtEl>
                                      </p:cBhvr>
                                      <p:to x="100000" y="100000"/>
                                    </p:animScale>
                                    <p:animScale>
                                      <p:cBhvr>
                                        <p:cTn id="69" dur="26">
                                          <p:stCondLst>
                                            <p:cond delay="1808"/>
                                          </p:stCondLst>
                                        </p:cTn>
                                        <p:tgtEl>
                                          <p:spTgt spid="13"/>
                                        </p:tgtEl>
                                      </p:cBhvr>
                                      <p:to x="100000" y="95000"/>
                                    </p:animScale>
                                    <p:animScale>
                                      <p:cBhvr>
                                        <p:cTn id="70" dur="166" decel="50000">
                                          <p:stCondLst>
                                            <p:cond delay="1834"/>
                                          </p:stCondLst>
                                        </p:cTn>
                                        <p:tgtEl>
                                          <p:spTgt spid="13"/>
                                        </p:tgtEl>
                                      </p:cBhvr>
                                      <p:to x="100000" y="100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5" presetClass="entr" presetSubtype="10" fill="hold" nodeType="clickEffect">
                                  <p:stCondLst>
                                    <p:cond delay="0"/>
                                  </p:stCondLst>
                                  <p:childTnLst>
                                    <p:set>
                                      <p:cBhvr>
                                        <p:cTn id="74" dur="1" fill="hold">
                                          <p:stCondLst>
                                            <p:cond delay="0"/>
                                          </p:stCondLst>
                                        </p:cTn>
                                        <p:tgtEl>
                                          <p:spTgt spid="282629">
                                            <p:txEl>
                                              <p:pRg st="4" end="4"/>
                                            </p:txEl>
                                          </p:spTgt>
                                        </p:tgtEl>
                                        <p:attrNameLst>
                                          <p:attrName>style.visibility</p:attrName>
                                        </p:attrNameLst>
                                      </p:cBhvr>
                                      <p:to>
                                        <p:strVal val="visible"/>
                                      </p:to>
                                    </p:set>
                                    <p:animEffect transition="in" filter="checkerboard(across)">
                                      <p:cBhvr>
                                        <p:cTn id="75" dur="500"/>
                                        <p:tgtEl>
                                          <p:spTgt spid="2826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69B3BE-1634-FF4A-5398-8E9F2E6D4E33}"/>
              </a:ext>
            </a:extLst>
          </p:cNvPr>
          <p:cNvPicPr>
            <a:picLocks noChangeAspect="1"/>
          </p:cNvPicPr>
          <p:nvPr/>
        </p:nvPicPr>
        <p:blipFill rotWithShape="1">
          <a:blip r:embed="rId2"/>
          <a:srcRect l="18333" t="18932" r="25833" b="15825"/>
          <a:stretch/>
        </p:blipFill>
        <p:spPr>
          <a:xfrm>
            <a:off x="228600" y="1524000"/>
            <a:ext cx="8229600" cy="5158854"/>
          </a:xfrm>
          <a:prstGeom prst="rect">
            <a:avLst/>
          </a:prstGeom>
        </p:spPr>
      </p:pic>
      <p:sp>
        <p:nvSpPr>
          <p:cNvPr id="53251" name="Slide Number Placeholder 1">
            <a:extLst>
              <a:ext uri="{FF2B5EF4-FFF2-40B4-BE49-F238E27FC236}">
                <a16:creationId xmlns:a16="http://schemas.microsoft.com/office/drawing/2014/main" id="{8CDE9C72-A2DE-933D-DCD6-1BB908EF1DF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5F716FC0-70B2-4F3F-965D-E66FFD07C66D}"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5</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 name="Rectangle 5">
            <a:extLst>
              <a:ext uri="{FF2B5EF4-FFF2-40B4-BE49-F238E27FC236}">
                <a16:creationId xmlns:a16="http://schemas.microsoft.com/office/drawing/2014/main" id="{3AE0E0EE-EA28-9C59-59A4-96925EE6523D}"/>
              </a:ext>
            </a:extLst>
          </p:cNvPr>
          <p:cNvSpPr>
            <a:spLocks noChangeArrowheads="1"/>
          </p:cNvSpPr>
          <p:nvPr/>
        </p:nvSpPr>
        <p:spPr bwMode="auto">
          <a:xfrm>
            <a:off x="795130" y="2817575"/>
            <a:ext cx="3227388" cy="284163"/>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 name="Star: 7 Points 1">
            <a:extLst>
              <a:ext uri="{FF2B5EF4-FFF2-40B4-BE49-F238E27FC236}">
                <a16:creationId xmlns:a16="http://schemas.microsoft.com/office/drawing/2014/main" id="{CB6A2E53-6B54-69DB-DA59-D35CF395AF11}"/>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A40BA775-5034-0D4A-CCD4-DADF76E4512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A552D98B-EB52-401B-9886-126389027B1B}" type="slidenum">
              <a:rPr lang="es-ES" altLang="en-US" sz="1000">
                <a:latin typeface="Arial" panose="020B0604020202020204" pitchFamily="34" charset="0"/>
              </a:rPr>
              <a:pPr lvl="1" algn="r"/>
              <a:t>50</a:t>
            </a:fld>
            <a:endParaRPr lang="es-ES" altLang="en-US" sz="1000">
              <a:latin typeface="Arial" panose="020B0604020202020204" pitchFamily="34" charset="0"/>
            </a:endParaRPr>
          </a:p>
        </p:txBody>
      </p:sp>
      <p:sp>
        <p:nvSpPr>
          <p:cNvPr id="45059" name="Rectangle 2">
            <a:extLst>
              <a:ext uri="{FF2B5EF4-FFF2-40B4-BE49-F238E27FC236}">
                <a16:creationId xmlns:a16="http://schemas.microsoft.com/office/drawing/2014/main" id="{2071497A-D362-C90A-596A-58CC6338AD6A}"/>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Efficiency</a:t>
            </a:r>
          </a:p>
        </p:txBody>
      </p:sp>
      <p:sp>
        <p:nvSpPr>
          <p:cNvPr id="283653" name="Rectangle 3">
            <a:extLst>
              <a:ext uri="{FF2B5EF4-FFF2-40B4-BE49-F238E27FC236}">
                <a16:creationId xmlns:a16="http://schemas.microsoft.com/office/drawing/2014/main" id="{4674BAEC-59A3-BF4C-AD70-BDF06BF76195}"/>
              </a:ext>
            </a:extLst>
          </p:cNvPr>
          <p:cNvSpPr>
            <a:spLocks noGrp="1" noChangeArrowheads="1"/>
          </p:cNvSpPr>
          <p:nvPr>
            <p:ph type="body" idx="4294967295"/>
          </p:nvPr>
        </p:nvSpPr>
        <p:spPr>
          <a:xfrm>
            <a:off x="-247650" y="1504950"/>
            <a:ext cx="9696450" cy="4724400"/>
          </a:xfrm>
        </p:spPr>
        <p:txBody>
          <a:bodyPr/>
          <a:lstStyle/>
          <a:p>
            <a:r>
              <a:rPr lang="en-US" altLang="en-US" dirty="0">
                <a:ea typeface="ＭＳ Ｐゴシック" panose="020B0600070205080204" pitchFamily="34" charset="-128"/>
              </a:rPr>
              <a:t>In many applications, the clipping window </a:t>
            </a:r>
            <a:r>
              <a:rPr lang="en-US" altLang="en-US" b="1" dirty="0">
                <a:solidFill>
                  <a:srgbClr val="FF33CC"/>
                </a:solidFill>
                <a:ea typeface="ＭＳ Ｐゴシック" panose="020B0600070205080204" pitchFamily="34" charset="-128"/>
              </a:rPr>
              <a:t>is small </a:t>
            </a:r>
            <a:r>
              <a:rPr lang="en-US" altLang="en-US" dirty="0">
                <a:ea typeface="ＭＳ Ｐゴシック" panose="020B0600070205080204" pitchFamily="34" charset="-128"/>
              </a:rPr>
              <a:t>relative to the size of the entire database</a:t>
            </a:r>
          </a:p>
          <a:p>
            <a:pPr lvl="1"/>
            <a:r>
              <a:rPr lang="en-US" altLang="en-US" b="1" dirty="0">
                <a:solidFill>
                  <a:srgbClr val="FF0000"/>
                </a:solidFill>
                <a:ea typeface="ＭＳ Ｐゴシック" panose="020B0600070205080204" pitchFamily="34" charset="-128"/>
              </a:rPr>
              <a:t>Most </a:t>
            </a:r>
            <a:r>
              <a:rPr lang="en-US" altLang="en-US" b="1" dirty="0">
                <a:solidFill>
                  <a:srgbClr val="FFC000"/>
                </a:solidFill>
                <a:ea typeface="ＭＳ Ｐゴシック" panose="020B0600070205080204" pitchFamily="34" charset="-128"/>
              </a:rPr>
              <a:t>line segments </a:t>
            </a:r>
            <a:r>
              <a:rPr lang="en-US" altLang="en-US" b="1" dirty="0">
                <a:solidFill>
                  <a:srgbClr val="FF0000"/>
                </a:solidFill>
                <a:ea typeface="ＭＳ Ｐゴシック" panose="020B0600070205080204" pitchFamily="34" charset="-128"/>
              </a:rPr>
              <a:t>are outside one or more side of the window</a:t>
            </a:r>
            <a:r>
              <a:rPr lang="en-US" altLang="en-US" dirty="0">
                <a:ea typeface="ＭＳ Ｐゴシック" panose="020B0600070205080204" pitchFamily="34" charset="-128"/>
              </a:rPr>
              <a:t> and can be eliminated based on their </a:t>
            </a:r>
            <a:r>
              <a:rPr lang="en-US" altLang="en-US" b="1" dirty="0" err="1">
                <a:solidFill>
                  <a:srgbClr val="FF0000"/>
                </a:solidFill>
                <a:ea typeface="ＭＳ Ｐゴシック" panose="020B0600070205080204" pitchFamily="34" charset="-128"/>
              </a:rPr>
              <a:t>outcodes</a:t>
            </a:r>
            <a:endParaRPr lang="en-US" altLang="en-US" b="1" dirty="0">
              <a:solidFill>
                <a:srgbClr val="FF0000"/>
              </a:solidFill>
              <a:ea typeface="ＭＳ Ｐゴシック" panose="020B0600070205080204" pitchFamily="34" charset="-128"/>
            </a:endParaRPr>
          </a:p>
          <a:p>
            <a:pPr lvl="1">
              <a:buFontTx/>
              <a:buNone/>
            </a:pPr>
            <a:endParaRPr lang="en-US" altLang="en-US" b="1" dirty="0">
              <a:solidFill>
                <a:srgbClr val="FF0000"/>
              </a:solidFill>
              <a:ea typeface="ＭＳ Ｐゴシック" panose="020B0600070205080204" pitchFamily="34" charset="-128"/>
            </a:endParaRPr>
          </a:p>
          <a:p>
            <a:r>
              <a:rPr lang="en-US" altLang="en-US" dirty="0">
                <a:ea typeface="ＭＳ Ｐゴシック" panose="020B0600070205080204" pitchFamily="34" charset="-128"/>
              </a:rPr>
              <a:t>Inefficiency when code has to be </a:t>
            </a:r>
            <a:r>
              <a:rPr lang="en-US" altLang="en-US" b="1" dirty="0">
                <a:solidFill>
                  <a:schemeClr val="accent2"/>
                </a:solidFill>
                <a:ea typeface="ＭＳ Ｐゴシック" panose="020B0600070205080204" pitchFamily="34" charset="-128"/>
              </a:rPr>
              <a:t>re-executed</a:t>
            </a:r>
            <a:r>
              <a:rPr lang="en-US" altLang="en-US" b="1" dirty="0">
                <a:solidFill>
                  <a:srgbClr val="FF0000"/>
                </a:solidFill>
                <a:ea typeface="ＭＳ Ｐゴシック" panose="020B0600070205080204" pitchFamily="34" charset="-128"/>
              </a:rPr>
              <a:t> for </a:t>
            </a:r>
            <a:r>
              <a:rPr lang="en-US" altLang="en-US" b="1" dirty="0">
                <a:solidFill>
                  <a:srgbClr val="FFC000"/>
                </a:solidFill>
                <a:ea typeface="ＭＳ Ｐゴシック" panose="020B0600070205080204" pitchFamily="34" charset="-128"/>
              </a:rPr>
              <a:t>line segments </a:t>
            </a:r>
            <a:r>
              <a:rPr lang="en-US" altLang="en-US" b="1" dirty="0">
                <a:solidFill>
                  <a:srgbClr val="FF0000"/>
                </a:solidFill>
                <a:ea typeface="ＭＳ Ｐゴシック" panose="020B0600070205080204" pitchFamily="34" charset="-128"/>
              </a:rPr>
              <a:t>that must be </a:t>
            </a:r>
            <a:r>
              <a:rPr lang="en-US" altLang="en-US" b="1" dirty="0">
                <a:solidFill>
                  <a:srgbClr val="FFC000"/>
                </a:solidFill>
                <a:ea typeface="ＭＳ Ｐゴシック" panose="020B0600070205080204" pitchFamily="34" charset="-128"/>
              </a:rPr>
              <a:t>shortened</a:t>
            </a:r>
            <a:r>
              <a:rPr lang="en-US" altLang="en-US" b="1" dirty="0">
                <a:solidFill>
                  <a:srgbClr val="FF0000"/>
                </a:solidFill>
                <a:ea typeface="ＭＳ Ｐゴシック" panose="020B0600070205080204" pitchFamily="34" charset="-128"/>
              </a:rPr>
              <a:t> in more than one step</a:t>
            </a:r>
          </a:p>
        </p:txBody>
      </p:sp>
      <p:pic>
        <p:nvPicPr>
          <p:cNvPr id="45061" name="Picture 5">
            <a:extLst>
              <a:ext uri="{FF2B5EF4-FFF2-40B4-BE49-F238E27FC236}">
                <a16:creationId xmlns:a16="http://schemas.microsoft.com/office/drawing/2014/main" id="{B7202203-355C-EBD8-10BF-8CE890D3D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5127625"/>
            <a:ext cx="3886200" cy="173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2" name="Picture 6">
            <a:extLst>
              <a:ext uri="{FF2B5EF4-FFF2-40B4-BE49-F238E27FC236}">
                <a16:creationId xmlns:a16="http://schemas.microsoft.com/office/drawing/2014/main" id="{76C2D2D9-D5B7-C3CF-4055-199C58FEE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0"/>
            <a:ext cx="2786063"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83653">
                                            <p:txEl>
                                              <p:pRg st="3" end="3"/>
                                            </p:txEl>
                                          </p:spTgt>
                                        </p:tgtEl>
                                        <p:attrNameLst>
                                          <p:attrName>style.visibility</p:attrName>
                                        </p:attrNameLst>
                                      </p:cBhvr>
                                      <p:to>
                                        <p:strVal val="visible"/>
                                      </p:to>
                                    </p:set>
                                    <p:animEffect transition="in" filter="diamond(in)">
                                      <p:cBhvr>
                                        <p:cTn id="7" dur="2000"/>
                                        <p:tgtEl>
                                          <p:spTgt spid="28365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3">
            <a:extLst>
              <a:ext uri="{FF2B5EF4-FFF2-40B4-BE49-F238E27FC236}">
                <a16:creationId xmlns:a16="http://schemas.microsoft.com/office/drawing/2014/main" id="{F17B26AB-2F57-E833-6A77-C55663E44CB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F7B2201-1847-40BC-A502-961049EFED04}" type="slidenum">
              <a:rPr lang="es-ES" altLang="en-US" sz="1000">
                <a:latin typeface="Arial" panose="020B0604020202020204" pitchFamily="34" charset="0"/>
              </a:rPr>
              <a:pPr lvl="1" algn="r"/>
              <a:t>51</a:t>
            </a:fld>
            <a:endParaRPr lang="es-ES" altLang="en-US" sz="1000">
              <a:latin typeface="Arial" panose="020B0604020202020204" pitchFamily="34" charset="0"/>
            </a:endParaRPr>
          </a:p>
        </p:txBody>
      </p:sp>
      <p:sp>
        <p:nvSpPr>
          <p:cNvPr id="284676" name="Rectangle 2">
            <a:extLst>
              <a:ext uri="{FF2B5EF4-FFF2-40B4-BE49-F238E27FC236}">
                <a16:creationId xmlns:a16="http://schemas.microsoft.com/office/drawing/2014/main" id="{98FA8531-C53E-D71E-75D3-5B86031A78B4}"/>
              </a:ext>
            </a:extLst>
          </p:cNvPr>
          <p:cNvSpPr>
            <a:spLocks noGrp="1" noChangeArrowheads="1"/>
          </p:cNvSpPr>
          <p:nvPr>
            <p:ph type="title" idx="4294967295"/>
          </p:nvPr>
        </p:nvSpPr>
        <p:spPr>
          <a:xfrm>
            <a:off x="1447800" y="228600"/>
            <a:ext cx="6248400" cy="1066800"/>
          </a:xfrm>
        </p:spPr>
        <p:txBody>
          <a:bodyPr/>
          <a:lstStyle/>
          <a:p>
            <a:r>
              <a:rPr lang="en-US" altLang="en-US">
                <a:solidFill>
                  <a:srgbClr val="FF33CC"/>
                </a:solidFill>
                <a:ea typeface="ＭＳ Ｐゴシック" panose="020B0600070205080204" pitchFamily="34" charset="-128"/>
              </a:rPr>
              <a:t>Cohen Sutherland in</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3D</a:t>
            </a:r>
          </a:p>
        </p:txBody>
      </p:sp>
      <p:sp>
        <p:nvSpPr>
          <p:cNvPr id="284677" name="Rectangle 3">
            <a:extLst>
              <a:ext uri="{FF2B5EF4-FFF2-40B4-BE49-F238E27FC236}">
                <a16:creationId xmlns:a16="http://schemas.microsoft.com/office/drawing/2014/main" id="{7B477B28-056F-B615-DB5A-9535AF605B04}"/>
              </a:ext>
            </a:extLst>
          </p:cNvPr>
          <p:cNvSpPr>
            <a:spLocks noGrp="1" noChangeArrowheads="1"/>
          </p:cNvSpPr>
          <p:nvPr>
            <p:ph type="body" idx="4294967295"/>
          </p:nvPr>
        </p:nvSpPr>
        <p:spPr>
          <a:xfrm>
            <a:off x="0" y="1447800"/>
            <a:ext cx="8534400" cy="4724400"/>
          </a:xfrm>
        </p:spPr>
        <p:txBody>
          <a:bodyPr/>
          <a:lstStyle/>
          <a:p>
            <a:r>
              <a:rPr lang="en-US" altLang="en-US" sz="2700">
                <a:ea typeface="ＭＳ Ｐゴシック" panose="020B0600070205080204" pitchFamily="34" charset="-128"/>
              </a:rPr>
              <a:t>Use 6-bit </a:t>
            </a:r>
            <a:r>
              <a:rPr lang="en-US" altLang="en-US" sz="2700" b="1">
                <a:solidFill>
                  <a:srgbClr val="FF0000"/>
                </a:solidFill>
                <a:ea typeface="ＭＳ Ｐゴシック" panose="020B0600070205080204" pitchFamily="34" charset="-128"/>
              </a:rPr>
              <a:t>outcodes</a:t>
            </a:r>
            <a:r>
              <a:rPr lang="en-US" altLang="en-US" sz="2700">
                <a:ea typeface="ＭＳ Ｐゴシック" panose="020B0600070205080204" pitchFamily="34" charset="-128"/>
              </a:rPr>
              <a:t> ( 6 faces!)</a:t>
            </a:r>
          </a:p>
          <a:p>
            <a:r>
              <a:rPr lang="en-US" altLang="en-US" sz="2700">
                <a:ea typeface="ＭＳ Ｐゴシック" panose="020B0600070205080204" pitchFamily="34" charset="-128"/>
              </a:rPr>
              <a:t>When needed, </a:t>
            </a:r>
            <a:r>
              <a:rPr lang="en-US" altLang="en-US" sz="2700" b="1">
                <a:solidFill>
                  <a:srgbClr val="3333FF"/>
                </a:solidFill>
                <a:ea typeface="ＭＳ Ｐゴシック" panose="020B0600070205080204" pitchFamily="34" charset="-128"/>
              </a:rPr>
              <a:t>clip</a:t>
            </a:r>
            <a:r>
              <a:rPr lang="en-US" altLang="en-US" sz="2700" b="1">
                <a:solidFill>
                  <a:schemeClr val="accent1"/>
                </a:solidFill>
                <a:ea typeface="ＭＳ Ｐゴシック" panose="020B0600070205080204" pitchFamily="34" charset="-128"/>
              </a:rPr>
              <a:t> </a:t>
            </a:r>
            <a:r>
              <a:rPr lang="en-US" altLang="en-US" sz="2700" b="1">
                <a:solidFill>
                  <a:srgbClr val="FFC000"/>
                </a:solidFill>
                <a:ea typeface="ＭＳ Ｐゴシック" panose="020B0600070205080204" pitchFamily="34" charset="-128"/>
              </a:rPr>
              <a:t>line segment </a:t>
            </a:r>
            <a:r>
              <a:rPr lang="en-US" altLang="en-US" sz="2700" b="1">
                <a:solidFill>
                  <a:schemeClr val="accent1"/>
                </a:solidFill>
                <a:ea typeface="ＭＳ Ｐゴシック" panose="020B0600070205080204" pitchFamily="34" charset="-128"/>
              </a:rPr>
              <a:t>against planes</a:t>
            </a:r>
          </a:p>
        </p:txBody>
      </p:sp>
      <p:pic>
        <p:nvPicPr>
          <p:cNvPr id="46085" name="Picture 4" descr="C:\BOOK\OpenGL\Paul Final\jpeg_new\AN08F22.jpg">
            <a:extLst>
              <a:ext uri="{FF2B5EF4-FFF2-40B4-BE49-F238E27FC236}">
                <a16:creationId xmlns:a16="http://schemas.microsoft.com/office/drawing/2014/main" id="{A629A5C4-5391-0865-0780-148D67E32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71800"/>
            <a:ext cx="5029200" cy="320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5" descr="C:\BOOK\OpenGL\Paul Final\jpeg_new\AN08F23.jpg">
            <a:extLst>
              <a:ext uri="{FF2B5EF4-FFF2-40B4-BE49-F238E27FC236}">
                <a16:creationId xmlns:a16="http://schemas.microsoft.com/office/drawing/2014/main" id="{C8C7C4F4-52F4-6C2A-03F2-2507CFE07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667000"/>
            <a:ext cx="3810000"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8467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84677">
                                            <p:txEl>
                                              <p:pRg st="1" end="1"/>
                                            </p:txEl>
                                          </p:spTgt>
                                        </p:tgtEl>
                                        <p:attrNameLst>
                                          <p:attrName>style.visibility</p:attrName>
                                        </p:attrNameLst>
                                      </p:cBhvr>
                                      <p:to>
                                        <p:strVal val="visible"/>
                                      </p:to>
                                    </p:set>
                                    <p:animEffect transition="in" filter="checkerboard(across)">
                                      <p:cBhvr>
                                        <p:cTn id="11" dur="500"/>
                                        <p:tgtEl>
                                          <p:spTgt spid="28467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ADEB6CE7-0424-E209-2BA4-0915A9B1ED3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BCF5F25-0998-4C08-9CF7-255CFB619707}" type="slidenum">
              <a:rPr lang="es-ES" altLang="en-US" sz="1000">
                <a:latin typeface="Arial" panose="020B0604020202020204" pitchFamily="34" charset="0"/>
              </a:rPr>
              <a:pPr lvl="1" algn="r"/>
              <a:t>52</a:t>
            </a:fld>
            <a:endParaRPr lang="es-ES" altLang="en-US" sz="1000">
              <a:latin typeface="Arial" panose="020B0604020202020204" pitchFamily="34" charset="0"/>
            </a:endParaRPr>
          </a:p>
        </p:txBody>
      </p:sp>
      <p:sp>
        <p:nvSpPr>
          <p:cNvPr id="285700" name="Rectangle 2">
            <a:extLst>
              <a:ext uri="{FF2B5EF4-FFF2-40B4-BE49-F238E27FC236}">
                <a16:creationId xmlns:a16="http://schemas.microsoft.com/office/drawing/2014/main" id="{E5602D3E-12FA-2A40-1CD9-25DEE19B36C5}"/>
              </a:ext>
            </a:extLst>
          </p:cNvPr>
          <p:cNvSpPr>
            <a:spLocks noGrp="1" noChangeArrowheads="1"/>
          </p:cNvSpPr>
          <p:nvPr>
            <p:ph type="title" idx="4294967295"/>
          </p:nvPr>
        </p:nvSpPr>
        <p:spPr>
          <a:xfrm>
            <a:off x="1257300" y="0"/>
            <a:ext cx="6248400" cy="1066800"/>
          </a:xfrm>
        </p:spPr>
        <p:txBody>
          <a:bodyPr/>
          <a:lstStyle/>
          <a:p>
            <a:r>
              <a:rPr lang="en-US" altLang="en-US">
                <a:solidFill>
                  <a:srgbClr val="FF33CC"/>
                </a:solidFill>
                <a:ea typeface="ＭＳ Ｐゴシック" panose="020B0600070205080204" pitchFamily="34" charset="-128"/>
              </a:rPr>
              <a:t>Liang-Barsky Clipping</a:t>
            </a:r>
          </a:p>
        </p:txBody>
      </p:sp>
      <p:sp>
        <p:nvSpPr>
          <p:cNvPr id="46084" name="Rectangle 3">
            <a:extLst>
              <a:ext uri="{FF2B5EF4-FFF2-40B4-BE49-F238E27FC236}">
                <a16:creationId xmlns:a16="http://schemas.microsoft.com/office/drawing/2014/main" id="{7B6B8DF4-947B-EB9A-F229-812935F8B5FC}"/>
              </a:ext>
            </a:extLst>
          </p:cNvPr>
          <p:cNvSpPr>
            <a:spLocks noGrp="1" noChangeArrowheads="1"/>
          </p:cNvSpPr>
          <p:nvPr>
            <p:ph type="body" idx="4294967295"/>
          </p:nvPr>
        </p:nvSpPr>
        <p:spPr>
          <a:xfrm>
            <a:off x="0" y="1524000"/>
            <a:ext cx="9144000" cy="4724400"/>
          </a:xfrm>
        </p:spPr>
        <p:txBody>
          <a:bodyPr/>
          <a:lstStyle/>
          <a:p>
            <a:r>
              <a:rPr lang="en-US" altLang="en-US" sz="2300" dirty="0">
                <a:ea typeface="ＭＳ Ｐゴシック" panose="020B0600070205080204" pitchFamily="34" charset="-128"/>
              </a:rPr>
              <a:t>Consider the </a:t>
            </a:r>
            <a:r>
              <a:rPr lang="en-US" altLang="en-US" sz="2300" dirty="0">
                <a:solidFill>
                  <a:srgbClr val="FF0000"/>
                </a:solidFill>
                <a:ea typeface="ＭＳ Ｐゴシック" panose="020B0600070205080204" pitchFamily="34" charset="-128"/>
              </a:rPr>
              <a:t>parametric</a:t>
            </a:r>
            <a:r>
              <a:rPr lang="en-US" altLang="en-US" sz="2300" dirty="0">
                <a:ea typeface="ＭＳ Ｐゴシック" panose="020B0600070205080204" pitchFamily="34" charset="-128"/>
              </a:rPr>
              <a:t> form of a </a:t>
            </a:r>
            <a:r>
              <a:rPr lang="en-US" altLang="en-US" sz="2300" b="1" dirty="0">
                <a:solidFill>
                  <a:srgbClr val="FFC000"/>
                </a:solidFill>
                <a:ea typeface="ＭＳ Ｐゴシック" panose="020B0600070205080204" pitchFamily="34" charset="-128"/>
              </a:rPr>
              <a:t>line segment</a:t>
            </a:r>
          </a:p>
          <a:p>
            <a:endParaRPr lang="en-US" altLang="en-US" sz="2300" dirty="0">
              <a:ea typeface="ＭＳ Ｐゴシック" panose="020B0600070205080204" pitchFamily="34" charset="-128"/>
            </a:endParaRPr>
          </a:p>
          <a:p>
            <a:endParaRPr lang="en-US" altLang="en-US" sz="2300" dirty="0">
              <a:ea typeface="ＭＳ Ｐゴシック" panose="020B0600070205080204" pitchFamily="34" charset="-128"/>
            </a:endParaRPr>
          </a:p>
          <a:p>
            <a:endParaRPr lang="en-US" altLang="en-US" sz="2300" dirty="0">
              <a:ea typeface="ＭＳ Ｐゴシック" panose="020B0600070205080204" pitchFamily="34" charset="-128"/>
            </a:endParaRPr>
          </a:p>
          <a:p>
            <a:endParaRPr lang="en-US" altLang="en-US" sz="2300" dirty="0">
              <a:ea typeface="ＭＳ Ｐゴシック" panose="020B0600070205080204" pitchFamily="34" charset="-128"/>
            </a:endParaRPr>
          </a:p>
          <a:p>
            <a:pPr algn="ctr">
              <a:spcBef>
                <a:spcPct val="0"/>
              </a:spcBef>
              <a:buFontTx/>
              <a:buNone/>
            </a:pPr>
            <a:endParaRPr lang="en-US" altLang="en-US" sz="2400" baseline="-25000" dirty="0">
              <a:latin typeface="Times New Roman" panose="02020603050405020304" pitchFamily="18" charset="0"/>
              <a:ea typeface="ＭＳ Ｐゴシック" panose="020B0600070205080204" pitchFamily="34" charset="-128"/>
            </a:endParaRPr>
          </a:p>
          <a:p>
            <a:endParaRPr lang="en-US" altLang="en-US" sz="2300" dirty="0">
              <a:ea typeface="ＭＳ Ｐゴシック" panose="020B0600070205080204" pitchFamily="34" charset="-128"/>
            </a:endParaRPr>
          </a:p>
          <a:p>
            <a:endParaRPr lang="en-US" altLang="en-US" sz="2300" dirty="0">
              <a:ea typeface="ＭＳ Ｐゴシック" panose="020B0600070205080204" pitchFamily="34" charset="-128"/>
            </a:endParaRPr>
          </a:p>
          <a:p>
            <a:r>
              <a:rPr lang="en-US" altLang="en-US" sz="2300" dirty="0">
                <a:ea typeface="ＭＳ Ｐゴシック" panose="020B0600070205080204" pitchFamily="34" charset="-128"/>
              </a:rPr>
              <a:t>We can distinguish between the cases by looking at the </a:t>
            </a:r>
            <a:r>
              <a:rPr lang="en-US" altLang="en-US" sz="2300" b="1" dirty="0">
                <a:solidFill>
                  <a:schemeClr val="accent2"/>
                </a:solidFill>
                <a:ea typeface="ＭＳ Ｐゴシック" panose="020B0600070205080204" pitchFamily="34" charset="-128"/>
              </a:rPr>
              <a:t>ordering of the values</a:t>
            </a:r>
            <a:r>
              <a:rPr lang="en-US" altLang="en-US" sz="2300" dirty="0">
                <a:ea typeface="ＭＳ Ｐゴシック" panose="020B0600070205080204" pitchFamily="34" charset="-128"/>
              </a:rPr>
              <a:t> of </a:t>
            </a:r>
            <a:r>
              <a:rPr lang="en-US" altLang="en-US" sz="2300" b="1" dirty="0">
                <a:solidFill>
                  <a:srgbClr val="FF33CC"/>
                </a:solidFill>
                <a:latin typeface="Symbol" panose="05050102010706020507" pitchFamily="18" charset="2"/>
                <a:ea typeface="ＭＳ Ｐゴシック" panose="020B0600070205080204" pitchFamily="34" charset="-128"/>
              </a:rPr>
              <a:t>a</a:t>
            </a:r>
            <a:r>
              <a:rPr lang="en-US" altLang="en-US" sz="2300" b="1" dirty="0">
                <a:solidFill>
                  <a:srgbClr val="FF33CC"/>
                </a:solidFill>
                <a:ea typeface="ＭＳ Ｐゴシック" panose="020B0600070205080204" pitchFamily="34" charset="-128"/>
              </a:rPr>
              <a:t> </a:t>
            </a:r>
            <a:r>
              <a:rPr lang="en-US" altLang="en-US" sz="2300" dirty="0">
                <a:ea typeface="ＭＳ Ｐゴシック" panose="020B0600070205080204" pitchFamily="34" charset="-128"/>
              </a:rPr>
              <a:t>where the </a:t>
            </a:r>
            <a:r>
              <a:rPr lang="en-US" altLang="en-US" sz="2300" b="1" dirty="0">
                <a:solidFill>
                  <a:srgbClr val="FFC000"/>
                </a:solidFill>
                <a:ea typeface="ＭＳ Ｐゴシック" panose="020B0600070205080204" pitchFamily="34" charset="-128"/>
              </a:rPr>
              <a:t>line</a:t>
            </a:r>
            <a:r>
              <a:rPr lang="en-US" altLang="en-US" sz="2300" dirty="0">
                <a:ea typeface="ＭＳ Ｐゴシック" panose="020B0600070205080204" pitchFamily="34" charset="-128"/>
              </a:rPr>
              <a:t> determined by the </a:t>
            </a:r>
            <a:r>
              <a:rPr lang="en-US" altLang="en-US" sz="2300" b="1" dirty="0">
                <a:solidFill>
                  <a:srgbClr val="FFC000"/>
                </a:solidFill>
                <a:ea typeface="ＭＳ Ｐゴシック" panose="020B0600070205080204" pitchFamily="34" charset="-128"/>
              </a:rPr>
              <a:t>line segment</a:t>
            </a:r>
            <a:r>
              <a:rPr lang="en-US" altLang="en-US" sz="2300" dirty="0">
                <a:solidFill>
                  <a:srgbClr val="FFC000"/>
                </a:solidFill>
                <a:ea typeface="ＭＳ Ｐゴシック" panose="020B0600070205080204" pitchFamily="34" charset="-128"/>
              </a:rPr>
              <a:t> </a:t>
            </a:r>
            <a:r>
              <a:rPr lang="en-US" altLang="en-US" sz="2300" b="1" dirty="0">
                <a:solidFill>
                  <a:schemeClr val="accent1"/>
                </a:solidFill>
                <a:ea typeface="ＭＳ Ｐゴシック" panose="020B0600070205080204" pitchFamily="34" charset="-128"/>
              </a:rPr>
              <a:t>crosses</a:t>
            </a:r>
            <a:r>
              <a:rPr lang="en-US" altLang="en-US" sz="2300" dirty="0">
                <a:ea typeface="ＭＳ Ｐゴシック" panose="020B0600070205080204" pitchFamily="34" charset="-128"/>
              </a:rPr>
              <a:t> the </a:t>
            </a:r>
            <a:r>
              <a:rPr lang="en-US" altLang="en-US" sz="2300" b="1" dirty="0">
                <a:solidFill>
                  <a:srgbClr val="FFC000"/>
                </a:solidFill>
                <a:ea typeface="ＭＳ Ｐゴシック" panose="020B0600070205080204" pitchFamily="34" charset="-128"/>
              </a:rPr>
              <a:t>lines</a:t>
            </a:r>
            <a:r>
              <a:rPr lang="en-US" altLang="en-US" sz="2300" b="1" dirty="0">
                <a:solidFill>
                  <a:srgbClr val="FF0000"/>
                </a:solidFill>
                <a:ea typeface="ＭＳ Ｐゴシック" panose="020B0600070205080204" pitchFamily="34" charset="-128"/>
              </a:rPr>
              <a:t> that determine the window </a:t>
            </a:r>
            <a:r>
              <a:rPr lang="en-US" altLang="en-US" sz="2300" dirty="0">
                <a:ea typeface="ＭＳ Ｐゴシック" panose="020B0600070205080204" pitchFamily="34" charset="-128"/>
              </a:rPr>
              <a:t>(e.g., </a:t>
            </a:r>
            <a:r>
              <a:rPr lang="en-US" altLang="en-US" sz="2300" b="1" dirty="0">
                <a:solidFill>
                  <a:srgbClr val="FF0000"/>
                </a:solidFill>
                <a:ea typeface="ＭＳ Ｐゴシック" panose="020B0600070205080204" pitchFamily="34" charset="-128"/>
              </a:rPr>
              <a:t>y = y</a:t>
            </a:r>
            <a:r>
              <a:rPr lang="en-US" altLang="en-US" sz="2300" b="1" baseline="-25000" dirty="0">
                <a:solidFill>
                  <a:srgbClr val="FF0000"/>
                </a:solidFill>
                <a:ea typeface="ＭＳ Ｐゴシック" panose="020B0600070205080204" pitchFamily="34" charset="-128"/>
              </a:rPr>
              <a:t> max</a:t>
            </a:r>
            <a:r>
              <a:rPr lang="en-US" altLang="en-US" sz="2300" dirty="0">
                <a:ea typeface="ＭＳ Ｐゴシック" panose="020B0600070205080204" pitchFamily="34" charset="-128"/>
              </a:rPr>
              <a:t> for the top window edge)</a:t>
            </a:r>
            <a:endParaRPr lang="en-US" altLang="en-US" sz="2300" b="1" dirty="0">
              <a:solidFill>
                <a:srgbClr val="FF0000"/>
              </a:solidFill>
              <a:ea typeface="ＭＳ Ｐゴシック" panose="020B0600070205080204" pitchFamily="34" charset="-128"/>
            </a:endParaRPr>
          </a:p>
        </p:txBody>
      </p:sp>
      <p:sp>
        <p:nvSpPr>
          <p:cNvPr id="47110" name="Rectangle 6">
            <a:extLst>
              <a:ext uri="{FF2B5EF4-FFF2-40B4-BE49-F238E27FC236}">
                <a16:creationId xmlns:a16="http://schemas.microsoft.com/office/drawing/2014/main" id="{343F4238-6F00-FC9B-9DEF-AD99AD14AF84}"/>
              </a:ext>
            </a:extLst>
          </p:cNvPr>
          <p:cNvSpPr>
            <a:spLocks noChangeArrowheads="1"/>
          </p:cNvSpPr>
          <p:nvPr/>
        </p:nvSpPr>
        <p:spPr bwMode="auto">
          <a:xfrm>
            <a:off x="3124200" y="2971800"/>
            <a:ext cx="1828800" cy="1295400"/>
          </a:xfrm>
          <a:prstGeom prst="rect">
            <a:avLst/>
          </a:prstGeom>
          <a:solidFill>
            <a:schemeClr val="hlink"/>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aseline="-25000"/>
          </a:p>
        </p:txBody>
      </p:sp>
      <p:sp>
        <p:nvSpPr>
          <p:cNvPr id="47111" name="Line 7">
            <a:extLst>
              <a:ext uri="{FF2B5EF4-FFF2-40B4-BE49-F238E27FC236}">
                <a16:creationId xmlns:a16="http://schemas.microsoft.com/office/drawing/2014/main" id="{A7042FB6-ADA4-FDCA-0E48-3C6D44EBDBBD}"/>
              </a:ext>
            </a:extLst>
          </p:cNvPr>
          <p:cNvSpPr>
            <a:spLocks noChangeShapeType="1"/>
          </p:cNvSpPr>
          <p:nvPr/>
        </p:nvSpPr>
        <p:spPr bwMode="auto">
          <a:xfrm flipV="1">
            <a:off x="3505200" y="3276600"/>
            <a:ext cx="685800" cy="533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47112" name="Text Box 8">
            <a:extLst>
              <a:ext uri="{FF2B5EF4-FFF2-40B4-BE49-F238E27FC236}">
                <a16:creationId xmlns:a16="http://schemas.microsoft.com/office/drawing/2014/main" id="{0E69ED65-83B6-EB56-E3D4-23ACB5A64B07}"/>
              </a:ext>
            </a:extLst>
          </p:cNvPr>
          <p:cNvSpPr txBox="1">
            <a:spLocks noChangeArrowheads="1"/>
          </p:cNvSpPr>
          <p:nvPr/>
        </p:nvSpPr>
        <p:spPr bwMode="auto">
          <a:xfrm>
            <a:off x="3276600" y="37338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b="1"/>
              <a:t>p</a:t>
            </a:r>
            <a:r>
              <a:rPr lang="en-US" altLang="en-US" baseline="-25000"/>
              <a:t>1</a:t>
            </a:r>
          </a:p>
        </p:txBody>
      </p:sp>
      <p:sp>
        <p:nvSpPr>
          <p:cNvPr id="47113" name="Text Box 9">
            <a:extLst>
              <a:ext uri="{FF2B5EF4-FFF2-40B4-BE49-F238E27FC236}">
                <a16:creationId xmlns:a16="http://schemas.microsoft.com/office/drawing/2014/main" id="{6D72EAFC-7D33-D7F4-B7CC-4DF56A2C2BB5}"/>
              </a:ext>
            </a:extLst>
          </p:cNvPr>
          <p:cNvSpPr txBox="1">
            <a:spLocks noChangeArrowheads="1"/>
          </p:cNvSpPr>
          <p:nvPr/>
        </p:nvSpPr>
        <p:spPr bwMode="auto">
          <a:xfrm>
            <a:off x="4114800" y="3124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r>
              <a:rPr lang="en-US" altLang="en-US" b="1"/>
              <a:t>p</a:t>
            </a:r>
            <a:r>
              <a:rPr lang="en-US" altLang="en-US" baseline="-25000"/>
              <a:t>2</a:t>
            </a:r>
          </a:p>
        </p:txBody>
      </p:sp>
      <p:sp>
        <p:nvSpPr>
          <p:cNvPr id="285707" name="Line 11">
            <a:extLst>
              <a:ext uri="{FF2B5EF4-FFF2-40B4-BE49-F238E27FC236}">
                <a16:creationId xmlns:a16="http://schemas.microsoft.com/office/drawing/2014/main" id="{8A66932C-67C3-3161-23F9-A3F2C83F1249}"/>
              </a:ext>
            </a:extLst>
          </p:cNvPr>
          <p:cNvSpPr>
            <a:spLocks noChangeShapeType="1"/>
          </p:cNvSpPr>
          <p:nvPr/>
        </p:nvSpPr>
        <p:spPr bwMode="auto">
          <a:xfrm>
            <a:off x="2743200" y="2971800"/>
            <a:ext cx="2819400" cy="0"/>
          </a:xfrm>
          <a:prstGeom prst="line">
            <a:avLst/>
          </a:prstGeom>
          <a:noFill/>
          <a:ln w="127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5708" name="Text Box 10">
            <a:extLst>
              <a:ext uri="{FF2B5EF4-FFF2-40B4-BE49-F238E27FC236}">
                <a16:creationId xmlns:a16="http://schemas.microsoft.com/office/drawing/2014/main" id="{8222C7B4-28E7-2372-5858-868BE7A95C00}"/>
              </a:ext>
            </a:extLst>
          </p:cNvPr>
          <p:cNvSpPr txBox="1">
            <a:spLocks noChangeArrowheads="1"/>
          </p:cNvSpPr>
          <p:nvPr/>
        </p:nvSpPr>
        <p:spPr bwMode="auto">
          <a:xfrm>
            <a:off x="5600700" y="2724150"/>
            <a:ext cx="1162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y = y</a:t>
            </a:r>
            <a:r>
              <a:rPr lang="en-US" altLang="en-US" baseline="-25000">
                <a:solidFill>
                  <a:srgbClr val="FF0000"/>
                </a:solidFill>
              </a:rPr>
              <a:t>max</a:t>
            </a:r>
          </a:p>
        </p:txBody>
      </p:sp>
      <p:sp>
        <p:nvSpPr>
          <p:cNvPr id="2" name="Callout: Quad Arrow 1">
            <a:extLst>
              <a:ext uri="{FF2B5EF4-FFF2-40B4-BE49-F238E27FC236}">
                <a16:creationId xmlns:a16="http://schemas.microsoft.com/office/drawing/2014/main" id="{2F284EA5-18CE-82A2-7F7E-16F1A1731A18}"/>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 name="Text Box 16">
            <a:extLst>
              <a:ext uri="{FF2B5EF4-FFF2-40B4-BE49-F238E27FC236}">
                <a16:creationId xmlns:a16="http://schemas.microsoft.com/office/drawing/2014/main" id="{D436D282-6B93-A319-924C-E584FA233462}"/>
              </a:ext>
            </a:extLst>
          </p:cNvPr>
          <p:cNvSpPr txBox="1">
            <a:spLocks noChangeArrowheads="1"/>
          </p:cNvSpPr>
          <p:nvPr/>
        </p:nvSpPr>
        <p:spPr bwMode="auto">
          <a:xfrm>
            <a:off x="6270625" y="6175097"/>
            <a:ext cx="2873375" cy="6461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dirty="0">
                <a:latin typeface="Times New Roman" panose="02020603050405020304" pitchFamily="18" charset="0"/>
                <a:cs typeface="Arial" panose="020B0604020202020204" pitchFamily="34" charset="0"/>
              </a:rPr>
              <a:t>CLASS PARTICIPATION 3!</a:t>
            </a:r>
          </a:p>
          <a:p>
            <a:pPr>
              <a:spcBef>
                <a:spcPct val="0"/>
              </a:spcBef>
              <a:buClrTx/>
              <a:buSzTx/>
              <a:buFontTx/>
              <a:buNone/>
            </a:pPr>
            <a:r>
              <a:rPr lang="en-US" altLang="en-US" sz="1800" dirty="0">
                <a:latin typeface="Times New Roman" panose="02020603050405020304" pitchFamily="18" charset="0"/>
                <a:cs typeface="Arial" panose="020B0604020202020204" pitchFamily="34" charset="0"/>
              </a:rPr>
              <a:t>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8570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285700"/>
                                        </p:tgtEl>
                                      </p:cBhvr>
                                    </p:animEffect>
                                    <p:animScale>
                                      <p:cBhvr>
                                        <p:cTn id="11" dur="250" autoRev="1" fill="hold"/>
                                        <p:tgtEl>
                                          <p:spTgt spid="285700"/>
                                        </p:tgtEl>
                                      </p:cBhvr>
                                      <p:by x="105000" y="105000"/>
                                    </p:animScale>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85707"/>
                                        </p:tgtEl>
                                        <p:attrNameLst>
                                          <p:attrName>style.visibility</p:attrName>
                                        </p:attrNameLst>
                                      </p:cBhvr>
                                      <p:to>
                                        <p:strVal val="visible"/>
                                      </p:to>
                                    </p:set>
                                    <p:animEffect transition="in" filter="diamond(in)">
                                      <p:cBhvr>
                                        <p:cTn id="16" dur="2000"/>
                                        <p:tgtEl>
                                          <p:spTgt spid="285707"/>
                                        </p:tgtEl>
                                      </p:cBhvr>
                                    </p:animEffect>
                                  </p:childTnLst>
                                </p:cTn>
                              </p:par>
                              <p:par>
                                <p:cTn id="17" presetID="8" presetClass="entr" presetSubtype="16" fill="hold" nodeType="withEffect">
                                  <p:stCondLst>
                                    <p:cond delay="0"/>
                                  </p:stCondLst>
                                  <p:childTnLst>
                                    <p:set>
                                      <p:cBhvr>
                                        <p:cTn id="18" dur="1" fill="hold">
                                          <p:stCondLst>
                                            <p:cond delay="0"/>
                                          </p:stCondLst>
                                        </p:cTn>
                                        <p:tgtEl>
                                          <p:spTgt spid="285708"/>
                                        </p:tgtEl>
                                        <p:attrNameLst>
                                          <p:attrName>style.visibility</p:attrName>
                                        </p:attrNameLst>
                                      </p:cBhvr>
                                      <p:to>
                                        <p:strVal val="visible"/>
                                      </p:to>
                                    </p:set>
                                    <p:animEffect transition="in" filter="diamond(in)">
                                      <p:cBhvr>
                                        <p:cTn id="19" dur="2000"/>
                                        <p:tgtEl>
                                          <p:spTgt spid="28570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6084">
                                            <p:txEl>
                                              <p:pRg st="8" end="8"/>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checkerboard(across)">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0" grpId="0"/>
      <p:bldP spid="285700" grpId="1"/>
      <p:bldP spid="285708" grpId="0"/>
      <p:bldP spid="3" grpId="0" animBg="1"/>
      <p:bldP spid="3" grpId="1" animBg="1"/>
      <p:bldP spid="3"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F1AE4C5-2881-EA29-758F-7779A0573A91}"/>
              </a:ext>
            </a:extLst>
          </p:cNvPr>
          <p:cNvPicPr>
            <a:picLocks noChangeAspect="1"/>
          </p:cNvPicPr>
          <p:nvPr/>
        </p:nvPicPr>
        <p:blipFill rotWithShape="1">
          <a:blip r:embed="rId3"/>
          <a:srcRect l="31667" t="79396" r="36285" b="15963"/>
          <a:stretch/>
        </p:blipFill>
        <p:spPr>
          <a:xfrm>
            <a:off x="-70021" y="3983318"/>
            <a:ext cx="6672503" cy="636545"/>
          </a:xfrm>
          <a:prstGeom prst="rect">
            <a:avLst/>
          </a:prstGeom>
        </p:spPr>
      </p:pic>
      <p:sp>
        <p:nvSpPr>
          <p:cNvPr id="107522" name="Slide Number Placeholder 1">
            <a:extLst>
              <a:ext uri="{FF2B5EF4-FFF2-40B4-BE49-F238E27FC236}">
                <a16:creationId xmlns:a16="http://schemas.microsoft.com/office/drawing/2014/main" id="{4032A8BA-B25F-DF1C-D5D1-EE14E8A142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6333D2C8-02CE-48B0-B36F-99B71A2A408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53</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 name="Text Box 7">
            <a:extLst>
              <a:ext uri="{FF2B5EF4-FFF2-40B4-BE49-F238E27FC236}">
                <a16:creationId xmlns:a16="http://schemas.microsoft.com/office/drawing/2014/main" id="{2EA77211-71DE-0E6A-F275-7BD2A09DF092}"/>
              </a:ext>
            </a:extLst>
          </p:cNvPr>
          <p:cNvSpPr txBox="1">
            <a:spLocks noChangeArrowheads="1"/>
          </p:cNvSpPr>
          <p:nvPr/>
        </p:nvSpPr>
        <p:spPr bwMode="auto">
          <a:xfrm>
            <a:off x="6262688" y="4298155"/>
            <a:ext cx="26908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Self Graded - correctly</a:t>
            </a:r>
            <a:endParaRPr kumimoji="0" lang="en-US" altLang="en-US" sz="2000" b="1" i="0" u="none" strike="noStrike" kern="1200" cap="none" spc="0" normalizeH="0" baseline="0" noProof="0" dirty="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9" name="Picture 8">
            <a:extLst>
              <a:ext uri="{FF2B5EF4-FFF2-40B4-BE49-F238E27FC236}">
                <a16:creationId xmlns:a16="http://schemas.microsoft.com/office/drawing/2014/main" id="{3AF6F248-6FB4-5059-5FD5-F77357816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2500" t="47292" r="55833" b="21082"/>
          <a:stretch>
            <a:fillRect/>
          </a:stretch>
        </p:blipFill>
        <p:spPr bwMode="auto">
          <a:xfrm>
            <a:off x="6602482" y="5334000"/>
            <a:ext cx="2405062"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A8E0A64-99BB-010B-B0FF-CB7E3925EDF5}"/>
              </a:ext>
            </a:extLst>
          </p:cNvPr>
          <p:cNvSpPr>
            <a:spLocks noChangeArrowheads="1"/>
          </p:cNvSpPr>
          <p:nvPr/>
        </p:nvSpPr>
        <p:spPr bwMode="auto">
          <a:xfrm>
            <a:off x="1" y="4063889"/>
            <a:ext cx="6017066" cy="642554"/>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14" name="Picture 13">
            <a:extLst>
              <a:ext uri="{FF2B5EF4-FFF2-40B4-BE49-F238E27FC236}">
                <a16:creationId xmlns:a16="http://schemas.microsoft.com/office/drawing/2014/main" id="{B3327549-3B54-1D8A-5A7A-8C7B6926A6E4}"/>
              </a:ext>
            </a:extLst>
          </p:cNvPr>
          <p:cNvPicPr>
            <a:picLocks noChangeAspect="1"/>
          </p:cNvPicPr>
          <p:nvPr/>
        </p:nvPicPr>
        <p:blipFill rotWithShape="1">
          <a:blip r:embed="rId5"/>
          <a:srcRect l="31667" t="38148" r="31510" b="33102"/>
          <a:stretch/>
        </p:blipFill>
        <p:spPr>
          <a:xfrm>
            <a:off x="152400" y="1295727"/>
            <a:ext cx="7660851" cy="2242205"/>
          </a:xfrm>
          <a:prstGeom prst="rect">
            <a:avLst/>
          </a:prstGeom>
        </p:spPr>
      </p:pic>
      <p:sp>
        <p:nvSpPr>
          <p:cNvPr id="2" name="Star: 7 Points 1">
            <a:extLst>
              <a:ext uri="{FF2B5EF4-FFF2-40B4-BE49-F238E27FC236}">
                <a16:creationId xmlns:a16="http://schemas.microsoft.com/office/drawing/2014/main" id="{73A3CB76-C3C0-4C94-AA9B-8EE683FF6849}"/>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
        <p:nvSpPr>
          <p:cNvPr id="15" name="Text Box 4">
            <a:extLst>
              <a:ext uri="{FF2B5EF4-FFF2-40B4-BE49-F238E27FC236}">
                <a16:creationId xmlns:a16="http://schemas.microsoft.com/office/drawing/2014/main" id="{6F9796C9-BB3E-3E6C-38FA-7FAFAB2E5BB2}"/>
              </a:ext>
            </a:extLst>
          </p:cNvPr>
          <p:cNvSpPr txBox="1">
            <a:spLocks noChangeArrowheads="1"/>
          </p:cNvSpPr>
          <p:nvPr/>
        </p:nvSpPr>
        <p:spPr bwMode="auto">
          <a:xfrm>
            <a:off x="572242" y="5333673"/>
            <a:ext cx="5387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a:t>p</a:t>
            </a:r>
            <a:r>
              <a:rPr lang="en-US" altLang="en-US" dirty="0"/>
              <a:t>(</a:t>
            </a:r>
            <a:r>
              <a:rPr lang="en-US" altLang="en-US" b="1" dirty="0">
                <a:solidFill>
                  <a:srgbClr val="FF33CC"/>
                </a:solidFill>
                <a:latin typeface="Symbol" panose="05050102010706020507" pitchFamily="18" charset="2"/>
              </a:rPr>
              <a:t>a</a:t>
            </a:r>
            <a:r>
              <a:rPr lang="en-US" altLang="en-US" dirty="0"/>
              <a:t>) = (1-</a:t>
            </a:r>
            <a:r>
              <a:rPr lang="en-US" altLang="en-US" b="1" dirty="0">
                <a:solidFill>
                  <a:srgbClr val="FF33CC"/>
                </a:solidFill>
                <a:latin typeface="Symbol" panose="05050102010706020507" pitchFamily="18" charset="2"/>
              </a:rPr>
              <a:t>a</a:t>
            </a:r>
            <a:r>
              <a:rPr lang="en-US" altLang="en-US" dirty="0"/>
              <a:t>)</a:t>
            </a:r>
            <a:r>
              <a:rPr lang="en-US" altLang="en-US" b="1" dirty="0"/>
              <a:t>p</a:t>
            </a:r>
            <a:r>
              <a:rPr lang="en-US" altLang="en-US" baseline="-25000" dirty="0"/>
              <a:t>1</a:t>
            </a:r>
            <a:r>
              <a:rPr lang="en-US" altLang="en-US" dirty="0"/>
              <a:t>+ </a:t>
            </a:r>
            <a:r>
              <a:rPr lang="en-US" altLang="en-US" b="1" dirty="0">
                <a:solidFill>
                  <a:srgbClr val="FF33CC"/>
                </a:solidFill>
                <a:latin typeface="Symbol" panose="05050102010706020507" pitchFamily="18" charset="2"/>
              </a:rPr>
              <a:t>a</a:t>
            </a:r>
            <a:r>
              <a:rPr lang="en-US" altLang="en-US" b="1" dirty="0"/>
              <a:t>p</a:t>
            </a:r>
            <a:r>
              <a:rPr lang="en-US" altLang="en-US" baseline="-25000" dirty="0"/>
              <a:t>2</a:t>
            </a:r>
            <a:r>
              <a:rPr lang="en-US" altLang="en-US" dirty="0"/>
              <a:t>                  1 </a:t>
            </a:r>
            <a:r>
              <a:rPr lang="en-US" altLang="en-US" dirty="0">
                <a:latin typeface="Symbol" panose="05050102010706020507" pitchFamily="18" charset="2"/>
                <a:sym typeface="Symbol" panose="05050102010706020507" pitchFamily="18" charset="2"/>
              </a:rPr>
              <a:t> </a:t>
            </a:r>
            <a:r>
              <a:rPr lang="en-US" altLang="en-US" b="1" dirty="0">
                <a:solidFill>
                  <a:srgbClr val="FF33CC"/>
                </a:solidFill>
                <a:latin typeface="Symbol" panose="05050102010706020507" pitchFamily="18" charset="2"/>
              </a:rPr>
              <a:t>a</a:t>
            </a:r>
            <a:r>
              <a:rPr lang="en-US" altLang="en-US" dirty="0">
                <a:latin typeface="Symbol" panose="05050102010706020507" pitchFamily="18" charset="2"/>
              </a:rPr>
              <a:t> </a:t>
            </a:r>
            <a:r>
              <a:rPr lang="en-US" altLang="en-US" dirty="0">
                <a:latin typeface="Symbol" panose="05050102010706020507" pitchFamily="18" charset="2"/>
                <a:sym typeface="Symbol" panose="05050102010706020507" pitchFamily="18" charset="2"/>
              </a:rPr>
              <a:t></a:t>
            </a:r>
            <a:r>
              <a:rPr lang="en-US" altLang="en-US" dirty="0"/>
              <a:t> 0</a:t>
            </a:r>
          </a:p>
        </p:txBody>
      </p:sp>
    </p:spTree>
    <p:extLst>
      <p:ext uri="{BB962C8B-B14F-4D97-AF65-F5344CB8AC3E}">
        <p14:creationId xmlns:p14="http://schemas.microsoft.com/office/powerpoint/2010/main" val="13311696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0-#ppt_w/2"/>
                                          </p:val>
                                        </p:tav>
                                        <p:tav tm="100000">
                                          <p:val>
                                            <p:strVal val="#ppt_x"/>
                                          </p:val>
                                        </p:tav>
                                      </p:tavLst>
                                    </p:anim>
                                    <p:anim calcmode="lin" valueType="num">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heckerboard(across)">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38667482-54F7-036B-8C13-A4F5398F374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FF116D2-05A8-438D-A5B5-4C49F4724B9D}" type="slidenum">
              <a:rPr lang="es-ES" altLang="en-US" sz="1000">
                <a:latin typeface="Arial" panose="020B0604020202020204" pitchFamily="34" charset="0"/>
              </a:rPr>
              <a:pPr lvl="1" algn="r"/>
              <a:t>54</a:t>
            </a:fld>
            <a:endParaRPr lang="es-ES" altLang="en-US" sz="1000">
              <a:latin typeface="Arial" panose="020B0604020202020204" pitchFamily="34" charset="0"/>
            </a:endParaRPr>
          </a:p>
        </p:txBody>
      </p:sp>
      <p:sp>
        <p:nvSpPr>
          <p:cNvPr id="48131" name="Rectangle 2">
            <a:extLst>
              <a:ext uri="{FF2B5EF4-FFF2-40B4-BE49-F238E27FC236}">
                <a16:creationId xmlns:a16="http://schemas.microsoft.com/office/drawing/2014/main" id="{5428DD0A-BDCA-E7EF-B567-FDA221A44742}"/>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Liang-Barsky Clipping</a:t>
            </a:r>
          </a:p>
        </p:txBody>
      </p:sp>
      <p:sp>
        <p:nvSpPr>
          <p:cNvPr id="286725" name="Rectangle 3">
            <a:extLst>
              <a:ext uri="{FF2B5EF4-FFF2-40B4-BE49-F238E27FC236}">
                <a16:creationId xmlns:a16="http://schemas.microsoft.com/office/drawing/2014/main" id="{C4A354C2-CFC5-EF8D-1901-2B4197C2646D}"/>
              </a:ext>
            </a:extLst>
          </p:cNvPr>
          <p:cNvSpPr>
            <a:spLocks noGrp="1" noChangeArrowheads="1"/>
          </p:cNvSpPr>
          <p:nvPr>
            <p:ph type="body" idx="4294967295"/>
          </p:nvPr>
        </p:nvSpPr>
        <p:spPr>
          <a:xfrm>
            <a:off x="0" y="1371600"/>
            <a:ext cx="8382000" cy="4724400"/>
          </a:xfrm>
        </p:spPr>
        <p:txBody>
          <a:bodyPr/>
          <a:lstStyle/>
          <a:p>
            <a:r>
              <a:rPr lang="en-US" altLang="en-US">
                <a:ea typeface="ＭＳ Ｐゴシック" panose="020B0600070205080204" pitchFamily="34" charset="-128"/>
              </a:rPr>
              <a:t>In (</a:t>
            </a:r>
            <a:r>
              <a:rPr lang="en-US" altLang="en-US">
                <a:solidFill>
                  <a:srgbClr val="FF0000"/>
                </a:solidFill>
                <a:ea typeface="ＭＳ Ｐゴシック" panose="020B0600070205080204" pitchFamily="34" charset="-128"/>
              </a:rPr>
              <a:t>a</a:t>
            </a:r>
            <a:r>
              <a:rPr lang="en-US" altLang="en-US">
                <a:ea typeface="ＭＳ Ｐゴシック" panose="020B0600070205080204" pitchFamily="34" charset="-128"/>
              </a:rPr>
              <a:t>): </a:t>
            </a:r>
            <a:r>
              <a:rPr lang="en-US" altLang="en-US" b="1">
                <a:solidFill>
                  <a:srgbClr val="FF33CC"/>
                </a:solidFill>
                <a:latin typeface="Symbol" panose="05050102010706020507" pitchFamily="18" charset="2"/>
                <a:ea typeface="ＭＳ Ｐゴシック" panose="020B0600070205080204" pitchFamily="34" charset="-128"/>
              </a:rPr>
              <a:t>a</a:t>
            </a:r>
            <a:r>
              <a:rPr lang="en-US" altLang="en-US" b="1" baseline="-25000">
                <a:solidFill>
                  <a:srgbClr val="FF33CC"/>
                </a:solidFill>
                <a:latin typeface="Times New Roman" panose="02020603050405020304" pitchFamily="18" charset="0"/>
                <a:ea typeface="ＭＳ Ｐゴシック" panose="020B0600070205080204" pitchFamily="34" charset="-128"/>
              </a:rPr>
              <a:t>4</a:t>
            </a:r>
            <a:r>
              <a:rPr lang="en-US" altLang="en-US">
                <a:latin typeface="Times New Roman" panose="02020603050405020304" pitchFamily="18" charset="0"/>
                <a:ea typeface="ＭＳ Ｐゴシック" panose="020B0600070205080204" pitchFamily="34" charset="-128"/>
              </a:rPr>
              <a:t> &gt; </a:t>
            </a:r>
            <a:r>
              <a:rPr lang="en-US" altLang="en-US" b="1">
                <a:solidFill>
                  <a:srgbClr val="FF33CC"/>
                </a:solidFill>
                <a:latin typeface="Symbol" panose="05050102010706020507" pitchFamily="18" charset="2"/>
                <a:ea typeface="ＭＳ Ｐゴシック" panose="020B0600070205080204" pitchFamily="34" charset="-128"/>
              </a:rPr>
              <a:t>a</a:t>
            </a:r>
            <a:r>
              <a:rPr lang="en-US" altLang="en-US" b="1" baseline="-25000">
                <a:solidFill>
                  <a:srgbClr val="FF33CC"/>
                </a:solidFill>
                <a:latin typeface="Times New Roman" panose="02020603050405020304" pitchFamily="18" charset="0"/>
                <a:ea typeface="ＭＳ Ｐゴシック" panose="020B0600070205080204" pitchFamily="34" charset="-128"/>
              </a:rPr>
              <a:t>3</a:t>
            </a:r>
            <a:r>
              <a:rPr lang="en-US" altLang="en-US">
                <a:latin typeface="Times New Roman" panose="02020603050405020304" pitchFamily="18" charset="0"/>
                <a:ea typeface="ＭＳ Ｐゴシック" panose="020B0600070205080204" pitchFamily="34" charset="-128"/>
              </a:rPr>
              <a:t> &gt; </a:t>
            </a:r>
            <a:r>
              <a:rPr lang="en-US" altLang="en-US" b="1">
                <a:solidFill>
                  <a:srgbClr val="FF33CC"/>
                </a:solidFill>
                <a:latin typeface="Symbol" panose="05050102010706020507" pitchFamily="18" charset="2"/>
                <a:ea typeface="ＭＳ Ｐゴシック" panose="020B0600070205080204" pitchFamily="34" charset="-128"/>
              </a:rPr>
              <a:t>a</a:t>
            </a:r>
            <a:r>
              <a:rPr lang="en-US" altLang="en-US" b="1" baseline="-25000">
                <a:solidFill>
                  <a:srgbClr val="FF33CC"/>
                </a:solidFill>
                <a:latin typeface="Times New Roman" panose="02020603050405020304" pitchFamily="18" charset="0"/>
                <a:ea typeface="ＭＳ Ｐゴシック" panose="020B0600070205080204" pitchFamily="34" charset="-128"/>
              </a:rPr>
              <a:t>2</a:t>
            </a:r>
            <a:r>
              <a:rPr lang="en-US" altLang="en-US" b="1">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rPr>
              <a:t>&gt; </a:t>
            </a:r>
            <a:r>
              <a:rPr lang="en-US" altLang="en-US" b="1">
                <a:solidFill>
                  <a:srgbClr val="FF33CC"/>
                </a:solidFill>
                <a:latin typeface="Symbol" panose="05050102010706020507" pitchFamily="18" charset="2"/>
                <a:ea typeface="ＭＳ Ｐゴシック" panose="020B0600070205080204" pitchFamily="34" charset="-128"/>
              </a:rPr>
              <a:t>a</a:t>
            </a:r>
            <a:r>
              <a:rPr lang="en-US" altLang="en-US" b="1" baseline="-25000">
                <a:solidFill>
                  <a:srgbClr val="FF33CC"/>
                </a:solidFill>
                <a:latin typeface="Times New Roman" panose="02020603050405020304" pitchFamily="18" charset="0"/>
                <a:ea typeface="ＭＳ Ｐゴシック" panose="020B0600070205080204" pitchFamily="34" charset="-128"/>
              </a:rPr>
              <a:t>1</a:t>
            </a:r>
          </a:p>
          <a:p>
            <a:pPr lvl="1"/>
            <a:r>
              <a:rPr lang="en-US" altLang="en-US">
                <a:ea typeface="ＭＳ Ｐゴシック" panose="020B0600070205080204" pitchFamily="34" charset="-128"/>
              </a:rPr>
              <a:t>Intersect </a:t>
            </a:r>
            <a:r>
              <a:rPr lang="en-US" altLang="en-US" b="1" u="sng">
                <a:solidFill>
                  <a:schemeClr val="accent1"/>
                </a:solidFill>
                <a:ea typeface="ＭＳ Ｐゴシック" panose="020B0600070205080204" pitchFamily="34" charset="-128"/>
              </a:rPr>
              <a:t>right</a:t>
            </a:r>
            <a:r>
              <a:rPr lang="en-US" altLang="en-US">
                <a:ea typeface="ＭＳ Ｐゴシック" panose="020B0600070205080204" pitchFamily="34" charset="-128"/>
              </a:rPr>
              <a:t>, </a:t>
            </a:r>
            <a:r>
              <a:rPr lang="en-US" altLang="en-US" b="1" u="sng">
                <a:solidFill>
                  <a:schemeClr val="accent1"/>
                </a:solidFill>
                <a:ea typeface="ＭＳ Ｐゴシック" panose="020B0600070205080204" pitchFamily="34" charset="-128"/>
              </a:rPr>
              <a:t>top</a:t>
            </a:r>
            <a:r>
              <a:rPr lang="en-US" altLang="en-US">
                <a:ea typeface="ＭＳ Ｐゴシック" panose="020B0600070205080204" pitchFamily="34" charset="-128"/>
              </a:rPr>
              <a:t>, </a:t>
            </a:r>
            <a:r>
              <a:rPr lang="en-US" altLang="en-US" b="1" u="sng">
                <a:solidFill>
                  <a:schemeClr val="accent1"/>
                </a:solidFill>
                <a:ea typeface="ＭＳ Ｐゴシック" panose="020B0600070205080204" pitchFamily="34" charset="-128"/>
              </a:rPr>
              <a:t>left</a:t>
            </a:r>
            <a:r>
              <a:rPr lang="en-US" altLang="en-US">
                <a:ea typeface="ＭＳ Ｐゴシック" panose="020B0600070205080204" pitchFamily="34" charset="-128"/>
              </a:rPr>
              <a:t>, </a:t>
            </a:r>
            <a:r>
              <a:rPr lang="en-US" altLang="en-US" b="1" u="sng">
                <a:solidFill>
                  <a:schemeClr val="accent1"/>
                </a:solidFill>
                <a:ea typeface="ＭＳ Ｐゴシック" panose="020B0600070205080204" pitchFamily="34" charset="-128"/>
              </a:rPr>
              <a:t>bottom</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shorten (</a:t>
            </a:r>
            <a:r>
              <a:rPr lang="el-GR" altLang="en-US" b="1" u="sng">
                <a:solidFill>
                  <a:srgbClr val="FF33CC"/>
                </a:solidFill>
                <a:ea typeface="ＭＳ Ｐゴシック" panose="020B0600070205080204" pitchFamily="34" charset="-128"/>
              </a:rPr>
              <a:t>α</a:t>
            </a:r>
            <a:r>
              <a:rPr lang="en-US" altLang="en-US" b="1" u="sng">
                <a:solidFill>
                  <a:srgbClr val="FF9900"/>
                </a:solidFill>
                <a:ea typeface="ＭＳ Ｐゴシック" panose="020B0600070205080204" pitchFamily="34" charset="-128"/>
              </a:rPr>
              <a:t>2  </a:t>
            </a:r>
            <a:r>
              <a:rPr lang="el-GR" altLang="en-US" b="1" u="sng">
                <a:solidFill>
                  <a:srgbClr val="FF33CC"/>
                </a:solidFill>
                <a:ea typeface="ＭＳ Ｐゴシック" panose="020B0600070205080204" pitchFamily="34" charset="-128"/>
                <a:cs typeface="Arial" panose="020B0604020202020204" pitchFamily="34" charset="0"/>
              </a:rPr>
              <a:t>α</a:t>
            </a:r>
            <a:r>
              <a:rPr lang="en-US" altLang="en-US" b="1" u="sng">
                <a:solidFill>
                  <a:srgbClr val="FF9900"/>
                </a:solidFill>
                <a:ea typeface="ＭＳ Ｐゴシック" panose="020B0600070205080204" pitchFamily="34" charset="-128"/>
              </a:rPr>
              <a:t>3</a:t>
            </a:r>
            <a:r>
              <a:rPr lang="en-US" altLang="en-US" b="1">
                <a:solidFill>
                  <a:srgbClr val="FF9900"/>
                </a:solidFill>
                <a:ea typeface="ＭＳ Ｐゴシック" panose="020B0600070205080204" pitchFamily="34" charset="-128"/>
              </a:rPr>
              <a:t>)</a:t>
            </a:r>
          </a:p>
          <a:p>
            <a:pPr lvl="1">
              <a:buFontTx/>
              <a:buNone/>
            </a:pPr>
            <a:endParaRPr lang="en-US" altLang="en-US" b="1">
              <a:solidFill>
                <a:srgbClr val="FF9900"/>
              </a:solidFill>
              <a:ea typeface="ＭＳ Ｐゴシック" panose="020B0600070205080204" pitchFamily="34" charset="-128"/>
            </a:endParaRPr>
          </a:p>
          <a:p>
            <a:r>
              <a:rPr lang="en-US" altLang="en-US">
                <a:ea typeface="ＭＳ Ｐゴシック" panose="020B0600070205080204" pitchFamily="34" charset="-128"/>
              </a:rPr>
              <a:t>In (</a:t>
            </a:r>
            <a:r>
              <a:rPr lang="en-US" altLang="en-US">
                <a:solidFill>
                  <a:srgbClr val="FF0000"/>
                </a:solidFill>
                <a:ea typeface="ＭＳ Ｐゴシック" panose="020B0600070205080204" pitchFamily="34" charset="-128"/>
              </a:rPr>
              <a:t>b</a:t>
            </a:r>
            <a:r>
              <a:rPr lang="en-US" altLang="en-US">
                <a:ea typeface="ＭＳ Ｐゴシック" panose="020B0600070205080204" pitchFamily="34" charset="-128"/>
              </a:rPr>
              <a:t>): </a:t>
            </a:r>
            <a:r>
              <a:rPr lang="en-US" altLang="en-US" b="1">
                <a:solidFill>
                  <a:srgbClr val="FF33CC"/>
                </a:solidFill>
                <a:latin typeface="Symbol" panose="05050102010706020507" pitchFamily="18" charset="2"/>
                <a:ea typeface="ＭＳ Ｐゴシック" panose="020B0600070205080204" pitchFamily="34" charset="-128"/>
              </a:rPr>
              <a:t>a</a:t>
            </a:r>
            <a:r>
              <a:rPr lang="en-US" altLang="en-US" b="1" baseline="-25000">
                <a:solidFill>
                  <a:srgbClr val="FF33CC"/>
                </a:solidFill>
                <a:latin typeface="Times New Roman" panose="02020603050405020304" pitchFamily="18" charset="0"/>
                <a:ea typeface="ＭＳ Ｐゴシック" panose="020B0600070205080204" pitchFamily="34" charset="-128"/>
              </a:rPr>
              <a:t>4</a:t>
            </a:r>
            <a:r>
              <a:rPr lang="en-US" altLang="en-US">
                <a:latin typeface="Times New Roman" panose="02020603050405020304" pitchFamily="18" charset="0"/>
                <a:ea typeface="ＭＳ Ｐゴシック" panose="020B0600070205080204" pitchFamily="34" charset="-128"/>
              </a:rPr>
              <a:t> &gt; </a:t>
            </a:r>
            <a:r>
              <a:rPr lang="en-US" altLang="en-US" b="1">
                <a:solidFill>
                  <a:srgbClr val="FF33CC"/>
                </a:solidFill>
                <a:latin typeface="Symbol" panose="05050102010706020507" pitchFamily="18" charset="2"/>
                <a:ea typeface="ＭＳ Ｐゴシック" panose="020B0600070205080204" pitchFamily="34" charset="-128"/>
              </a:rPr>
              <a:t>a</a:t>
            </a:r>
            <a:r>
              <a:rPr lang="en-US" altLang="en-US" b="1" baseline="-25000">
                <a:solidFill>
                  <a:srgbClr val="FF33CC"/>
                </a:solidFill>
                <a:latin typeface="Times New Roman" panose="02020603050405020304" pitchFamily="18" charset="0"/>
                <a:ea typeface="ＭＳ Ｐゴシック" panose="020B0600070205080204" pitchFamily="34" charset="-128"/>
              </a:rPr>
              <a:t>2</a:t>
            </a:r>
            <a:r>
              <a:rPr lang="en-US" altLang="en-US" b="1">
                <a:solidFill>
                  <a:srgbClr val="FF33CC"/>
                </a:solidFill>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rPr>
              <a:t>&gt; </a:t>
            </a:r>
            <a:r>
              <a:rPr lang="en-US" altLang="en-US" b="1">
                <a:solidFill>
                  <a:srgbClr val="FF33CC"/>
                </a:solidFill>
                <a:latin typeface="Symbol" panose="05050102010706020507" pitchFamily="18" charset="2"/>
                <a:ea typeface="ＭＳ Ｐゴシック" panose="020B0600070205080204" pitchFamily="34" charset="-128"/>
              </a:rPr>
              <a:t>a</a:t>
            </a:r>
            <a:r>
              <a:rPr lang="en-US" altLang="en-US" b="1" baseline="-25000">
                <a:solidFill>
                  <a:srgbClr val="FF33CC"/>
                </a:solidFill>
                <a:latin typeface="Times New Roman" panose="02020603050405020304" pitchFamily="18" charset="0"/>
                <a:ea typeface="ＭＳ Ｐゴシック" panose="020B0600070205080204" pitchFamily="34" charset="-128"/>
              </a:rPr>
              <a:t>3</a:t>
            </a:r>
            <a:r>
              <a:rPr lang="en-US" altLang="en-US">
                <a:latin typeface="Times New Roman" panose="02020603050405020304" pitchFamily="18" charset="0"/>
                <a:ea typeface="ＭＳ Ｐゴシック" panose="020B0600070205080204" pitchFamily="34" charset="-128"/>
              </a:rPr>
              <a:t> &gt; </a:t>
            </a:r>
            <a:r>
              <a:rPr lang="en-US" altLang="en-US" b="1">
                <a:solidFill>
                  <a:srgbClr val="FF33CC"/>
                </a:solidFill>
                <a:latin typeface="Symbol" panose="05050102010706020507" pitchFamily="18" charset="2"/>
                <a:ea typeface="ＭＳ Ｐゴシック" panose="020B0600070205080204" pitchFamily="34" charset="-128"/>
              </a:rPr>
              <a:t>a</a:t>
            </a:r>
            <a:r>
              <a:rPr lang="en-US" altLang="en-US" b="1" baseline="-25000">
                <a:solidFill>
                  <a:srgbClr val="FF33CC"/>
                </a:solidFill>
                <a:latin typeface="Times New Roman" panose="02020603050405020304" pitchFamily="18" charset="0"/>
                <a:ea typeface="ＭＳ Ｐゴシック" panose="020B0600070205080204" pitchFamily="34" charset="-128"/>
              </a:rPr>
              <a:t>1</a:t>
            </a:r>
            <a:r>
              <a:rPr lang="en-US" altLang="en-US" b="1" baseline="-25000">
                <a:latin typeface="Times New Roman" panose="02020603050405020304" pitchFamily="18" charset="0"/>
                <a:ea typeface="ＭＳ Ｐゴシック" panose="020B0600070205080204" pitchFamily="34" charset="-128"/>
              </a:rPr>
              <a:t> </a:t>
            </a:r>
          </a:p>
          <a:p>
            <a:pPr lvl="1"/>
            <a:r>
              <a:rPr lang="en-US" altLang="en-US">
                <a:ea typeface="ＭＳ Ｐゴシック" panose="020B0600070205080204" pitchFamily="34" charset="-128"/>
              </a:rPr>
              <a:t>Intersect </a:t>
            </a:r>
            <a:r>
              <a:rPr lang="en-US" altLang="en-US" b="1" u="sng">
                <a:solidFill>
                  <a:schemeClr val="accent1"/>
                </a:solidFill>
                <a:ea typeface="ＭＳ Ｐゴシック" panose="020B0600070205080204" pitchFamily="34" charset="-128"/>
              </a:rPr>
              <a:t>right</a:t>
            </a:r>
            <a:r>
              <a:rPr lang="en-US" altLang="en-US">
                <a:ea typeface="ＭＳ Ｐゴシック" panose="020B0600070205080204" pitchFamily="34" charset="-128"/>
              </a:rPr>
              <a:t>, </a:t>
            </a:r>
            <a:r>
              <a:rPr lang="en-US" altLang="en-US" b="1" u="sng">
                <a:solidFill>
                  <a:schemeClr val="accent1"/>
                </a:solidFill>
                <a:ea typeface="ＭＳ Ｐゴシック" panose="020B0600070205080204" pitchFamily="34" charset="-128"/>
              </a:rPr>
              <a:t>left</a:t>
            </a:r>
            <a:r>
              <a:rPr lang="en-US" altLang="en-US" u="sng">
                <a:ea typeface="ＭＳ Ｐゴシック" panose="020B0600070205080204" pitchFamily="34" charset="-128"/>
              </a:rPr>
              <a:t>,</a:t>
            </a:r>
            <a:r>
              <a:rPr lang="en-US" altLang="en-US" b="1" u="sng">
                <a:solidFill>
                  <a:schemeClr val="accent1"/>
                </a:solidFill>
                <a:ea typeface="ＭＳ Ｐゴシック" panose="020B0600070205080204" pitchFamily="34" charset="-128"/>
              </a:rPr>
              <a:t> top</a:t>
            </a:r>
            <a:r>
              <a:rPr lang="en-US" altLang="en-US">
                <a:ea typeface="ＭＳ Ｐゴシック" panose="020B0600070205080204" pitchFamily="34" charset="-128"/>
              </a:rPr>
              <a:t>, </a:t>
            </a:r>
            <a:r>
              <a:rPr lang="en-US" altLang="en-US" b="1" u="sng">
                <a:solidFill>
                  <a:schemeClr val="accent1"/>
                </a:solidFill>
                <a:ea typeface="ＭＳ Ｐゴシック" panose="020B0600070205080204" pitchFamily="34" charset="-128"/>
              </a:rPr>
              <a:t>bottom</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reject</a:t>
            </a:r>
            <a:endParaRPr lang="en-US" altLang="en-US" b="1" baseline="-25000">
              <a:solidFill>
                <a:srgbClr val="FF9900"/>
              </a:solidFill>
              <a:ea typeface="ＭＳ Ｐゴシック" panose="020B0600070205080204" pitchFamily="34" charset="-128"/>
            </a:endParaRPr>
          </a:p>
          <a:p>
            <a:endParaRPr lang="en-US" altLang="en-US" b="1">
              <a:solidFill>
                <a:srgbClr val="FF9900"/>
              </a:solidFill>
              <a:ea typeface="ＭＳ Ｐゴシック" panose="020B0600070205080204" pitchFamily="34" charset="-128"/>
            </a:endParaRPr>
          </a:p>
        </p:txBody>
      </p:sp>
      <p:pic>
        <p:nvPicPr>
          <p:cNvPr id="48133" name="Picture 9" descr="AN07F08">
            <a:extLst>
              <a:ext uri="{FF2B5EF4-FFF2-40B4-BE49-F238E27FC236}">
                <a16:creationId xmlns:a16="http://schemas.microsoft.com/office/drawing/2014/main" id="{D775C341-BF60-C4FB-AEA4-E6C6E2D41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044950"/>
            <a:ext cx="69342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7" name="Line 7">
            <a:extLst>
              <a:ext uri="{FF2B5EF4-FFF2-40B4-BE49-F238E27FC236}">
                <a16:creationId xmlns:a16="http://schemas.microsoft.com/office/drawing/2014/main" id="{49CCB532-8B25-DA90-82E2-14460004168D}"/>
              </a:ext>
            </a:extLst>
          </p:cNvPr>
          <p:cNvSpPr>
            <a:spLocks noChangeShapeType="1"/>
          </p:cNvSpPr>
          <p:nvPr/>
        </p:nvSpPr>
        <p:spPr bwMode="auto">
          <a:xfrm flipH="1">
            <a:off x="3581400" y="2362200"/>
            <a:ext cx="3657600" cy="3505200"/>
          </a:xfrm>
          <a:prstGeom prst="line">
            <a:avLst/>
          </a:prstGeom>
          <a:noFill/>
          <a:ln w="76200">
            <a:solidFill>
              <a:srgbClr val="FF99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6728" name="Line 8">
            <a:extLst>
              <a:ext uri="{FF2B5EF4-FFF2-40B4-BE49-F238E27FC236}">
                <a16:creationId xmlns:a16="http://schemas.microsoft.com/office/drawing/2014/main" id="{C7859390-C6C2-C00D-9A57-86C7F50F096C}"/>
              </a:ext>
            </a:extLst>
          </p:cNvPr>
          <p:cNvSpPr>
            <a:spLocks noChangeShapeType="1"/>
          </p:cNvSpPr>
          <p:nvPr/>
        </p:nvSpPr>
        <p:spPr bwMode="auto">
          <a:xfrm flipH="1">
            <a:off x="4533900" y="2362200"/>
            <a:ext cx="3314700" cy="2990850"/>
          </a:xfrm>
          <a:prstGeom prst="line">
            <a:avLst/>
          </a:prstGeom>
          <a:noFill/>
          <a:ln w="76200">
            <a:solidFill>
              <a:srgbClr val="FF99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6730" name="Line 10">
            <a:extLst>
              <a:ext uri="{FF2B5EF4-FFF2-40B4-BE49-F238E27FC236}">
                <a16:creationId xmlns:a16="http://schemas.microsoft.com/office/drawing/2014/main" id="{04311D5B-1D43-9C01-D838-910600546930}"/>
              </a:ext>
            </a:extLst>
          </p:cNvPr>
          <p:cNvSpPr>
            <a:spLocks noChangeShapeType="1"/>
          </p:cNvSpPr>
          <p:nvPr/>
        </p:nvSpPr>
        <p:spPr bwMode="auto">
          <a:xfrm>
            <a:off x="2514600" y="2362200"/>
            <a:ext cx="2247900" cy="2800350"/>
          </a:xfrm>
          <a:prstGeom prst="line">
            <a:avLst/>
          </a:prstGeom>
          <a:noFill/>
          <a:ln w="762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6731" name="Line 11">
            <a:extLst>
              <a:ext uri="{FF2B5EF4-FFF2-40B4-BE49-F238E27FC236}">
                <a16:creationId xmlns:a16="http://schemas.microsoft.com/office/drawing/2014/main" id="{16B021A4-4311-2162-1524-4AA9E620ACA2}"/>
              </a:ext>
            </a:extLst>
          </p:cNvPr>
          <p:cNvSpPr>
            <a:spLocks noChangeShapeType="1"/>
          </p:cNvSpPr>
          <p:nvPr/>
        </p:nvSpPr>
        <p:spPr bwMode="auto">
          <a:xfrm>
            <a:off x="3124200" y="2362200"/>
            <a:ext cx="1314450" cy="2990850"/>
          </a:xfrm>
          <a:prstGeom prst="line">
            <a:avLst/>
          </a:prstGeom>
          <a:noFill/>
          <a:ln w="762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6732" name="Line 12">
            <a:extLst>
              <a:ext uri="{FF2B5EF4-FFF2-40B4-BE49-F238E27FC236}">
                <a16:creationId xmlns:a16="http://schemas.microsoft.com/office/drawing/2014/main" id="{5B68B764-1FA0-CE94-16EE-36674DA2A32C}"/>
              </a:ext>
            </a:extLst>
          </p:cNvPr>
          <p:cNvSpPr>
            <a:spLocks noChangeShapeType="1"/>
          </p:cNvSpPr>
          <p:nvPr/>
        </p:nvSpPr>
        <p:spPr bwMode="auto">
          <a:xfrm flipH="1">
            <a:off x="3581400" y="2362200"/>
            <a:ext cx="304800" cy="3505200"/>
          </a:xfrm>
          <a:prstGeom prst="line">
            <a:avLst/>
          </a:prstGeom>
          <a:noFill/>
          <a:ln w="762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6733" name="Line 13">
            <a:extLst>
              <a:ext uri="{FF2B5EF4-FFF2-40B4-BE49-F238E27FC236}">
                <a16:creationId xmlns:a16="http://schemas.microsoft.com/office/drawing/2014/main" id="{E0F7E40B-119F-E3EA-EAA2-A896F519AA03}"/>
              </a:ext>
            </a:extLst>
          </p:cNvPr>
          <p:cNvSpPr>
            <a:spLocks noChangeShapeType="1"/>
          </p:cNvSpPr>
          <p:nvPr/>
        </p:nvSpPr>
        <p:spPr bwMode="auto">
          <a:xfrm flipH="1">
            <a:off x="3048000" y="2305050"/>
            <a:ext cx="1790700" cy="3943350"/>
          </a:xfrm>
          <a:prstGeom prst="line">
            <a:avLst/>
          </a:prstGeom>
          <a:noFill/>
          <a:ln w="762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6734" name="Line 14">
            <a:extLst>
              <a:ext uri="{FF2B5EF4-FFF2-40B4-BE49-F238E27FC236}">
                <a16:creationId xmlns:a16="http://schemas.microsoft.com/office/drawing/2014/main" id="{1C3FB60E-B8DF-39C7-3CB2-D27E5F5FB1B9}"/>
              </a:ext>
            </a:extLst>
          </p:cNvPr>
          <p:cNvSpPr>
            <a:spLocks noChangeShapeType="1"/>
          </p:cNvSpPr>
          <p:nvPr/>
        </p:nvSpPr>
        <p:spPr bwMode="auto">
          <a:xfrm>
            <a:off x="2438400" y="3886200"/>
            <a:ext cx="5943600" cy="685800"/>
          </a:xfrm>
          <a:prstGeom prst="line">
            <a:avLst/>
          </a:prstGeom>
          <a:noFill/>
          <a:ln w="762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6735" name="Line 15">
            <a:extLst>
              <a:ext uri="{FF2B5EF4-FFF2-40B4-BE49-F238E27FC236}">
                <a16:creationId xmlns:a16="http://schemas.microsoft.com/office/drawing/2014/main" id="{99D0DFAE-F778-5D49-E4BE-BF74C1FAAE48}"/>
              </a:ext>
            </a:extLst>
          </p:cNvPr>
          <p:cNvSpPr>
            <a:spLocks noChangeShapeType="1"/>
          </p:cNvSpPr>
          <p:nvPr/>
        </p:nvSpPr>
        <p:spPr bwMode="auto">
          <a:xfrm>
            <a:off x="3124200" y="3810000"/>
            <a:ext cx="4038600" cy="1371600"/>
          </a:xfrm>
          <a:prstGeom prst="line">
            <a:avLst/>
          </a:prstGeom>
          <a:noFill/>
          <a:ln w="762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6736" name="Line 16">
            <a:extLst>
              <a:ext uri="{FF2B5EF4-FFF2-40B4-BE49-F238E27FC236}">
                <a16:creationId xmlns:a16="http://schemas.microsoft.com/office/drawing/2014/main" id="{70ACDDD4-BA18-F606-931C-ED15F2EED99A}"/>
              </a:ext>
            </a:extLst>
          </p:cNvPr>
          <p:cNvSpPr>
            <a:spLocks noChangeShapeType="1"/>
          </p:cNvSpPr>
          <p:nvPr/>
        </p:nvSpPr>
        <p:spPr bwMode="auto">
          <a:xfrm>
            <a:off x="3962400" y="3886200"/>
            <a:ext cx="2971800" cy="1447800"/>
          </a:xfrm>
          <a:prstGeom prst="line">
            <a:avLst/>
          </a:prstGeom>
          <a:noFill/>
          <a:ln w="762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6737" name="Line 17">
            <a:extLst>
              <a:ext uri="{FF2B5EF4-FFF2-40B4-BE49-F238E27FC236}">
                <a16:creationId xmlns:a16="http://schemas.microsoft.com/office/drawing/2014/main" id="{B97885CA-18BA-CDF0-7FAA-77F3980E34B9}"/>
              </a:ext>
            </a:extLst>
          </p:cNvPr>
          <p:cNvSpPr>
            <a:spLocks noChangeShapeType="1"/>
          </p:cNvSpPr>
          <p:nvPr/>
        </p:nvSpPr>
        <p:spPr bwMode="auto">
          <a:xfrm>
            <a:off x="4953000" y="3810000"/>
            <a:ext cx="609600" cy="2438400"/>
          </a:xfrm>
          <a:prstGeom prst="line">
            <a:avLst/>
          </a:prstGeom>
          <a:noFill/>
          <a:ln w="76200">
            <a:solidFill>
              <a:schemeClr val="accent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cxnSp>
        <p:nvCxnSpPr>
          <p:cNvPr id="16" name="Straight Connector 15">
            <a:extLst>
              <a:ext uri="{FF2B5EF4-FFF2-40B4-BE49-F238E27FC236}">
                <a16:creationId xmlns:a16="http://schemas.microsoft.com/office/drawing/2014/main" id="{4C45ECAF-3222-190A-E29A-8A21534B0380}"/>
              </a:ext>
            </a:extLst>
          </p:cNvPr>
          <p:cNvCxnSpPr>
            <a:cxnSpLocks noChangeShapeType="1"/>
          </p:cNvCxnSpPr>
          <p:nvPr/>
        </p:nvCxnSpPr>
        <p:spPr bwMode="auto">
          <a:xfrm flipV="1">
            <a:off x="3562350" y="5362575"/>
            <a:ext cx="933450" cy="542925"/>
          </a:xfrm>
          <a:prstGeom prst="line">
            <a:avLst/>
          </a:prstGeom>
          <a:noFill/>
          <a:ln w="63500" algn="ctr">
            <a:solidFill>
              <a:srgbClr val="FFC000"/>
            </a:solidFill>
            <a:round/>
            <a:headEnd type="none" w="sm" len="sm"/>
            <a:tailEnd type="none" w="sm" len="sm"/>
          </a:ln>
          <a:extLst>
            <a:ext uri="{909E8E84-426E-40DD-AFC4-6F175D3DCCD1}">
              <a14:hiddenFill xmlns:a14="http://schemas.microsoft.com/office/drawing/2010/main">
                <a:noFill/>
              </a14:hiddenFill>
            </a:ext>
          </a:extLst>
        </p:spPr>
      </p:cxnSp>
      <p:sp>
        <p:nvSpPr>
          <p:cNvPr id="2" name="Rectangle 1">
            <a:extLst>
              <a:ext uri="{FF2B5EF4-FFF2-40B4-BE49-F238E27FC236}">
                <a16:creationId xmlns:a16="http://schemas.microsoft.com/office/drawing/2014/main" id="{A6914470-2B0C-6220-A55E-41AEAAC84C5F}"/>
              </a:ext>
            </a:extLst>
          </p:cNvPr>
          <p:cNvSpPr/>
          <p:nvPr/>
        </p:nvSpPr>
        <p:spPr bwMode="auto">
          <a:xfrm>
            <a:off x="5029200" y="4044950"/>
            <a:ext cx="3524250" cy="28321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3" name="Rectangle 2">
            <a:extLst>
              <a:ext uri="{FF2B5EF4-FFF2-40B4-BE49-F238E27FC236}">
                <a16:creationId xmlns:a16="http://schemas.microsoft.com/office/drawing/2014/main" id="{4FF0E355-1B20-DC41-DA15-0EB2106AB689}"/>
              </a:ext>
            </a:extLst>
          </p:cNvPr>
          <p:cNvSpPr/>
          <p:nvPr/>
        </p:nvSpPr>
        <p:spPr bwMode="auto">
          <a:xfrm>
            <a:off x="1381124" y="4022725"/>
            <a:ext cx="4105275" cy="28321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6730"/>
                                        </p:tgtEl>
                                        <p:attrNameLst>
                                          <p:attrName>style.visibility</p:attrName>
                                        </p:attrNameLst>
                                      </p:cBhvr>
                                      <p:to>
                                        <p:strVal val="visible"/>
                                      </p:to>
                                    </p:set>
                                    <p:animEffect transition="in" filter="checkerboard(across)">
                                      <p:cBhvr>
                                        <p:cTn id="7" dur="500"/>
                                        <p:tgtEl>
                                          <p:spTgt spid="286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86731"/>
                                        </p:tgtEl>
                                        <p:attrNameLst>
                                          <p:attrName>style.visibility</p:attrName>
                                        </p:attrNameLst>
                                      </p:cBhvr>
                                      <p:to>
                                        <p:strVal val="visible"/>
                                      </p:to>
                                    </p:set>
                                    <p:animEffect transition="in" filter="checkerboard(across)">
                                      <p:cBhvr>
                                        <p:cTn id="12" dur="500"/>
                                        <p:tgtEl>
                                          <p:spTgt spid="2867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286732"/>
                                        </p:tgtEl>
                                        <p:attrNameLst>
                                          <p:attrName>style.visibility</p:attrName>
                                        </p:attrNameLst>
                                      </p:cBhvr>
                                      <p:to>
                                        <p:strVal val="visible"/>
                                      </p:to>
                                    </p:set>
                                    <p:animEffect transition="in" filter="checkerboard(across)">
                                      <p:cBhvr>
                                        <p:cTn id="17" dur="500"/>
                                        <p:tgtEl>
                                          <p:spTgt spid="2867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86733"/>
                                        </p:tgtEl>
                                        <p:attrNameLst>
                                          <p:attrName>style.visibility</p:attrName>
                                        </p:attrNameLst>
                                      </p:cBhvr>
                                      <p:to>
                                        <p:strVal val="visible"/>
                                      </p:to>
                                    </p:set>
                                    <p:animEffect transition="in" filter="checkerboard(across)">
                                      <p:cBhvr>
                                        <p:cTn id="22" dur="500"/>
                                        <p:tgtEl>
                                          <p:spTgt spid="28673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xit" presetSubtype="10" fill="hold" nodeType="clickEffect">
                                  <p:stCondLst>
                                    <p:cond delay="0"/>
                                  </p:stCondLst>
                                  <p:childTnLst>
                                    <p:animEffect transition="out" filter="blinds(horizontal)">
                                      <p:cBhvr>
                                        <p:cTn id="26" dur="500"/>
                                        <p:tgtEl>
                                          <p:spTgt spid="286730"/>
                                        </p:tgtEl>
                                      </p:cBhvr>
                                    </p:animEffect>
                                    <p:set>
                                      <p:cBhvr>
                                        <p:cTn id="27" dur="1" fill="hold">
                                          <p:stCondLst>
                                            <p:cond delay="499"/>
                                          </p:stCondLst>
                                        </p:cTn>
                                        <p:tgtEl>
                                          <p:spTgt spid="286730"/>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286731"/>
                                        </p:tgtEl>
                                      </p:cBhvr>
                                    </p:animEffect>
                                    <p:set>
                                      <p:cBhvr>
                                        <p:cTn id="32" dur="1" fill="hold">
                                          <p:stCondLst>
                                            <p:cond delay="499"/>
                                          </p:stCondLst>
                                        </p:cTn>
                                        <p:tgtEl>
                                          <p:spTgt spid="28673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nodeType="clickEffect">
                                  <p:stCondLst>
                                    <p:cond delay="0"/>
                                  </p:stCondLst>
                                  <p:childTnLst>
                                    <p:animEffect transition="out" filter="blinds(horizontal)">
                                      <p:cBhvr>
                                        <p:cTn id="36" dur="500"/>
                                        <p:tgtEl>
                                          <p:spTgt spid="286732"/>
                                        </p:tgtEl>
                                      </p:cBhvr>
                                    </p:animEffect>
                                    <p:set>
                                      <p:cBhvr>
                                        <p:cTn id="37" dur="1" fill="hold">
                                          <p:stCondLst>
                                            <p:cond delay="499"/>
                                          </p:stCondLst>
                                        </p:cTn>
                                        <p:tgtEl>
                                          <p:spTgt spid="286732"/>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nodeType="clickEffect">
                                  <p:stCondLst>
                                    <p:cond delay="0"/>
                                  </p:stCondLst>
                                  <p:childTnLst>
                                    <p:animEffect transition="out" filter="blinds(horizontal)">
                                      <p:cBhvr>
                                        <p:cTn id="41" dur="500"/>
                                        <p:tgtEl>
                                          <p:spTgt spid="286733"/>
                                        </p:tgtEl>
                                      </p:cBhvr>
                                    </p:animEffect>
                                    <p:set>
                                      <p:cBhvr>
                                        <p:cTn id="42" dur="1" fill="hold">
                                          <p:stCondLst>
                                            <p:cond delay="499"/>
                                          </p:stCondLst>
                                        </p:cTn>
                                        <p:tgtEl>
                                          <p:spTgt spid="28673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286727"/>
                                        </p:tgtEl>
                                        <p:attrNameLst>
                                          <p:attrName>style.visibility</p:attrName>
                                        </p:attrNameLst>
                                      </p:cBhvr>
                                      <p:to>
                                        <p:strVal val="visible"/>
                                      </p:to>
                                    </p:set>
                                    <p:animEffect transition="in" filter="checkerboard(across)">
                                      <p:cBhvr>
                                        <p:cTn id="47" dur="500"/>
                                        <p:tgtEl>
                                          <p:spTgt spid="2867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286728"/>
                                        </p:tgtEl>
                                        <p:attrNameLst>
                                          <p:attrName>style.visibility</p:attrName>
                                        </p:attrNameLst>
                                      </p:cBhvr>
                                      <p:to>
                                        <p:strVal val="visible"/>
                                      </p:to>
                                    </p:set>
                                    <p:animEffect transition="in" filter="checkerboard(across)">
                                      <p:cBhvr>
                                        <p:cTn id="52" dur="500"/>
                                        <p:tgtEl>
                                          <p:spTgt spid="28672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nodeType="clickEffect">
                                  <p:stCondLst>
                                    <p:cond delay="0"/>
                                  </p:stCondLst>
                                  <p:childTnLst>
                                    <p:animEffect transition="out" filter="blinds(horizontal)">
                                      <p:cBhvr>
                                        <p:cTn id="56" dur="500"/>
                                        <p:tgtEl>
                                          <p:spTgt spid="286727"/>
                                        </p:tgtEl>
                                      </p:cBhvr>
                                    </p:animEffect>
                                    <p:set>
                                      <p:cBhvr>
                                        <p:cTn id="57" dur="1" fill="hold">
                                          <p:stCondLst>
                                            <p:cond delay="499"/>
                                          </p:stCondLst>
                                        </p:cTn>
                                        <p:tgtEl>
                                          <p:spTgt spid="286727"/>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xit" presetSubtype="10" fill="hold" nodeType="clickEffect">
                                  <p:stCondLst>
                                    <p:cond delay="0"/>
                                  </p:stCondLst>
                                  <p:childTnLst>
                                    <p:animEffect transition="out" filter="blinds(horizontal)">
                                      <p:cBhvr>
                                        <p:cTn id="61" dur="500"/>
                                        <p:tgtEl>
                                          <p:spTgt spid="286728"/>
                                        </p:tgtEl>
                                      </p:cBhvr>
                                    </p:animEffect>
                                    <p:set>
                                      <p:cBhvr>
                                        <p:cTn id="62" dur="1" fill="hold">
                                          <p:stCondLst>
                                            <p:cond delay="499"/>
                                          </p:stCondLst>
                                        </p:cTn>
                                        <p:tgtEl>
                                          <p:spTgt spid="286728"/>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6" presetClass="entr" presetSubtype="0"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80">
                                          <p:stCondLst>
                                            <p:cond delay="0"/>
                                          </p:stCondLst>
                                        </p:cTn>
                                        <p:tgtEl>
                                          <p:spTgt spid="16"/>
                                        </p:tgtEl>
                                      </p:cBhvr>
                                    </p:animEffect>
                                    <p:anim calcmode="lin" valueType="num">
                                      <p:cBhvr>
                                        <p:cTn id="6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73" dur="26">
                                          <p:stCondLst>
                                            <p:cond delay="650"/>
                                          </p:stCondLst>
                                        </p:cTn>
                                        <p:tgtEl>
                                          <p:spTgt spid="16"/>
                                        </p:tgtEl>
                                      </p:cBhvr>
                                      <p:to x="100000" y="60000"/>
                                    </p:animScale>
                                    <p:animScale>
                                      <p:cBhvr>
                                        <p:cTn id="74" dur="166" decel="50000">
                                          <p:stCondLst>
                                            <p:cond delay="676"/>
                                          </p:stCondLst>
                                        </p:cTn>
                                        <p:tgtEl>
                                          <p:spTgt spid="16"/>
                                        </p:tgtEl>
                                      </p:cBhvr>
                                      <p:to x="100000" y="100000"/>
                                    </p:animScale>
                                    <p:animScale>
                                      <p:cBhvr>
                                        <p:cTn id="75" dur="26">
                                          <p:stCondLst>
                                            <p:cond delay="1312"/>
                                          </p:stCondLst>
                                        </p:cTn>
                                        <p:tgtEl>
                                          <p:spTgt spid="16"/>
                                        </p:tgtEl>
                                      </p:cBhvr>
                                      <p:to x="100000" y="80000"/>
                                    </p:animScale>
                                    <p:animScale>
                                      <p:cBhvr>
                                        <p:cTn id="76" dur="166" decel="50000">
                                          <p:stCondLst>
                                            <p:cond delay="1338"/>
                                          </p:stCondLst>
                                        </p:cTn>
                                        <p:tgtEl>
                                          <p:spTgt spid="16"/>
                                        </p:tgtEl>
                                      </p:cBhvr>
                                      <p:to x="100000" y="100000"/>
                                    </p:animScale>
                                    <p:animScale>
                                      <p:cBhvr>
                                        <p:cTn id="77" dur="26">
                                          <p:stCondLst>
                                            <p:cond delay="1642"/>
                                          </p:stCondLst>
                                        </p:cTn>
                                        <p:tgtEl>
                                          <p:spTgt spid="16"/>
                                        </p:tgtEl>
                                      </p:cBhvr>
                                      <p:to x="100000" y="90000"/>
                                    </p:animScale>
                                    <p:animScale>
                                      <p:cBhvr>
                                        <p:cTn id="78" dur="166" decel="50000">
                                          <p:stCondLst>
                                            <p:cond delay="1668"/>
                                          </p:stCondLst>
                                        </p:cTn>
                                        <p:tgtEl>
                                          <p:spTgt spid="16"/>
                                        </p:tgtEl>
                                      </p:cBhvr>
                                      <p:to x="100000" y="100000"/>
                                    </p:animScale>
                                    <p:animScale>
                                      <p:cBhvr>
                                        <p:cTn id="79" dur="26">
                                          <p:stCondLst>
                                            <p:cond delay="1808"/>
                                          </p:stCondLst>
                                        </p:cTn>
                                        <p:tgtEl>
                                          <p:spTgt spid="16"/>
                                        </p:tgtEl>
                                      </p:cBhvr>
                                      <p:to x="100000" y="95000"/>
                                    </p:animScale>
                                    <p:animScale>
                                      <p:cBhvr>
                                        <p:cTn id="80" dur="166" decel="50000">
                                          <p:stCondLst>
                                            <p:cond delay="1834"/>
                                          </p:stCondLst>
                                        </p:cTn>
                                        <p:tgtEl>
                                          <p:spTgt spid="16"/>
                                        </p:tgtEl>
                                      </p:cBhvr>
                                      <p:to x="100000" y="100000"/>
                                    </p:animScale>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gtEl>
                                        <p:attrNameLst>
                                          <p:attrName>style.visibility</p:attrName>
                                        </p:attrNameLst>
                                      </p:cBhvr>
                                      <p:to>
                                        <p:strVal val="visible"/>
                                      </p:to>
                                    </p:set>
                                  </p:childTnLst>
                                </p:cTn>
                              </p:par>
                              <p:par>
                                <p:cTn id="85" presetID="3" presetClass="exit" presetSubtype="10" fill="hold" grpId="0" nodeType="withEffect">
                                  <p:stCondLst>
                                    <p:cond delay="0"/>
                                  </p:stCondLst>
                                  <p:childTnLst>
                                    <p:animEffect transition="out" filter="blinds(horizontal)">
                                      <p:cBhvr>
                                        <p:cTn id="86" dur="500"/>
                                        <p:tgtEl>
                                          <p:spTgt spid="2"/>
                                        </p:tgtEl>
                                      </p:cBhvr>
                                    </p:animEffect>
                                    <p:set>
                                      <p:cBhvr>
                                        <p:cTn id="87" dur="1" fill="hold">
                                          <p:stCondLst>
                                            <p:cond delay="499"/>
                                          </p:stCondLst>
                                        </p:cTn>
                                        <p:tgtEl>
                                          <p:spTgt spid="2"/>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5" presetClass="entr" presetSubtype="10" fill="hold" nodeType="clickEffect">
                                  <p:stCondLst>
                                    <p:cond delay="0"/>
                                  </p:stCondLst>
                                  <p:childTnLst>
                                    <p:set>
                                      <p:cBhvr>
                                        <p:cTn id="91" dur="1" fill="hold">
                                          <p:stCondLst>
                                            <p:cond delay="0"/>
                                          </p:stCondLst>
                                        </p:cTn>
                                        <p:tgtEl>
                                          <p:spTgt spid="286725">
                                            <p:txEl>
                                              <p:pRg st="3" end="3"/>
                                            </p:txEl>
                                          </p:spTgt>
                                        </p:tgtEl>
                                        <p:attrNameLst>
                                          <p:attrName>style.visibility</p:attrName>
                                        </p:attrNameLst>
                                      </p:cBhvr>
                                      <p:to>
                                        <p:strVal val="visible"/>
                                      </p:to>
                                    </p:set>
                                    <p:animEffect transition="in" filter="checkerboard(across)">
                                      <p:cBhvr>
                                        <p:cTn id="92" dur="500"/>
                                        <p:tgtEl>
                                          <p:spTgt spid="286725">
                                            <p:txEl>
                                              <p:pRg st="3" end="3"/>
                                            </p:txEl>
                                          </p:spTgt>
                                        </p:tgtEl>
                                      </p:cBhvr>
                                    </p:animEffect>
                                  </p:childTnLst>
                                </p:cTn>
                              </p:par>
                              <p:par>
                                <p:cTn id="93" presetID="5" presetClass="entr" presetSubtype="10" fill="hold" nodeType="withEffect">
                                  <p:stCondLst>
                                    <p:cond delay="0"/>
                                  </p:stCondLst>
                                  <p:childTnLst>
                                    <p:set>
                                      <p:cBhvr>
                                        <p:cTn id="94" dur="1" fill="hold">
                                          <p:stCondLst>
                                            <p:cond delay="0"/>
                                          </p:stCondLst>
                                        </p:cTn>
                                        <p:tgtEl>
                                          <p:spTgt spid="286725">
                                            <p:txEl>
                                              <p:pRg st="4" end="4"/>
                                            </p:txEl>
                                          </p:spTgt>
                                        </p:tgtEl>
                                        <p:attrNameLst>
                                          <p:attrName>style.visibility</p:attrName>
                                        </p:attrNameLst>
                                      </p:cBhvr>
                                      <p:to>
                                        <p:strVal val="visible"/>
                                      </p:to>
                                    </p:set>
                                    <p:animEffect transition="in" filter="checkerboard(across)">
                                      <p:cBhvr>
                                        <p:cTn id="95" dur="500"/>
                                        <p:tgtEl>
                                          <p:spTgt spid="286725">
                                            <p:txEl>
                                              <p:pRg st="4" end="4"/>
                                            </p:txEl>
                                          </p:spTgt>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5" presetClass="entr" presetSubtype="10" fill="hold" nodeType="clickEffect">
                                  <p:stCondLst>
                                    <p:cond delay="0"/>
                                  </p:stCondLst>
                                  <p:childTnLst>
                                    <p:set>
                                      <p:cBhvr>
                                        <p:cTn id="99" dur="1" fill="hold">
                                          <p:stCondLst>
                                            <p:cond delay="0"/>
                                          </p:stCondLst>
                                        </p:cTn>
                                        <p:tgtEl>
                                          <p:spTgt spid="286734"/>
                                        </p:tgtEl>
                                        <p:attrNameLst>
                                          <p:attrName>style.visibility</p:attrName>
                                        </p:attrNameLst>
                                      </p:cBhvr>
                                      <p:to>
                                        <p:strVal val="visible"/>
                                      </p:to>
                                    </p:set>
                                    <p:animEffect transition="in" filter="checkerboard(across)">
                                      <p:cBhvr>
                                        <p:cTn id="100" dur="500"/>
                                        <p:tgtEl>
                                          <p:spTgt spid="286734"/>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5" presetClass="entr" presetSubtype="10" fill="hold" nodeType="clickEffect">
                                  <p:stCondLst>
                                    <p:cond delay="0"/>
                                  </p:stCondLst>
                                  <p:childTnLst>
                                    <p:set>
                                      <p:cBhvr>
                                        <p:cTn id="104" dur="1" fill="hold">
                                          <p:stCondLst>
                                            <p:cond delay="0"/>
                                          </p:stCondLst>
                                        </p:cTn>
                                        <p:tgtEl>
                                          <p:spTgt spid="286735"/>
                                        </p:tgtEl>
                                        <p:attrNameLst>
                                          <p:attrName>style.visibility</p:attrName>
                                        </p:attrNameLst>
                                      </p:cBhvr>
                                      <p:to>
                                        <p:strVal val="visible"/>
                                      </p:to>
                                    </p:set>
                                    <p:animEffect transition="in" filter="checkerboard(across)">
                                      <p:cBhvr>
                                        <p:cTn id="105" dur="500"/>
                                        <p:tgtEl>
                                          <p:spTgt spid="286735"/>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5" presetClass="entr" presetSubtype="10" fill="hold" nodeType="clickEffect">
                                  <p:stCondLst>
                                    <p:cond delay="0"/>
                                  </p:stCondLst>
                                  <p:childTnLst>
                                    <p:set>
                                      <p:cBhvr>
                                        <p:cTn id="109" dur="1" fill="hold">
                                          <p:stCondLst>
                                            <p:cond delay="0"/>
                                          </p:stCondLst>
                                        </p:cTn>
                                        <p:tgtEl>
                                          <p:spTgt spid="286736"/>
                                        </p:tgtEl>
                                        <p:attrNameLst>
                                          <p:attrName>style.visibility</p:attrName>
                                        </p:attrNameLst>
                                      </p:cBhvr>
                                      <p:to>
                                        <p:strVal val="visible"/>
                                      </p:to>
                                    </p:set>
                                    <p:animEffect transition="in" filter="checkerboard(across)">
                                      <p:cBhvr>
                                        <p:cTn id="110" dur="500"/>
                                        <p:tgtEl>
                                          <p:spTgt spid="286736"/>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5" presetClass="entr" presetSubtype="10" fill="hold" nodeType="clickEffect">
                                  <p:stCondLst>
                                    <p:cond delay="0"/>
                                  </p:stCondLst>
                                  <p:childTnLst>
                                    <p:set>
                                      <p:cBhvr>
                                        <p:cTn id="114" dur="1" fill="hold">
                                          <p:stCondLst>
                                            <p:cond delay="0"/>
                                          </p:stCondLst>
                                        </p:cTn>
                                        <p:tgtEl>
                                          <p:spTgt spid="286737"/>
                                        </p:tgtEl>
                                        <p:attrNameLst>
                                          <p:attrName>style.visibility</p:attrName>
                                        </p:attrNameLst>
                                      </p:cBhvr>
                                      <p:to>
                                        <p:strVal val="visible"/>
                                      </p:to>
                                    </p:set>
                                    <p:animEffect transition="in" filter="checkerboard(across)">
                                      <p:cBhvr>
                                        <p:cTn id="115" dur="500"/>
                                        <p:tgtEl>
                                          <p:spTgt spid="28673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xit" presetSubtype="10" fill="hold" nodeType="clickEffect">
                                  <p:stCondLst>
                                    <p:cond delay="0"/>
                                  </p:stCondLst>
                                  <p:childTnLst>
                                    <p:animEffect transition="out" filter="blinds(horizontal)">
                                      <p:cBhvr>
                                        <p:cTn id="119" dur="500"/>
                                        <p:tgtEl>
                                          <p:spTgt spid="286734"/>
                                        </p:tgtEl>
                                      </p:cBhvr>
                                    </p:animEffect>
                                    <p:set>
                                      <p:cBhvr>
                                        <p:cTn id="120" dur="1" fill="hold">
                                          <p:stCondLst>
                                            <p:cond delay="499"/>
                                          </p:stCondLst>
                                        </p:cTn>
                                        <p:tgtEl>
                                          <p:spTgt spid="286734"/>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xit" presetSubtype="10" fill="hold" nodeType="clickEffect">
                                  <p:stCondLst>
                                    <p:cond delay="0"/>
                                  </p:stCondLst>
                                  <p:childTnLst>
                                    <p:animEffect transition="out" filter="blinds(horizontal)">
                                      <p:cBhvr>
                                        <p:cTn id="124" dur="500"/>
                                        <p:tgtEl>
                                          <p:spTgt spid="286735"/>
                                        </p:tgtEl>
                                      </p:cBhvr>
                                    </p:animEffect>
                                    <p:set>
                                      <p:cBhvr>
                                        <p:cTn id="125" dur="1" fill="hold">
                                          <p:stCondLst>
                                            <p:cond delay="499"/>
                                          </p:stCondLst>
                                        </p:cTn>
                                        <p:tgtEl>
                                          <p:spTgt spid="286735"/>
                                        </p:tgtEl>
                                        <p:attrNameLst>
                                          <p:attrName>style.visibility</p:attrName>
                                        </p:attrNameLst>
                                      </p:cBhvr>
                                      <p:to>
                                        <p:strVal val="hidden"/>
                                      </p:to>
                                    </p:se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 presetClass="exit" presetSubtype="10" fill="hold" nodeType="clickEffect">
                                  <p:stCondLst>
                                    <p:cond delay="0"/>
                                  </p:stCondLst>
                                  <p:childTnLst>
                                    <p:animEffect transition="out" filter="blinds(horizontal)">
                                      <p:cBhvr>
                                        <p:cTn id="129" dur="500"/>
                                        <p:tgtEl>
                                          <p:spTgt spid="286736"/>
                                        </p:tgtEl>
                                      </p:cBhvr>
                                    </p:animEffect>
                                    <p:set>
                                      <p:cBhvr>
                                        <p:cTn id="130" dur="1" fill="hold">
                                          <p:stCondLst>
                                            <p:cond delay="499"/>
                                          </p:stCondLst>
                                        </p:cTn>
                                        <p:tgtEl>
                                          <p:spTgt spid="286736"/>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xit" presetSubtype="10" fill="hold" nodeType="clickEffect">
                                  <p:stCondLst>
                                    <p:cond delay="0"/>
                                  </p:stCondLst>
                                  <p:childTnLst>
                                    <p:animEffect transition="out" filter="blinds(horizontal)">
                                      <p:cBhvr>
                                        <p:cTn id="134" dur="500"/>
                                        <p:tgtEl>
                                          <p:spTgt spid="286737"/>
                                        </p:tgtEl>
                                      </p:cBhvr>
                                    </p:animEffect>
                                    <p:set>
                                      <p:cBhvr>
                                        <p:cTn id="135" dur="1" fill="hold">
                                          <p:stCondLst>
                                            <p:cond delay="499"/>
                                          </p:stCondLst>
                                        </p:cTn>
                                        <p:tgtEl>
                                          <p:spTgt spid="2867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FA886C1A-BA5E-0455-B4CA-90048DEA8E8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D52521E-9D93-4FEB-A8B7-355AC54FC07B}" type="slidenum">
              <a:rPr lang="es-ES" altLang="en-US" sz="1000">
                <a:latin typeface="Arial" panose="020B0604020202020204" pitchFamily="34" charset="0"/>
              </a:rPr>
              <a:pPr lvl="1" algn="r"/>
              <a:t>55</a:t>
            </a:fld>
            <a:endParaRPr lang="es-ES" altLang="en-US" sz="1000">
              <a:latin typeface="Arial" panose="020B0604020202020204" pitchFamily="34" charset="0"/>
            </a:endParaRPr>
          </a:p>
        </p:txBody>
      </p:sp>
      <p:sp>
        <p:nvSpPr>
          <p:cNvPr id="287748" name="Rectangle 2">
            <a:extLst>
              <a:ext uri="{FF2B5EF4-FFF2-40B4-BE49-F238E27FC236}">
                <a16:creationId xmlns:a16="http://schemas.microsoft.com/office/drawing/2014/main" id="{705A5FF3-F0D8-E0D0-F694-82452A5D197C}"/>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Liang-Barsky </a:t>
            </a:r>
            <a:r>
              <a:rPr lang="en-US" altLang="en-US">
                <a:solidFill>
                  <a:srgbClr val="FF0000"/>
                </a:solidFill>
                <a:ea typeface="ＭＳ Ｐゴシック" panose="020B0600070205080204" pitchFamily="34" charset="-128"/>
              </a:rPr>
              <a:t>Advantages</a:t>
            </a:r>
          </a:p>
        </p:txBody>
      </p:sp>
      <p:sp>
        <p:nvSpPr>
          <p:cNvPr id="287749" name="Rectangle 3">
            <a:extLst>
              <a:ext uri="{FF2B5EF4-FFF2-40B4-BE49-F238E27FC236}">
                <a16:creationId xmlns:a16="http://schemas.microsoft.com/office/drawing/2014/main" id="{CCA4A96A-7E3B-4261-9671-EA7D3EE77A5C}"/>
              </a:ext>
            </a:extLst>
          </p:cNvPr>
          <p:cNvSpPr>
            <a:spLocks noGrp="1" noChangeArrowheads="1"/>
          </p:cNvSpPr>
          <p:nvPr>
            <p:ph type="body" idx="4294967295"/>
          </p:nvPr>
        </p:nvSpPr>
        <p:spPr>
          <a:xfrm>
            <a:off x="-304800" y="1600200"/>
            <a:ext cx="9753600" cy="4724400"/>
          </a:xfrm>
        </p:spPr>
        <p:txBody>
          <a:bodyPr/>
          <a:lstStyle/>
          <a:p>
            <a:r>
              <a:rPr lang="en-US" altLang="en-US">
                <a:ea typeface="ＭＳ Ｐゴシック" panose="020B0600070205080204" pitchFamily="34" charset="-128"/>
              </a:rPr>
              <a:t>Can </a:t>
            </a:r>
            <a:r>
              <a:rPr lang="en-US" altLang="en-US">
                <a:solidFill>
                  <a:srgbClr val="FF9900"/>
                </a:solidFill>
                <a:ea typeface="ＭＳ Ｐゴシック" panose="020B0600070205080204" pitchFamily="34" charset="-128"/>
              </a:rPr>
              <a:t>accept</a:t>
            </a:r>
            <a:r>
              <a:rPr lang="en-US" altLang="en-US">
                <a:ea typeface="ＭＳ Ｐゴシック" panose="020B0600070205080204" pitchFamily="34" charset="-128"/>
              </a:rPr>
              <a:t>/</a:t>
            </a:r>
            <a:r>
              <a:rPr lang="en-US" altLang="en-US">
                <a:solidFill>
                  <a:srgbClr val="FF9900"/>
                </a:solidFill>
                <a:ea typeface="ＭＳ Ｐゴシック" panose="020B0600070205080204" pitchFamily="34" charset="-128"/>
              </a:rPr>
              <a:t>reject</a:t>
            </a:r>
            <a:r>
              <a:rPr lang="en-US" altLang="en-US">
                <a:ea typeface="ＭＳ Ｐゴシック" panose="020B0600070205080204" pitchFamily="34" charset="-128"/>
              </a:rPr>
              <a:t> </a:t>
            </a:r>
            <a:r>
              <a:rPr lang="en-US" altLang="en-US" sz="2400" b="1">
                <a:solidFill>
                  <a:srgbClr val="FF0000"/>
                </a:solidFill>
                <a:ea typeface="ＭＳ Ｐゴシック" panose="020B0600070205080204" pitchFamily="34" charset="-128"/>
              </a:rPr>
              <a:t>as easily</a:t>
            </a:r>
            <a:r>
              <a:rPr lang="en-US" altLang="en-US">
                <a:ea typeface="ＭＳ Ｐゴシック" panose="020B0600070205080204" pitchFamily="34" charset="-128"/>
              </a:rPr>
              <a:t> as with </a:t>
            </a:r>
            <a:r>
              <a:rPr lang="en-US" altLang="en-US">
                <a:solidFill>
                  <a:srgbClr val="FF33CC"/>
                </a:solidFill>
                <a:ea typeface="ＭＳ Ｐゴシック" panose="020B0600070205080204" pitchFamily="34" charset="-128"/>
              </a:rPr>
              <a:t>Cohen-Sutherland</a:t>
            </a:r>
          </a:p>
          <a:p>
            <a:pPr>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Using values of </a:t>
            </a:r>
            <a:r>
              <a:rPr lang="en-US" altLang="en-US" b="1">
                <a:solidFill>
                  <a:srgbClr val="FF33CC"/>
                </a:solidFill>
                <a:latin typeface="Symbol" panose="05050102010706020507" pitchFamily="18" charset="2"/>
                <a:ea typeface="ＭＳ Ｐゴシック" panose="020B0600070205080204" pitchFamily="34" charset="-128"/>
              </a:rPr>
              <a:t>a</a:t>
            </a:r>
            <a:r>
              <a:rPr lang="en-US" altLang="en-US">
                <a:ea typeface="ＭＳ Ｐゴシック" panose="020B0600070205080204" pitchFamily="34" charset="-128"/>
              </a:rPr>
              <a:t>, </a:t>
            </a:r>
            <a:r>
              <a:rPr lang="en-US" altLang="en-US" b="1">
                <a:solidFill>
                  <a:srgbClr val="FF0000"/>
                </a:solidFill>
                <a:ea typeface="ＭＳ Ｐゴシック" panose="020B0600070205080204" pitchFamily="34" charset="-128"/>
              </a:rPr>
              <a:t>we do not have to use </a:t>
            </a:r>
            <a:r>
              <a:rPr lang="en-US" altLang="en-US">
                <a:solidFill>
                  <a:srgbClr val="FF0000"/>
                </a:solidFill>
                <a:ea typeface="ＭＳ Ｐゴシック" panose="020B0600070205080204" pitchFamily="34" charset="-128"/>
              </a:rPr>
              <a:t>algorithm</a:t>
            </a:r>
            <a:r>
              <a:rPr lang="en-US" altLang="en-US" b="1">
                <a:solidFill>
                  <a:srgbClr val="FF0000"/>
                </a:solidFill>
                <a:ea typeface="ＭＳ Ｐゴシック" panose="020B0600070205080204" pitchFamily="34" charset="-128"/>
              </a:rPr>
              <a:t> recursively as with </a:t>
            </a:r>
            <a:r>
              <a:rPr lang="en-US" altLang="en-US">
                <a:solidFill>
                  <a:srgbClr val="FF33CC"/>
                </a:solidFill>
                <a:ea typeface="ＭＳ Ｐゴシック" panose="020B0600070205080204" pitchFamily="34" charset="-128"/>
              </a:rPr>
              <a:t>Cohen-Sutherland</a:t>
            </a:r>
          </a:p>
          <a:p>
            <a:pPr>
              <a:buFontTx/>
              <a:buNone/>
            </a:pPr>
            <a:endParaRPr lang="en-US" altLang="en-US" b="1">
              <a:solidFill>
                <a:srgbClr val="FF0000"/>
              </a:solidFill>
              <a:ea typeface="ＭＳ Ｐゴシック" panose="020B0600070205080204" pitchFamily="34" charset="-128"/>
            </a:endParaRPr>
          </a:p>
          <a:p>
            <a:r>
              <a:rPr lang="en-US" altLang="en-US">
                <a:ea typeface="ＭＳ Ｐゴシック" panose="020B0600070205080204" pitchFamily="34" charset="-128"/>
              </a:rPr>
              <a:t>Extends to </a:t>
            </a:r>
            <a:r>
              <a:rPr lang="en-US" altLang="en-US">
                <a:solidFill>
                  <a:srgbClr val="FF0000"/>
                </a:solidFill>
                <a:ea typeface="ＭＳ Ｐゴシック" panose="020B0600070205080204" pitchFamily="34" charset="-128"/>
              </a:rPr>
              <a:t>3D</a:t>
            </a:r>
          </a:p>
        </p:txBody>
      </p:sp>
      <p:pic>
        <p:nvPicPr>
          <p:cNvPr id="49157" name="Picture 9" descr="AN07F08">
            <a:extLst>
              <a:ext uri="{FF2B5EF4-FFF2-40B4-BE49-F238E27FC236}">
                <a16:creationId xmlns:a16="http://schemas.microsoft.com/office/drawing/2014/main" id="{D5364B45-1FE5-3FAD-4342-D6C75887C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75" y="4267200"/>
            <a:ext cx="60102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8774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87749">
                                            <p:txEl>
                                              <p:pRg st="0" end="0"/>
                                            </p:txEl>
                                          </p:spTgt>
                                        </p:tgtEl>
                                        <p:attrNameLst>
                                          <p:attrName>style.visibility</p:attrName>
                                        </p:attrNameLst>
                                      </p:cBhvr>
                                      <p:to>
                                        <p:strVal val="visible"/>
                                      </p:to>
                                    </p:set>
                                    <p:animEffect transition="in" filter="checkerboard(across)">
                                      <p:cBhvr>
                                        <p:cTn id="11" dur="500"/>
                                        <p:tgtEl>
                                          <p:spTgt spid="28774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87749">
                                            <p:txEl>
                                              <p:pRg st="2" end="2"/>
                                            </p:txEl>
                                          </p:spTgt>
                                        </p:tgtEl>
                                        <p:attrNameLst>
                                          <p:attrName>style.visibility</p:attrName>
                                        </p:attrNameLst>
                                      </p:cBhvr>
                                      <p:to>
                                        <p:strVal val="visible"/>
                                      </p:to>
                                    </p:set>
                                    <p:animEffect transition="in" filter="checkerboard(across)">
                                      <p:cBhvr>
                                        <p:cTn id="16" dur="500"/>
                                        <p:tgtEl>
                                          <p:spTgt spid="287749">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287749">
                                            <p:txEl>
                                              <p:pRg st="4" end="4"/>
                                            </p:txEl>
                                          </p:spTgt>
                                        </p:tgtEl>
                                        <p:attrNameLst>
                                          <p:attrName>style.visibility</p:attrName>
                                        </p:attrNameLst>
                                      </p:cBhvr>
                                      <p:to>
                                        <p:strVal val="visible"/>
                                      </p:to>
                                    </p:set>
                                    <p:animEffect transition="in" filter="checkerboard(across)">
                                      <p:cBhvr>
                                        <p:cTn id="21" dur="500"/>
                                        <p:tgtEl>
                                          <p:spTgt spid="2877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BF693D22-69CE-714D-7C42-297B858BD2C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715BB705-B01E-411B-8218-2B0D52ABE063}" type="slidenum">
              <a:rPr lang="es-ES" altLang="en-US" sz="1000">
                <a:latin typeface="Arial" panose="020B0604020202020204" pitchFamily="34" charset="0"/>
              </a:rPr>
              <a:pPr lvl="1" algn="r"/>
              <a:t>56</a:t>
            </a:fld>
            <a:endParaRPr lang="es-ES" altLang="en-US" sz="1000">
              <a:latin typeface="Arial" panose="020B0604020202020204" pitchFamily="34" charset="0"/>
            </a:endParaRPr>
          </a:p>
        </p:txBody>
      </p:sp>
      <p:sp>
        <p:nvSpPr>
          <p:cNvPr id="50179" name="Rectangle 2">
            <a:extLst>
              <a:ext uri="{FF2B5EF4-FFF2-40B4-BE49-F238E27FC236}">
                <a16:creationId xmlns:a16="http://schemas.microsoft.com/office/drawing/2014/main" id="{2D160FFD-30AC-A609-0067-B012E40DC281}"/>
              </a:ext>
            </a:extLst>
          </p:cNvPr>
          <p:cNvSpPr>
            <a:spLocks noGrp="1" noChangeArrowheads="1"/>
          </p:cNvSpPr>
          <p:nvPr>
            <p:ph type="title" idx="4294967295"/>
          </p:nvPr>
        </p:nvSpPr>
        <p:spPr/>
        <p:txBody>
          <a:bodyPr/>
          <a:lstStyle/>
          <a:p>
            <a:r>
              <a:rPr lang="en-US" altLang="en-US">
                <a:solidFill>
                  <a:srgbClr val="FFC000"/>
                </a:solidFill>
                <a:ea typeface="ＭＳ Ｐゴシック" panose="020B0600070205080204" pitchFamily="34" charset="-128"/>
              </a:rPr>
              <a:t>Plane</a:t>
            </a:r>
            <a:r>
              <a:rPr lang="en-US" altLang="en-US">
                <a:ea typeface="ＭＳ Ｐゴシック" panose="020B0600070205080204" pitchFamily="34" charset="-128"/>
              </a:rPr>
              <a:t>-</a:t>
            </a:r>
            <a:r>
              <a:rPr lang="en-US" altLang="en-US">
                <a:solidFill>
                  <a:srgbClr val="FFC000"/>
                </a:solidFill>
                <a:ea typeface="ＭＳ Ｐゴシック" panose="020B0600070205080204" pitchFamily="34" charset="-128"/>
              </a:rPr>
              <a:t>Line</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Intersections</a:t>
            </a:r>
          </a:p>
        </p:txBody>
      </p:sp>
      <p:sp>
        <p:nvSpPr>
          <p:cNvPr id="372740" name="Rectangle 3">
            <a:extLst>
              <a:ext uri="{FF2B5EF4-FFF2-40B4-BE49-F238E27FC236}">
                <a16:creationId xmlns:a16="http://schemas.microsoft.com/office/drawing/2014/main" id="{BE3B3B3B-AFD5-5571-AB34-51F525ECCBC0}"/>
              </a:ext>
            </a:extLst>
          </p:cNvPr>
          <p:cNvSpPr>
            <a:spLocks noGrp="1" noChangeArrowheads="1"/>
          </p:cNvSpPr>
          <p:nvPr>
            <p:ph type="body" idx="4294967295"/>
          </p:nvPr>
        </p:nvSpPr>
        <p:spPr>
          <a:xfrm>
            <a:off x="-76200" y="1525587"/>
            <a:ext cx="9709150" cy="4989513"/>
          </a:xfrm>
        </p:spPr>
        <p:txBody>
          <a:bodyPr/>
          <a:lstStyle/>
          <a:p>
            <a:pPr>
              <a:buFontTx/>
              <a:buNone/>
            </a:pPr>
            <a:r>
              <a:rPr lang="en-US" altLang="en-US" dirty="0">
                <a:solidFill>
                  <a:srgbClr val="FFC000"/>
                </a:solidFill>
                <a:ea typeface="ＭＳ Ｐゴシック" panose="020B0600070205080204" pitchFamily="34" charset="-128"/>
              </a:rPr>
              <a:t>Line segment </a:t>
            </a:r>
            <a:r>
              <a:rPr lang="en-US" altLang="en-US" dirty="0">
                <a:ea typeface="ＭＳ Ｐゴシック" panose="020B0600070205080204" pitchFamily="34" charset="-128"/>
              </a:rPr>
              <a:t>between </a:t>
            </a:r>
            <a:r>
              <a:rPr lang="en-US" altLang="en-US" dirty="0">
                <a:solidFill>
                  <a:srgbClr val="0066FF"/>
                </a:solidFill>
                <a:ea typeface="ＭＳ Ｐゴシック" panose="020B0600070205080204" pitchFamily="34" charset="-128"/>
              </a:rPr>
              <a:t>P</a:t>
            </a:r>
            <a:r>
              <a:rPr lang="en-US" altLang="en-US" baseline="-25000" dirty="0">
                <a:solidFill>
                  <a:srgbClr val="0066FF"/>
                </a:solidFill>
                <a:ea typeface="ＭＳ Ｐゴシック" panose="020B0600070205080204" pitchFamily="34" charset="-128"/>
              </a:rPr>
              <a:t>1</a:t>
            </a:r>
            <a:r>
              <a:rPr lang="en-US" altLang="en-US" dirty="0">
                <a:ea typeface="ＭＳ Ｐゴシック" panose="020B0600070205080204" pitchFamily="34" charset="-128"/>
              </a:rPr>
              <a:t> and </a:t>
            </a:r>
            <a:r>
              <a:rPr lang="en-US" altLang="en-US" dirty="0">
                <a:solidFill>
                  <a:srgbClr val="0066FF"/>
                </a:solidFill>
                <a:ea typeface="ＭＳ Ｐゴシック" panose="020B0600070205080204" pitchFamily="34" charset="-128"/>
              </a:rPr>
              <a:t>P</a:t>
            </a:r>
            <a:r>
              <a:rPr lang="en-US" altLang="en-US" baseline="-25000" dirty="0">
                <a:solidFill>
                  <a:srgbClr val="0066FF"/>
                </a:solidFill>
                <a:ea typeface="ＭＳ Ｐゴシック" panose="020B0600070205080204" pitchFamily="34" charset="-128"/>
              </a:rPr>
              <a:t>2</a:t>
            </a:r>
            <a:r>
              <a:rPr lang="en-US" altLang="en-US" dirty="0">
                <a:ea typeface="ＭＳ Ｐゴシック" panose="020B0600070205080204" pitchFamily="34" charset="-128"/>
              </a:rPr>
              <a:t> parametric</a:t>
            </a:r>
            <a:r>
              <a:rPr lang="en-US" altLang="en-US" b="1" dirty="0">
                <a:solidFill>
                  <a:srgbClr val="DADADA"/>
                </a:solidFill>
                <a:ea typeface="ＭＳ Ｐゴシック" panose="020B0600070205080204" pitchFamily="34" charset="-128"/>
              </a:rPr>
              <a:t> </a:t>
            </a:r>
            <a:r>
              <a:rPr lang="el-GR" altLang="en-US" b="1" dirty="0">
                <a:solidFill>
                  <a:srgbClr val="FF00FF"/>
                </a:solidFill>
                <a:ea typeface="ＭＳ Ｐゴシック" panose="020B0600070205080204" pitchFamily="34" charset="-128"/>
              </a:rPr>
              <a:t>α</a:t>
            </a:r>
            <a:r>
              <a:rPr lang="en-US" altLang="en-US" dirty="0">
                <a:ea typeface="ＭＳ Ｐゴシック" panose="020B0600070205080204" pitchFamily="34" charset="-128"/>
              </a:rPr>
              <a:t> </a:t>
            </a:r>
            <a:r>
              <a:rPr lang="en-US" altLang="en-US" sz="2700" b="1" dirty="0">
                <a:ea typeface="ＭＳ Ｐゴシック" panose="020B0600070205080204" pitchFamily="34" charset="-128"/>
              </a:rPr>
              <a:t>form</a:t>
            </a:r>
            <a:r>
              <a:rPr lang="en-US" altLang="en-US" dirty="0">
                <a:ea typeface="ＭＳ Ｐゴシック" panose="020B0600070205080204" pitchFamily="34" charset="-128"/>
              </a:rPr>
              <a:t>                         </a:t>
            </a:r>
          </a:p>
          <a:p>
            <a:pPr>
              <a:buFontTx/>
              <a:buNone/>
            </a:pPr>
            <a:r>
              <a:rPr lang="en-US" altLang="en-US" dirty="0">
                <a:ea typeface="ＭＳ Ｐゴシック" panose="020B0600070205080204" pitchFamily="34" charset="-128"/>
              </a:rPr>
              <a:t>                       P(</a:t>
            </a:r>
            <a:r>
              <a:rPr lang="el-GR" altLang="en-US" b="1" dirty="0">
                <a:solidFill>
                  <a:srgbClr val="FF00FF"/>
                </a:solidFill>
                <a:ea typeface="ＭＳ Ｐゴシック" panose="020B0600070205080204" pitchFamily="34" charset="-128"/>
              </a:rPr>
              <a:t>α</a:t>
            </a:r>
            <a:r>
              <a:rPr lang="en-US" altLang="en-US" dirty="0">
                <a:ea typeface="ＭＳ Ｐゴシック" panose="020B0600070205080204" pitchFamily="34" charset="-128"/>
              </a:rPr>
              <a:t>) = </a:t>
            </a:r>
            <a:r>
              <a:rPr lang="en-US" altLang="en-US" dirty="0">
                <a:solidFill>
                  <a:srgbClr val="0066FF"/>
                </a:solidFill>
                <a:ea typeface="ＭＳ Ｐゴシック" panose="020B0600070205080204" pitchFamily="34" charset="-128"/>
              </a:rPr>
              <a:t>P</a:t>
            </a:r>
            <a:r>
              <a:rPr lang="en-US" altLang="en-US" baseline="-25000" dirty="0">
                <a:solidFill>
                  <a:srgbClr val="0066FF"/>
                </a:solidFill>
                <a:ea typeface="ＭＳ Ｐゴシック" panose="020B0600070205080204" pitchFamily="34" charset="-128"/>
              </a:rPr>
              <a:t>1</a:t>
            </a:r>
            <a:r>
              <a:rPr lang="en-US" altLang="en-US" dirty="0">
                <a:ea typeface="ＭＳ Ｐゴシック" panose="020B0600070205080204" pitchFamily="34" charset="-128"/>
              </a:rPr>
              <a:t> + </a:t>
            </a:r>
            <a:r>
              <a:rPr lang="el-GR" altLang="en-US" b="1" dirty="0">
                <a:solidFill>
                  <a:srgbClr val="FF00FF"/>
                </a:solidFill>
                <a:ea typeface="ＭＳ Ｐゴシック" panose="020B0600070205080204" pitchFamily="34" charset="-128"/>
              </a:rPr>
              <a:t>α</a:t>
            </a:r>
            <a:r>
              <a:rPr lang="en-US" altLang="en-US" b="1" dirty="0">
                <a:ea typeface="ＭＳ Ｐゴシック" panose="020B0600070205080204" pitchFamily="34" charset="-128"/>
              </a:rPr>
              <a:t> </a:t>
            </a:r>
            <a:r>
              <a:rPr lang="en-US" altLang="en-US" dirty="0">
                <a:ea typeface="ＭＳ Ｐゴシック" panose="020B0600070205080204" pitchFamily="34" charset="-128"/>
              </a:rPr>
              <a:t>(</a:t>
            </a:r>
            <a:r>
              <a:rPr lang="en-US" altLang="en-US" dirty="0">
                <a:solidFill>
                  <a:srgbClr val="0066FF"/>
                </a:solidFill>
                <a:ea typeface="ＭＳ Ｐゴシック" panose="020B0600070205080204" pitchFamily="34" charset="-128"/>
              </a:rPr>
              <a:t>P</a:t>
            </a:r>
            <a:r>
              <a:rPr lang="en-US" altLang="en-US" baseline="-25000" dirty="0">
                <a:solidFill>
                  <a:srgbClr val="0066FF"/>
                </a:solidFill>
                <a:ea typeface="ＭＳ Ｐゴシック" panose="020B0600070205080204" pitchFamily="34" charset="-128"/>
              </a:rPr>
              <a:t>2</a:t>
            </a:r>
            <a:r>
              <a:rPr lang="en-US" altLang="en-US" dirty="0">
                <a:ea typeface="ＭＳ Ｐゴシック" panose="020B0600070205080204" pitchFamily="34" charset="-128"/>
              </a:rPr>
              <a:t> – </a:t>
            </a:r>
            <a:r>
              <a:rPr lang="en-US" altLang="en-US" dirty="0">
                <a:solidFill>
                  <a:srgbClr val="0066FF"/>
                </a:solidFill>
                <a:ea typeface="ＭＳ Ｐゴシック" panose="020B0600070205080204" pitchFamily="34" charset="-128"/>
              </a:rPr>
              <a:t>P</a:t>
            </a:r>
            <a:r>
              <a:rPr lang="en-US" altLang="en-US" baseline="-25000" dirty="0">
                <a:solidFill>
                  <a:srgbClr val="0066FF"/>
                </a:solidFill>
                <a:ea typeface="ＭＳ Ｐゴシック" panose="020B0600070205080204" pitchFamily="34" charset="-128"/>
              </a:rPr>
              <a:t>1</a:t>
            </a:r>
            <a:r>
              <a:rPr lang="en-US" altLang="en-US" dirty="0">
                <a:ea typeface="ＭＳ Ｐゴシック" panose="020B0600070205080204" pitchFamily="34" charset="-128"/>
              </a:rPr>
              <a:t>)</a:t>
            </a:r>
          </a:p>
          <a:p>
            <a:pPr>
              <a:buFontTx/>
              <a:buNone/>
            </a:pPr>
            <a:r>
              <a:rPr lang="en-US" altLang="en-US" dirty="0">
                <a:solidFill>
                  <a:srgbClr val="FFC000"/>
                </a:solidFill>
                <a:ea typeface="ＭＳ Ｐゴシック" panose="020B0600070205080204" pitchFamily="34" charset="-128"/>
              </a:rPr>
              <a:t>Plane equation  </a:t>
            </a:r>
            <a:r>
              <a:rPr lang="en-US" altLang="en-US" b="1" dirty="0">
                <a:solidFill>
                  <a:srgbClr val="FF0000"/>
                </a:solidFill>
                <a:ea typeface="ＭＳ Ｐゴシック" panose="020B0600070205080204" pitchFamily="34" charset="-128"/>
              </a:rPr>
              <a:t>n</a:t>
            </a:r>
            <a:r>
              <a:rPr lang="en-US" altLang="en-US" dirty="0">
                <a:solidFill>
                  <a:schemeClr val="hlink"/>
                </a:solidFill>
                <a:ea typeface="ＭＳ Ｐゴシック" panose="020B0600070205080204" pitchFamily="34" charset="-128"/>
              </a:rPr>
              <a:t> </a:t>
            </a:r>
            <a:r>
              <a:rPr lang="en-US" altLang="en-US" dirty="0">
                <a:ea typeface="ＭＳ Ｐゴシック" panose="020B0600070205080204" pitchFamily="34" charset="-128"/>
              </a:rPr>
              <a:t>● </a:t>
            </a:r>
            <a:r>
              <a:rPr lang="en-US" altLang="en-US" b="1" dirty="0">
                <a:solidFill>
                  <a:srgbClr val="FF0000"/>
                </a:solidFill>
                <a:ea typeface="ＭＳ Ｐゴシック" panose="020B0600070205080204" pitchFamily="34" charset="-128"/>
              </a:rPr>
              <a:t>a</a:t>
            </a:r>
            <a:r>
              <a:rPr lang="en-US" altLang="en-US" dirty="0">
                <a:ea typeface="ＭＳ Ｐゴシック" panose="020B0600070205080204" pitchFamily="34" charset="-128"/>
              </a:rPr>
              <a:t> = 0           </a:t>
            </a:r>
            <a:r>
              <a:rPr lang="en-US" altLang="en-US" b="1" dirty="0">
                <a:solidFill>
                  <a:srgbClr val="FF0000"/>
                </a:solidFill>
                <a:ea typeface="ＭＳ Ｐゴシック" panose="020B0600070205080204" pitchFamily="34" charset="-128"/>
              </a:rPr>
              <a:t>n</a:t>
            </a:r>
            <a:r>
              <a:rPr lang="en-US" altLang="en-US" dirty="0">
                <a:solidFill>
                  <a:schemeClr val="hlink"/>
                </a:solidFill>
                <a:ea typeface="ＭＳ Ｐゴシック" panose="020B0600070205080204" pitchFamily="34" charset="-128"/>
              </a:rPr>
              <a:t> </a:t>
            </a:r>
            <a:r>
              <a:rPr lang="en-US" altLang="en-US" dirty="0">
                <a:ea typeface="ＭＳ Ｐゴシック" panose="020B0600070205080204" pitchFamily="34" charset="-128"/>
              </a:rPr>
              <a:t>● </a:t>
            </a:r>
            <a:r>
              <a:rPr lang="en-US" altLang="en-US" u="sng" dirty="0">
                <a:ea typeface="ＭＳ Ｐゴシック" panose="020B0600070205080204" pitchFamily="34" charset="-128"/>
              </a:rPr>
              <a:t>(P(</a:t>
            </a:r>
            <a:r>
              <a:rPr lang="el-GR" altLang="en-US" b="1" u="sng" dirty="0">
                <a:solidFill>
                  <a:srgbClr val="FF00FF"/>
                </a:solidFill>
                <a:ea typeface="ＭＳ Ｐゴシック" panose="020B0600070205080204" pitchFamily="34" charset="-128"/>
              </a:rPr>
              <a:t>α</a:t>
            </a:r>
            <a:r>
              <a:rPr lang="en-US" altLang="en-US" u="sng" dirty="0">
                <a:ea typeface="ＭＳ Ｐゴシック" panose="020B0600070205080204" pitchFamily="34" charset="-128"/>
              </a:rPr>
              <a:t>) – </a:t>
            </a:r>
            <a:r>
              <a:rPr lang="en-US" altLang="en-US" u="sng" dirty="0">
                <a:solidFill>
                  <a:srgbClr val="0066FF"/>
                </a:solidFill>
                <a:ea typeface="ＭＳ Ｐゴシック" panose="020B0600070205080204" pitchFamily="34" charset="-128"/>
              </a:rPr>
              <a:t>P</a:t>
            </a:r>
            <a:r>
              <a:rPr lang="en-US" altLang="en-US" u="sng" baseline="-25000" dirty="0">
                <a:solidFill>
                  <a:srgbClr val="0066FF"/>
                </a:solidFill>
                <a:ea typeface="ＭＳ Ｐゴシック" panose="020B0600070205080204" pitchFamily="34" charset="-128"/>
              </a:rPr>
              <a:t>0</a:t>
            </a:r>
            <a:r>
              <a:rPr lang="en-US" altLang="en-US" u="sng" dirty="0">
                <a:ea typeface="ＭＳ Ｐゴシック" panose="020B0600070205080204" pitchFamily="34" charset="-128"/>
              </a:rPr>
              <a:t>)</a:t>
            </a:r>
            <a:r>
              <a:rPr lang="en-US" altLang="en-US" dirty="0">
                <a:ea typeface="ＭＳ Ｐゴシック" panose="020B0600070205080204" pitchFamily="34" charset="-128"/>
              </a:rPr>
              <a:t> = 0 </a:t>
            </a:r>
          </a:p>
          <a:p>
            <a:pPr>
              <a:buFontTx/>
              <a:buNone/>
            </a:pPr>
            <a:r>
              <a:rPr lang="en-US" altLang="en-US" dirty="0">
                <a:ea typeface="ＭＳ Ｐゴシック" panose="020B0600070205080204" pitchFamily="34" charset="-128"/>
              </a:rPr>
              <a:t>What is </a:t>
            </a:r>
            <a:r>
              <a:rPr lang="el-GR" altLang="en-US" b="1" dirty="0">
                <a:solidFill>
                  <a:srgbClr val="FF00FF"/>
                </a:solidFill>
                <a:ea typeface="ＭＳ Ｐゴシック" panose="020B0600070205080204" pitchFamily="34" charset="-128"/>
              </a:rPr>
              <a:t>α</a:t>
            </a:r>
            <a:r>
              <a:rPr lang="en-US" altLang="en-US" b="1" dirty="0">
                <a:solidFill>
                  <a:srgbClr val="FF00FF"/>
                </a:solidFill>
                <a:ea typeface="ＭＳ Ｐゴシック" panose="020B0600070205080204" pitchFamily="34" charset="-128"/>
              </a:rPr>
              <a:t> </a:t>
            </a:r>
            <a:r>
              <a:rPr lang="en-US" altLang="en-US" dirty="0">
                <a:ea typeface="ＭＳ Ｐゴシック" panose="020B0600070205080204" pitchFamily="34" charset="-128"/>
              </a:rPr>
              <a:t>for the </a:t>
            </a:r>
            <a:r>
              <a:rPr lang="en-US" altLang="en-US" b="1" dirty="0">
                <a:solidFill>
                  <a:srgbClr val="009900"/>
                </a:solidFill>
                <a:ea typeface="ＭＳ Ｐゴシック" panose="020B0600070205080204" pitchFamily="34" charset="-128"/>
              </a:rPr>
              <a:t>point of </a:t>
            </a:r>
            <a:r>
              <a:rPr lang="en-US" altLang="en-US" b="1" dirty="0">
                <a:solidFill>
                  <a:srgbClr val="FF0000"/>
                </a:solidFill>
                <a:ea typeface="ＭＳ Ｐゴシック" panose="020B0600070205080204" pitchFamily="34" charset="-128"/>
              </a:rPr>
              <a:t>intersection</a:t>
            </a:r>
            <a:r>
              <a:rPr lang="en-US" altLang="en-US" b="1" dirty="0">
                <a:solidFill>
                  <a:srgbClr val="009900"/>
                </a:solidFill>
                <a:ea typeface="ＭＳ Ｐゴシック" panose="020B0600070205080204" pitchFamily="34" charset="-128"/>
              </a:rPr>
              <a:t>?</a:t>
            </a:r>
          </a:p>
        </p:txBody>
      </p:sp>
      <p:pic>
        <p:nvPicPr>
          <p:cNvPr id="50181" name="Picture 4" descr="C:\BOOK\OpenGL\Paul Final\jpeg_new\AN08F24.jpg">
            <a:extLst>
              <a:ext uri="{FF2B5EF4-FFF2-40B4-BE49-F238E27FC236}">
                <a16:creationId xmlns:a16="http://schemas.microsoft.com/office/drawing/2014/main" id="{1E2FD7A9-D2D8-776C-CA82-3C7C14EBE1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789363"/>
            <a:ext cx="3708400"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42" name="Rectangle 6">
            <a:extLst>
              <a:ext uri="{FF2B5EF4-FFF2-40B4-BE49-F238E27FC236}">
                <a16:creationId xmlns:a16="http://schemas.microsoft.com/office/drawing/2014/main" id="{FAD4B938-A595-392D-F554-164391057D50}"/>
              </a:ext>
            </a:extLst>
          </p:cNvPr>
          <p:cNvSpPr>
            <a:spLocks noChangeArrowheads="1"/>
          </p:cNvSpPr>
          <p:nvPr/>
        </p:nvSpPr>
        <p:spPr bwMode="auto">
          <a:xfrm>
            <a:off x="352425" y="6200775"/>
            <a:ext cx="366713" cy="274638"/>
          </a:xfrm>
          <a:prstGeom prst="rect">
            <a:avLst/>
          </a:prstGeom>
          <a:solidFill>
            <a:schemeClr val="bg1"/>
          </a:solidFill>
          <a:ln>
            <a:noFill/>
          </a:ln>
          <a:effectLst/>
          <a:extLs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Clr>
                <a:schemeClr val="hlink"/>
              </a:buClr>
              <a:buSzPct val="55000"/>
            </a:pPr>
            <a:r>
              <a:rPr lang="en-US" altLang="en-US" sz="1800" b="1">
                <a:solidFill>
                  <a:srgbClr val="0066FF"/>
                </a:solidFill>
                <a:latin typeface="Arial" panose="020B0604020202020204" pitchFamily="34" charset="0"/>
                <a:cs typeface="Arial" panose="020B0604020202020204" pitchFamily="34" charset="0"/>
              </a:rPr>
              <a:t>P</a:t>
            </a:r>
            <a:r>
              <a:rPr lang="en-US" altLang="en-US" sz="1800" b="1" baseline="-25000">
                <a:solidFill>
                  <a:srgbClr val="0066FF"/>
                </a:solidFill>
                <a:latin typeface="Arial" panose="020B0604020202020204" pitchFamily="34" charset="0"/>
                <a:cs typeface="Arial" panose="020B0604020202020204" pitchFamily="34" charset="0"/>
              </a:rPr>
              <a:t>1</a:t>
            </a:r>
          </a:p>
        </p:txBody>
      </p:sp>
      <p:sp>
        <p:nvSpPr>
          <p:cNvPr id="372743" name="Rectangle 7">
            <a:extLst>
              <a:ext uri="{FF2B5EF4-FFF2-40B4-BE49-F238E27FC236}">
                <a16:creationId xmlns:a16="http://schemas.microsoft.com/office/drawing/2014/main" id="{D5AAAEE5-345A-FF84-4D4A-3EE85A87512D}"/>
              </a:ext>
            </a:extLst>
          </p:cNvPr>
          <p:cNvSpPr>
            <a:spLocks noChangeArrowheads="1"/>
          </p:cNvSpPr>
          <p:nvPr/>
        </p:nvSpPr>
        <p:spPr bwMode="auto">
          <a:xfrm>
            <a:off x="3708400" y="5300663"/>
            <a:ext cx="466725" cy="274637"/>
          </a:xfrm>
          <a:prstGeom prst="rect">
            <a:avLst/>
          </a:prstGeom>
          <a:solidFill>
            <a:schemeClr val="bg1"/>
          </a:solidFill>
          <a:ln>
            <a:noFill/>
          </a:ln>
          <a:effectLst/>
          <a:extLs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Clr>
                <a:schemeClr val="hlink"/>
              </a:buClr>
              <a:buSzPct val="55000"/>
            </a:pPr>
            <a:r>
              <a:rPr lang="en-US" altLang="en-US" sz="1800" b="1">
                <a:solidFill>
                  <a:srgbClr val="0066FF"/>
                </a:solidFill>
                <a:latin typeface="Arial" panose="020B0604020202020204" pitchFamily="34" charset="0"/>
                <a:cs typeface="Arial" panose="020B0604020202020204" pitchFamily="34" charset="0"/>
              </a:rPr>
              <a:t>P</a:t>
            </a:r>
            <a:r>
              <a:rPr lang="en-US" altLang="en-US" sz="1800" b="1" baseline="-25000">
                <a:solidFill>
                  <a:srgbClr val="0066FF"/>
                </a:solidFill>
                <a:latin typeface="Arial" panose="020B0604020202020204" pitchFamily="34" charset="0"/>
                <a:cs typeface="Arial" panose="020B0604020202020204" pitchFamily="34" charset="0"/>
              </a:rPr>
              <a:t>2</a:t>
            </a:r>
          </a:p>
        </p:txBody>
      </p:sp>
      <p:sp>
        <p:nvSpPr>
          <p:cNvPr id="372744" name="Rectangle 8">
            <a:extLst>
              <a:ext uri="{FF2B5EF4-FFF2-40B4-BE49-F238E27FC236}">
                <a16:creationId xmlns:a16="http://schemas.microsoft.com/office/drawing/2014/main" id="{42D1C84D-B303-C6D4-9D16-136C43A22833}"/>
              </a:ext>
            </a:extLst>
          </p:cNvPr>
          <p:cNvSpPr>
            <a:spLocks noChangeArrowheads="1"/>
          </p:cNvSpPr>
          <p:nvPr/>
        </p:nvSpPr>
        <p:spPr bwMode="auto">
          <a:xfrm>
            <a:off x="1979613" y="5734050"/>
            <a:ext cx="449262" cy="274638"/>
          </a:xfrm>
          <a:prstGeom prst="rect">
            <a:avLst/>
          </a:prstGeom>
          <a:solidFill>
            <a:schemeClr val="bg1"/>
          </a:solidFill>
          <a:ln>
            <a:noFill/>
          </a:ln>
          <a:effectLst/>
          <a:extLs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Clr>
                <a:schemeClr val="hlink"/>
              </a:buClr>
              <a:buSzPct val="55000"/>
            </a:pPr>
            <a:r>
              <a:rPr lang="en-US" altLang="en-US" sz="1800">
                <a:latin typeface="Arial" panose="020B0604020202020204" pitchFamily="34" charset="0"/>
                <a:cs typeface="Arial" panose="020B0604020202020204" pitchFamily="34" charset="0"/>
              </a:rPr>
              <a:t>P(</a:t>
            </a:r>
            <a:r>
              <a:rPr lang="el-GR" altLang="en-US" sz="1800" b="1">
                <a:solidFill>
                  <a:srgbClr val="FF00FF"/>
                </a:solidFill>
                <a:latin typeface="Arial" panose="020B0604020202020204" pitchFamily="34" charset="0"/>
                <a:cs typeface="Arial" panose="020B0604020202020204" pitchFamily="34" charset="0"/>
              </a:rPr>
              <a:t>α</a:t>
            </a:r>
            <a:r>
              <a:rPr lang="en-US" altLang="en-US" sz="1800">
                <a:latin typeface="Arial" panose="020B0604020202020204" pitchFamily="34" charset="0"/>
                <a:cs typeface="Arial" panose="020B0604020202020204" pitchFamily="34" charset="0"/>
              </a:rPr>
              <a:t>)</a:t>
            </a:r>
          </a:p>
        </p:txBody>
      </p:sp>
      <p:sp>
        <p:nvSpPr>
          <p:cNvPr id="372745" name="Line 9">
            <a:extLst>
              <a:ext uri="{FF2B5EF4-FFF2-40B4-BE49-F238E27FC236}">
                <a16:creationId xmlns:a16="http://schemas.microsoft.com/office/drawing/2014/main" id="{0D3FC266-C8D8-C1D1-5F4A-6361D73EB8B5}"/>
              </a:ext>
            </a:extLst>
          </p:cNvPr>
          <p:cNvSpPr>
            <a:spLocks noChangeShapeType="1"/>
          </p:cNvSpPr>
          <p:nvPr/>
        </p:nvSpPr>
        <p:spPr bwMode="auto">
          <a:xfrm flipH="1">
            <a:off x="2124075" y="5337175"/>
            <a:ext cx="215900" cy="32385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US"/>
          </a:p>
        </p:txBody>
      </p:sp>
      <p:sp>
        <p:nvSpPr>
          <p:cNvPr id="372746" name="Rectangle 10">
            <a:extLst>
              <a:ext uri="{FF2B5EF4-FFF2-40B4-BE49-F238E27FC236}">
                <a16:creationId xmlns:a16="http://schemas.microsoft.com/office/drawing/2014/main" id="{C634D96E-EE23-DD60-D807-8E2A542DC5EA}"/>
              </a:ext>
            </a:extLst>
          </p:cNvPr>
          <p:cNvSpPr>
            <a:spLocks noChangeArrowheads="1"/>
          </p:cNvSpPr>
          <p:nvPr/>
        </p:nvSpPr>
        <p:spPr bwMode="auto">
          <a:xfrm>
            <a:off x="1979613" y="5337175"/>
            <a:ext cx="1301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Clr>
                <a:schemeClr val="hlink"/>
              </a:buClr>
              <a:buSzPct val="55000"/>
            </a:pPr>
            <a:r>
              <a:rPr lang="en-US" altLang="en-US" sz="1800" b="1">
                <a:solidFill>
                  <a:srgbClr val="FF0000"/>
                </a:solidFill>
                <a:latin typeface="Arial" panose="020B0604020202020204" pitchFamily="34" charset="0"/>
                <a:cs typeface="Arial" panose="020B0604020202020204" pitchFamily="34" charset="0"/>
              </a:rPr>
              <a:t>a</a:t>
            </a:r>
          </a:p>
        </p:txBody>
      </p:sp>
      <p:sp>
        <p:nvSpPr>
          <p:cNvPr id="372747" name="Line 11">
            <a:extLst>
              <a:ext uri="{FF2B5EF4-FFF2-40B4-BE49-F238E27FC236}">
                <a16:creationId xmlns:a16="http://schemas.microsoft.com/office/drawing/2014/main" id="{B290C050-6887-1F3B-8FD3-EEBB9E11730E}"/>
              </a:ext>
            </a:extLst>
          </p:cNvPr>
          <p:cNvSpPr>
            <a:spLocks noChangeShapeType="1"/>
          </p:cNvSpPr>
          <p:nvPr/>
        </p:nvSpPr>
        <p:spPr bwMode="auto">
          <a:xfrm flipH="1">
            <a:off x="2303463" y="3176588"/>
            <a:ext cx="4608512" cy="233997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72740">
                                            <p:txEl>
                                              <p:pRg st="0" end="0"/>
                                            </p:txEl>
                                          </p:spTgt>
                                        </p:tgtEl>
                                        <p:attrNameLst>
                                          <p:attrName>style.visibility</p:attrName>
                                        </p:attrNameLst>
                                      </p:cBhvr>
                                      <p:to>
                                        <p:strVal val="visible"/>
                                      </p:to>
                                    </p:set>
                                    <p:animEffect transition="in" filter="checkerboard(across)">
                                      <p:cBhvr>
                                        <p:cTn id="7" dur="500"/>
                                        <p:tgtEl>
                                          <p:spTgt spid="3727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72742">
                                            <p:txEl>
                                              <p:pRg st="0" end="0"/>
                                            </p:txEl>
                                          </p:spTgt>
                                        </p:tgtEl>
                                        <p:attrNameLst>
                                          <p:attrName>style.visibility</p:attrName>
                                        </p:attrNameLst>
                                      </p:cBhvr>
                                      <p:to>
                                        <p:strVal val="visible"/>
                                      </p:to>
                                    </p:set>
                                    <p:animEffect transition="in" filter="checkerboard(across)">
                                      <p:cBhvr>
                                        <p:cTn id="12" dur="500"/>
                                        <p:tgtEl>
                                          <p:spTgt spid="37274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72743">
                                            <p:txEl>
                                              <p:pRg st="0" end="0"/>
                                            </p:txEl>
                                          </p:spTgt>
                                        </p:tgtEl>
                                        <p:attrNameLst>
                                          <p:attrName>style.visibility</p:attrName>
                                        </p:attrNameLst>
                                      </p:cBhvr>
                                      <p:to>
                                        <p:strVal val="visible"/>
                                      </p:to>
                                    </p:set>
                                    <p:animEffect transition="in" filter="checkerboard(across)">
                                      <p:cBhvr>
                                        <p:cTn id="17" dur="500"/>
                                        <p:tgtEl>
                                          <p:spTgt spid="37274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72744"/>
                                        </p:tgtEl>
                                        <p:attrNameLst>
                                          <p:attrName>style.visibility</p:attrName>
                                        </p:attrNameLst>
                                      </p:cBhvr>
                                      <p:to>
                                        <p:strVal val="visible"/>
                                      </p:to>
                                    </p:set>
                                    <p:animEffect transition="in" filter="diamond(in)">
                                      <p:cBhvr>
                                        <p:cTn id="22" dur="2000"/>
                                        <p:tgtEl>
                                          <p:spTgt spid="37274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72745"/>
                                        </p:tgtEl>
                                        <p:attrNameLst>
                                          <p:attrName>style.visibility</p:attrName>
                                        </p:attrNameLst>
                                      </p:cBhvr>
                                      <p:to>
                                        <p:strVal val="visible"/>
                                      </p:to>
                                    </p:set>
                                    <p:animEffect transition="in" filter="diamond(in)">
                                      <p:cBhvr>
                                        <p:cTn id="27" dur="2000"/>
                                        <p:tgtEl>
                                          <p:spTgt spid="37274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72740">
                                            <p:txEl>
                                              <p:pRg st="1" end="1"/>
                                            </p:txEl>
                                          </p:spTgt>
                                        </p:tgtEl>
                                        <p:attrNameLst>
                                          <p:attrName>style.visibility</p:attrName>
                                        </p:attrNameLst>
                                      </p:cBhvr>
                                      <p:to>
                                        <p:strVal val="visible"/>
                                      </p:to>
                                    </p:set>
                                    <p:animEffect transition="in" filter="checkerboard(across)">
                                      <p:cBhvr>
                                        <p:cTn id="32" dur="500"/>
                                        <p:tgtEl>
                                          <p:spTgt spid="372740">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372746"/>
                                        </p:tgtEl>
                                        <p:attrNameLst>
                                          <p:attrName>style.visibility</p:attrName>
                                        </p:attrNameLst>
                                      </p:cBhvr>
                                      <p:to>
                                        <p:strVal val="visible"/>
                                      </p:to>
                                    </p:set>
                                    <p:animEffect transition="in" filter="diamond(in)">
                                      <p:cBhvr>
                                        <p:cTn id="37" dur="2000"/>
                                        <p:tgtEl>
                                          <p:spTgt spid="37274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372740">
                                            <p:txEl>
                                              <p:pRg st="2" end="2"/>
                                            </p:txEl>
                                          </p:spTgt>
                                        </p:tgtEl>
                                        <p:attrNameLst>
                                          <p:attrName>style.visibility</p:attrName>
                                        </p:attrNameLst>
                                      </p:cBhvr>
                                      <p:to>
                                        <p:strVal val="visible"/>
                                      </p:to>
                                    </p:set>
                                    <p:animEffect transition="in" filter="checkerboard(across)">
                                      <p:cBhvr>
                                        <p:cTn id="42" dur="500"/>
                                        <p:tgtEl>
                                          <p:spTgt spid="372740">
                                            <p:txEl>
                                              <p:pRg st="2" end="2"/>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372747"/>
                                        </p:tgtEl>
                                        <p:attrNameLst>
                                          <p:attrName>style.visibility</p:attrName>
                                        </p:attrNameLst>
                                      </p:cBhvr>
                                      <p:to>
                                        <p:strVal val="visible"/>
                                      </p:to>
                                    </p:set>
                                    <p:animEffect transition="in" filter="checkerboard(across)">
                                      <p:cBhvr>
                                        <p:cTn id="47" dur="500"/>
                                        <p:tgtEl>
                                          <p:spTgt spid="37274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xit" presetSubtype="10" fill="hold" nodeType="clickEffect">
                                  <p:stCondLst>
                                    <p:cond delay="0"/>
                                  </p:stCondLst>
                                  <p:childTnLst>
                                    <p:animEffect transition="out" filter="blinds(horizontal)">
                                      <p:cBhvr>
                                        <p:cTn id="51" dur="500"/>
                                        <p:tgtEl>
                                          <p:spTgt spid="372747"/>
                                        </p:tgtEl>
                                      </p:cBhvr>
                                    </p:animEffect>
                                    <p:set>
                                      <p:cBhvr>
                                        <p:cTn id="52" dur="1" fill="hold">
                                          <p:stCondLst>
                                            <p:cond delay="499"/>
                                          </p:stCondLst>
                                        </p:cTn>
                                        <p:tgtEl>
                                          <p:spTgt spid="372747"/>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372740">
                                            <p:txEl>
                                              <p:pRg st="3" end="3"/>
                                            </p:txEl>
                                          </p:spTgt>
                                        </p:tgtEl>
                                        <p:attrNameLst>
                                          <p:attrName>style.visibility</p:attrName>
                                        </p:attrNameLst>
                                      </p:cBhvr>
                                      <p:to>
                                        <p:strVal val="visible"/>
                                      </p:to>
                                    </p:set>
                                    <p:animEffect transition="in" filter="checkerboard(across)">
                                      <p:cBhvr>
                                        <p:cTn id="57" dur="500"/>
                                        <p:tgtEl>
                                          <p:spTgt spid="3727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4" grpId="0" animBg="1"/>
      <p:bldP spid="37274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5150CB67-3C1F-60BC-E6D3-C3AF8B00565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801C262-1B54-4BEE-90BB-BFD15513DB55}" type="slidenum">
              <a:rPr lang="es-ES" altLang="en-US" sz="1000">
                <a:latin typeface="Arial" panose="020B0604020202020204" pitchFamily="34" charset="0"/>
              </a:rPr>
              <a:pPr lvl="1" algn="r"/>
              <a:t>57</a:t>
            </a:fld>
            <a:endParaRPr lang="es-ES" altLang="en-US" sz="1000">
              <a:latin typeface="Arial" panose="020B0604020202020204" pitchFamily="34" charset="0"/>
            </a:endParaRPr>
          </a:p>
        </p:txBody>
      </p:sp>
      <p:sp>
        <p:nvSpPr>
          <p:cNvPr id="52227" name="Rectangle 2">
            <a:extLst>
              <a:ext uri="{FF2B5EF4-FFF2-40B4-BE49-F238E27FC236}">
                <a16:creationId xmlns:a16="http://schemas.microsoft.com/office/drawing/2014/main" id="{BF651A39-E771-72E2-64D7-207695ADACEF}"/>
              </a:ext>
            </a:extLst>
          </p:cNvPr>
          <p:cNvSpPr>
            <a:spLocks noGrp="1" noChangeArrowheads="1"/>
          </p:cNvSpPr>
          <p:nvPr>
            <p:ph type="title" idx="4294967295"/>
          </p:nvPr>
        </p:nvSpPr>
        <p:spPr>
          <a:xfrm>
            <a:off x="1219200" y="0"/>
            <a:ext cx="6248400" cy="1066800"/>
          </a:xfrm>
        </p:spPr>
        <p:txBody>
          <a:bodyPr/>
          <a:lstStyle/>
          <a:p>
            <a:r>
              <a:rPr lang="en-US" altLang="en-US">
                <a:solidFill>
                  <a:srgbClr val="FFC000"/>
                </a:solidFill>
                <a:ea typeface="ＭＳ Ｐゴシック" panose="020B0600070205080204" pitchFamily="34" charset="-128"/>
              </a:rPr>
              <a:t>Plane</a:t>
            </a:r>
            <a:r>
              <a:rPr lang="en-US" altLang="en-US">
                <a:ea typeface="ＭＳ Ｐゴシック" panose="020B0600070205080204" pitchFamily="34" charset="-128"/>
              </a:rPr>
              <a:t>-</a:t>
            </a:r>
            <a:r>
              <a:rPr lang="en-US" altLang="en-US">
                <a:solidFill>
                  <a:srgbClr val="FFC000"/>
                </a:solidFill>
                <a:ea typeface="ＭＳ Ｐゴシック" panose="020B0600070205080204" pitchFamily="34" charset="-128"/>
              </a:rPr>
              <a:t>Line</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Intersections</a:t>
            </a:r>
          </a:p>
        </p:txBody>
      </p:sp>
      <p:pic>
        <p:nvPicPr>
          <p:cNvPr id="52228" name="Picture 4" descr="C:\BOOK\OpenGL\Paul Final\jpeg_new\AN08F24.jpg">
            <a:extLst>
              <a:ext uri="{FF2B5EF4-FFF2-40B4-BE49-F238E27FC236}">
                <a16:creationId xmlns:a16="http://schemas.microsoft.com/office/drawing/2014/main" id="{E3C4CE7C-9E94-31CF-A87C-F9E421D50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52600"/>
            <a:ext cx="4038600"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81624F7-38F2-950E-F679-6005C05909C0}"/>
              </a:ext>
            </a:extLst>
          </p:cNvPr>
          <p:cNvSpPr>
            <a:spLocks noChangeArrowheads="1"/>
          </p:cNvSpPr>
          <p:nvPr/>
        </p:nvSpPr>
        <p:spPr bwMode="auto">
          <a:xfrm>
            <a:off x="3827463" y="3894138"/>
            <a:ext cx="515937" cy="277812"/>
          </a:xfrm>
          <a:prstGeom prst="rect">
            <a:avLst/>
          </a:prstGeom>
          <a:solidFill>
            <a:schemeClr val="bg1"/>
          </a:solidFill>
          <a:ln>
            <a:noFill/>
          </a:ln>
          <a:effectLst/>
          <a:extLs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Clr>
                <a:schemeClr val="hlink"/>
              </a:buClr>
              <a:buSzPct val="55000"/>
            </a:pPr>
            <a:r>
              <a:rPr lang="en-US" altLang="en-US" sz="1800">
                <a:latin typeface="Arial" panose="020B0604020202020204" pitchFamily="34" charset="0"/>
                <a:cs typeface="Arial" panose="020B0604020202020204" pitchFamily="34" charset="0"/>
              </a:rPr>
              <a:t>P(</a:t>
            </a:r>
            <a:r>
              <a:rPr lang="el-GR" altLang="en-US" sz="1800" b="1">
                <a:solidFill>
                  <a:srgbClr val="FF00FF"/>
                </a:solidFill>
                <a:latin typeface="Arial" panose="020B0604020202020204" pitchFamily="34" charset="0"/>
                <a:cs typeface="Arial" panose="020B0604020202020204" pitchFamily="34" charset="0"/>
              </a:rPr>
              <a:t>α</a:t>
            </a:r>
            <a:r>
              <a:rPr lang="en-US" altLang="en-US" sz="180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473E9AEF-0385-A76B-1AA3-5818DD73CFA4}"/>
              </a:ext>
            </a:extLst>
          </p:cNvPr>
          <p:cNvSpPr>
            <a:spLocks noChangeArrowheads="1"/>
          </p:cNvSpPr>
          <p:nvPr/>
        </p:nvSpPr>
        <p:spPr bwMode="auto">
          <a:xfrm>
            <a:off x="5680075" y="1658938"/>
            <a:ext cx="355600"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n</a:t>
            </a:r>
            <a:endParaRPr lang="en-US" altLang="en-US"/>
          </a:p>
        </p:txBody>
      </p:sp>
      <p:sp>
        <p:nvSpPr>
          <p:cNvPr id="4" name="Rectangle 3">
            <a:extLst>
              <a:ext uri="{FF2B5EF4-FFF2-40B4-BE49-F238E27FC236}">
                <a16:creationId xmlns:a16="http://schemas.microsoft.com/office/drawing/2014/main" id="{405F5D4B-10F8-CDFA-DD54-760F1269D17B}"/>
              </a:ext>
            </a:extLst>
          </p:cNvPr>
          <p:cNvSpPr>
            <a:spLocks noChangeArrowheads="1"/>
          </p:cNvSpPr>
          <p:nvPr/>
        </p:nvSpPr>
        <p:spPr bwMode="auto">
          <a:xfrm>
            <a:off x="3716338" y="3190875"/>
            <a:ext cx="47466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00B050"/>
                </a:solidFill>
              </a:rPr>
              <a:t>p</a:t>
            </a:r>
            <a:r>
              <a:rPr lang="en-US" altLang="en-US" b="1" baseline="-25000">
                <a:solidFill>
                  <a:srgbClr val="00B050"/>
                </a:solidFill>
              </a:rPr>
              <a:t>0</a:t>
            </a:r>
            <a:endParaRPr lang="en-US" altLang="en-US" b="1">
              <a:solidFill>
                <a:srgbClr val="00B050"/>
              </a:solidFill>
            </a:endParaRPr>
          </a:p>
        </p:txBody>
      </p:sp>
      <p:sp>
        <p:nvSpPr>
          <p:cNvPr id="12" name="Rectangle 11">
            <a:extLst>
              <a:ext uri="{FF2B5EF4-FFF2-40B4-BE49-F238E27FC236}">
                <a16:creationId xmlns:a16="http://schemas.microsoft.com/office/drawing/2014/main" id="{7F175431-FDAD-0242-12FC-00072CD7FEFD}"/>
              </a:ext>
            </a:extLst>
          </p:cNvPr>
          <p:cNvSpPr>
            <a:spLocks noChangeArrowheads="1"/>
          </p:cNvSpPr>
          <p:nvPr/>
        </p:nvSpPr>
        <p:spPr bwMode="auto">
          <a:xfrm>
            <a:off x="2125663" y="4419600"/>
            <a:ext cx="474662"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00B050"/>
                </a:solidFill>
              </a:rPr>
              <a:t>p</a:t>
            </a:r>
            <a:r>
              <a:rPr lang="en-US" altLang="en-US" b="1" baseline="-25000">
                <a:solidFill>
                  <a:srgbClr val="00B050"/>
                </a:solidFill>
              </a:rPr>
              <a:t>1</a:t>
            </a:r>
            <a:endParaRPr lang="en-US" altLang="en-US" b="1">
              <a:solidFill>
                <a:srgbClr val="00B050"/>
              </a:solidFill>
            </a:endParaRPr>
          </a:p>
        </p:txBody>
      </p:sp>
      <p:sp>
        <p:nvSpPr>
          <p:cNvPr id="14" name="Rectangle 13">
            <a:extLst>
              <a:ext uri="{FF2B5EF4-FFF2-40B4-BE49-F238E27FC236}">
                <a16:creationId xmlns:a16="http://schemas.microsoft.com/office/drawing/2014/main" id="{BD4B3680-731F-3800-3194-69FF2FCA4CC2}"/>
              </a:ext>
            </a:extLst>
          </p:cNvPr>
          <p:cNvSpPr>
            <a:spLocks noChangeArrowheads="1"/>
          </p:cNvSpPr>
          <p:nvPr/>
        </p:nvSpPr>
        <p:spPr bwMode="auto">
          <a:xfrm>
            <a:off x="5791200" y="3433763"/>
            <a:ext cx="458788"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00B050"/>
                </a:solidFill>
              </a:rPr>
              <a:t>p</a:t>
            </a:r>
            <a:r>
              <a:rPr lang="en-US" altLang="en-US" b="1" baseline="-25000">
                <a:solidFill>
                  <a:srgbClr val="00B050"/>
                </a:solidFill>
              </a:rPr>
              <a:t>2</a:t>
            </a:r>
            <a:endParaRPr lang="en-US" altLang="en-US" b="1">
              <a:solidFill>
                <a:srgbClr val="00B050"/>
              </a:solidFill>
            </a:endParaRPr>
          </a:p>
        </p:txBody>
      </p:sp>
      <p:sp>
        <p:nvSpPr>
          <p:cNvPr id="2" name="Text Box 16">
            <a:extLst>
              <a:ext uri="{FF2B5EF4-FFF2-40B4-BE49-F238E27FC236}">
                <a16:creationId xmlns:a16="http://schemas.microsoft.com/office/drawing/2014/main" id="{21E5F042-8075-E63B-8748-D778AF0D581B}"/>
              </a:ext>
            </a:extLst>
          </p:cNvPr>
          <p:cNvSpPr txBox="1">
            <a:spLocks noChangeArrowheads="1"/>
          </p:cNvSpPr>
          <p:nvPr/>
        </p:nvSpPr>
        <p:spPr bwMode="auto">
          <a:xfrm>
            <a:off x="6270625" y="6175097"/>
            <a:ext cx="2873375" cy="6461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dirty="0">
                <a:latin typeface="Times New Roman" panose="02020603050405020304" pitchFamily="18" charset="0"/>
                <a:cs typeface="Arial" panose="020B0604020202020204" pitchFamily="34" charset="0"/>
              </a:rPr>
              <a:t>CLASS PARTICIPATION 4!</a:t>
            </a:r>
          </a:p>
          <a:p>
            <a:pPr>
              <a:spcBef>
                <a:spcPct val="0"/>
              </a:spcBef>
              <a:buClrTx/>
              <a:buSzTx/>
              <a:buFontTx/>
              <a:buNone/>
            </a:pPr>
            <a:r>
              <a:rPr lang="en-US" altLang="en-US" sz="1800" dirty="0">
                <a:latin typeface="Times New Roman" panose="02020603050405020304" pitchFamily="18" charset="0"/>
                <a:cs typeface="Arial" panose="020B0604020202020204" pitchFamily="34" charset="0"/>
              </a:rPr>
              <a:t>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2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5"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anim calcmode="lin" valueType="num">
                                      <p:cBhvr>
                                        <p:cTn id="13" dur="2000" fill="hold"/>
                                        <p:tgtEl>
                                          <p:spTgt spid="9"/>
                                        </p:tgtEl>
                                        <p:attrNameLst>
                                          <p:attrName>ppt_w</p:attrName>
                                        </p:attrNameLst>
                                      </p:cBhvr>
                                      <p:tavLst>
                                        <p:tav tm="0" fmla="#ppt_w*sin(2.5*pi*$)">
                                          <p:val>
                                            <p:fltVal val="0"/>
                                          </p:val>
                                        </p:tav>
                                        <p:tav tm="100000">
                                          <p:val>
                                            <p:fltVal val="1"/>
                                          </p:val>
                                        </p:tav>
                                      </p:tavLst>
                                    </p:anim>
                                    <p:anim calcmode="lin" valueType="num">
                                      <p:cBhvr>
                                        <p:cTn id="14"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5"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ppt_w</p:attrName>
                                        </p:attrNameLst>
                                      </p:cBhvr>
                                      <p:tavLst>
                                        <p:tav tm="0" fmla="#ppt_w*sin(2.5*pi*$)">
                                          <p:val>
                                            <p:fltVal val="0"/>
                                          </p:val>
                                        </p:tav>
                                        <p:tav tm="100000">
                                          <p:val>
                                            <p:fltVal val="1"/>
                                          </p:val>
                                        </p:tav>
                                      </p:tavLst>
                                    </p:anim>
                                    <p:anim calcmode="lin" valueType="num">
                                      <p:cBhvr>
                                        <p:cTn id="2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45"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2000"/>
                                        <p:tgtEl>
                                          <p:spTgt spid="4"/>
                                        </p:tgtEl>
                                      </p:cBhvr>
                                    </p:animEffect>
                                    <p:anim calcmode="lin" valueType="num">
                                      <p:cBhvr>
                                        <p:cTn id="27" dur="2000" fill="hold"/>
                                        <p:tgtEl>
                                          <p:spTgt spid="4"/>
                                        </p:tgtEl>
                                        <p:attrNameLst>
                                          <p:attrName>ppt_w</p:attrName>
                                        </p:attrNameLst>
                                      </p:cBhvr>
                                      <p:tavLst>
                                        <p:tav tm="0" fmla="#ppt_w*sin(2.5*pi*$)">
                                          <p:val>
                                            <p:fltVal val="0"/>
                                          </p:val>
                                        </p:tav>
                                        <p:tav tm="100000">
                                          <p:val>
                                            <p:fltVal val="1"/>
                                          </p:val>
                                        </p:tav>
                                      </p:tavLst>
                                    </p:anim>
                                    <p:anim calcmode="lin" valueType="num">
                                      <p:cBhvr>
                                        <p:cTn id="28"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45"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0"/>
                                        <p:tgtEl>
                                          <p:spTgt spid="12"/>
                                        </p:tgtEl>
                                      </p:cBhvr>
                                    </p:animEffect>
                                    <p:anim calcmode="lin" valueType="num">
                                      <p:cBhvr>
                                        <p:cTn id="34" dur="2000" fill="hold"/>
                                        <p:tgtEl>
                                          <p:spTgt spid="12"/>
                                        </p:tgtEl>
                                        <p:attrNameLst>
                                          <p:attrName>ppt_w</p:attrName>
                                        </p:attrNameLst>
                                      </p:cBhvr>
                                      <p:tavLst>
                                        <p:tav tm="0" fmla="#ppt_w*sin(2.5*pi*$)">
                                          <p:val>
                                            <p:fltVal val="0"/>
                                          </p:val>
                                        </p:tav>
                                        <p:tav tm="100000">
                                          <p:val>
                                            <p:fltVal val="1"/>
                                          </p:val>
                                        </p:tav>
                                      </p:tavLst>
                                    </p:anim>
                                    <p:anim calcmode="lin" valueType="num">
                                      <p:cBhvr>
                                        <p:cTn id="35"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45"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2000"/>
                                        <p:tgtEl>
                                          <p:spTgt spid="14"/>
                                        </p:tgtEl>
                                      </p:cBhvr>
                                    </p:animEffect>
                                    <p:anim calcmode="lin" valueType="num">
                                      <p:cBhvr>
                                        <p:cTn id="41" dur="2000" fill="hold"/>
                                        <p:tgtEl>
                                          <p:spTgt spid="14"/>
                                        </p:tgtEl>
                                        <p:attrNameLst>
                                          <p:attrName>ppt_w</p:attrName>
                                        </p:attrNameLst>
                                      </p:cBhvr>
                                      <p:tavLst>
                                        <p:tav tm="0" fmla="#ppt_w*sin(2.5*pi*$)">
                                          <p:val>
                                            <p:fltVal val="0"/>
                                          </p:val>
                                        </p:tav>
                                        <p:tav tm="100000">
                                          <p:val>
                                            <p:fltVal val="1"/>
                                          </p:val>
                                        </p:tav>
                                      </p:tavLst>
                                    </p:anim>
                                    <p:anim calcmode="lin" valueType="num">
                                      <p:cBhvr>
                                        <p:cTn id="4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checkerboard(across)">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3" grpId="0" animBg="1"/>
      <p:bldP spid="4" grpId="0" animBg="1"/>
      <p:bldP spid="12" grpId="0" animBg="1"/>
      <p:bldP spid="14" grpId="0" animBg="1"/>
      <p:bldP spid="2" grpId="0" animBg="1"/>
      <p:bldP spid="2" grpId="1" animBg="1"/>
      <p:bldP spid="2" grpId="2"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1">
            <a:extLst>
              <a:ext uri="{FF2B5EF4-FFF2-40B4-BE49-F238E27FC236}">
                <a16:creationId xmlns:a16="http://schemas.microsoft.com/office/drawing/2014/main" id="{4032A8BA-B25F-DF1C-D5D1-EE14E8A142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6333D2C8-02CE-48B0-B36F-99B71A2A408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58</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 name="Text Box 7">
            <a:extLst>
              <a:ext uri="{FF2B5EF4-FFF2-40B4-BE49-F238E27FC236}">
                <a16:creationId xmlns:a16="http://schemas.microsoft.com/office/drawing/2014/main" id="{2EA77211-71DE-0E6A-F275-7BD2A09DF092}"/>
              </a:ext>
            </a:extLst>
          </p:cNvPr>
          <p:cNvSpPr txBox="1">
            <a:spLocks noChangeArrowheads="1"/>
          </p:cNvSpPr>
          <p:nvPr/>
        </p:nvSpPr>
        <p:spPr bwMode="auto">
          <a:xfrm>
            <a:off x="6262688" y="4298155"/>
            <a:ext cx="26908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Self Graded - correctly</a:t>
            </a:r>
            <a:endParaRPr kumimoji="0" lang="en-US" altLang="en-US" sz="2000" b="1" i="0" u="none" strike="noStrike" kern="1200" cap="none" spc="0" normalizeH="0" baseline="0" noProof="0" dirty="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9" name="Picture 8">
            <a:extLst>
              <a:ext uri="{FF2B5EF4-FFF2-40B4-BE49-F238E27FC236}">
                <a16:creationId xmlns:a16="http://schemas.microsoft.com/office/drawing/2014/main" id="{3AF6F248-6FB4-5059-5FD5-F77357816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00" t="47292" r="55833" b="21082"/>
          <a:stretch>
            <a:fillRect/>
          </a:stretch>
        </p:blipFill>
        <p:spPr bwMode="auto">
          <a:xfrm>
            <a:off x="6602482" y="5334000"/>
            <a:ext cx="2405062"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7 Points 1">
            <a:extLst>
              <a:ext uri="{FF2B5EF4-FFF2-40B4-BE49-F238E27FC236}">
                <a16:creationId xmlns:a16="http://schemas.microsoft.com/office/drawing/2014/main" id="{73A3CB76-C3C0-4C94-AA9B-8EE683FF6849}"/>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pic>
        <p:nvPicPr>
          <p:cNvPr id="4" name="Picture 3">
            <a:extLst>
              <a:ext uri="{FF2B5EF4-FFF2-40B4-BE49-F238E27FC236}">
                <a16:creationId xmlns:a16="http://schemas.microsoft.com/office/drawing/2014/main" id="{4BC39BA4-500C-F7E5-3262-E29CBE2D4147}"/>
              </a:ext>
            </a:extLst>
          </p:cNvPr>
          <p:cNvPicPr>
            <a:picLocks noChangeAspect="1"/>
          </p:cNvPicPr>
          <p:nvPr/>
        </p:nvPicPr>
        <p:blipFill rotWithShape="1">
          <a:blip r:embed="rId4"/>
          <a:srcRect l="31667" t="67647" r="37500" b="26793"/>
          <a:stretch/>
        </p:blipFill>
        <p:spPr>
          <a:xfrm>
            <a:off x="-30111" y="3855626"/>
            <a:ext cx="5897511" cy="642554"/>
          </a:xfrm>
          <a:prstGeom prst="rect">
            <a:avLst/>
          </a:prstGeom>
        </p:spPr>
      </p:pic>
      <p:sp>
        <p:nvSpPr>
          <p:cNvPr id="6" name="Rectangle 5">
            <a:extLst>
              <a:ext uri="{FF2B5EF4-FFF2-40B4-BE49-F238E27FC236}">
                <a16:creationId xmlns:a16="http://schemas.microsoft.com/office/drawing/2014/main" id="{FA8E0A64-99BB-010B-B0FF-CB7E3925EDF5}"/>
              </a:ext>
            </a:extLst>
          </p:cNvPr>
          <p:cNvSpPr>
            <a:spLocks noChangeArrowheads="1"/>
          </p:cNvSpPr>
          <p:nvPr/>
        </p:nvSpPr>
        <p:spPr bwMode="auto">
          <a:xfrm>
            <a:off x="35011" y="3889538"/>
            <a:ext cx="5603789" cy="642554"/>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7" name="Picture 6">
            <a:extLst>
              <a:ext uri="{FF2B5EF4-FFF2-40B4-BE49-F238E27FC236}">
                <a16:creationId xmlns:a16="http://schemas.microsoft.com/office/drawing/2014/main" id="{AB18EA5C-6DD8-0C75-57C1-8638B2E62D26}"/>
              </a:ext>
            </a:extLst>
          </p:cNvPr>
          <p:cNvPicPr>
            <a:picLocks noChangeAspect="1"/>
          </p:cNvPicPr>
          <p:nvPr/>
        </p:nvPicPr>
        <p:blipFill rotWithShape="1">
          <a:blip r:embed="rId5"/>
          <a:srcRect l="12702" t="4075" r="12973" b="5555"/>
          <a:stretch/>
        </p:blipFill>
        <p:spPr>
          <a:xfrm>
            <a:off x="2286000" y="79536"/>
            <a:ext cx="6509951" cy="3349464"/>
          </a:xfrm>
          <a:prstGeom prst="rect">
            <a:avLst/>
          </a:prstGeom>
        </p:spPr>
      </p:pic>
      <p:sp>
        <p:nvSpPr>
          <p:cNvPr id="10" name="TextBox 9">
            <a:extLst>
              <a:ext uri="{FF2B5EF4-FFF2-40B4-BE49-F238E27FC236}">
                <a16:creationId xmlns:a16="http://schemas.microsoft.com/office/drawing/2014/main" id="{CA39F6E9-9947-A881-2F7C-FC5731DC54EC}"/>
              </a:ext>
            </a:extLst>
          </p:cNvPr>
          <p:cNvSpPr txBox="1"/>
          <p:nvPr/>
        </p:nvSpPr>
        <p:spPr>
          <a:xfrm>
            <a:off x="8647670" y="1276865"/>
            <a:ext cx="338554" cy="461665"/>
          </a:xfrm>
          <a:prstGeom prst="rect">
            <a:avLst/>
          </a:prstGeom>
          <a:noFill/>
        </p:spPr>
        <p:txBody>
          <a:bodyPr wrap="none" rtlCol="0">
            <a:spAutoFit/>
          </a:bodyPr>
          <a:lstStyle/>
          <a:p>
            <a:r>
              <a:rPr lang="en-US" b="1" dirty="0"/>
              <a:t>0</a:t>
            </a:r>
          </a:p>
        </p:txBody>
      </p:sp>
    </p:spTree>
    <p:extLst>
      <p:ext uri="{BB962C8B-B14F-4D97-AF65-F5344CB8AC3E}">
        <p14:creationId xmlns:p14="http://schemas.microsoft.com/office/powerpoint/2010/main" val="3082312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0-#ppt_w/2"/>
                                          </p:val>
                                        </p:tav>
                                        <p:tav tm="100000">
                                          <p:val>
                                            <p:strVal val="#ppt_x"/>
                                          </p:val>
                                        </p:tav>
                                      </p:tavLst>
                                    </p:anim>
                                    <p:anim calcmode="lin" valueType="num">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a:extLst>
              <a:ext uri="{FF2B5EF4-FFF2-40B4-BE49-F238E27FC236}">
                <a16:creationId xmlns:a16="http://schemas.microsoft.com/office/drawing/2014/main" id="{0E173C35-07E3-DFB2-AA50-F80301D77EF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Tx/>
              <a:buSzTx/>
              <a:buFontTx/>
              <a:buNone/>
              <a:tabLst/>
              <a:defRPr/>
            </a:pPr>
            <a:fld id="{72749A4B-C9CE-4D4D-A349-F8273C5315CD}" type="slidenum">
              <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Tx/>
                <a:buSzTx/>
                <a:buFontTx/>
                <a:buNone/>
                <a:tabLst/>
                <a:defRPr/>
              </a:pPr>
              <a:t>59</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203" name="Rectangle 2">
            <a:extLst>
              <a:ext uri="{FF2B5EF4-FFF2-40B4-BE49-F238E27FC236}">
                <a16:creationId xmlns:a16="http://schemas.microsoft.com/office/drawing/2014/main" id="{A473A937-F38D-2AA4-3939-7BDC10B69BB0}"/>
              </a:ext>
            </a:extLst>
          </p:cNvPr>
          <p:cNvSpPr>
            <a:spLocks noGrp="1" noChangeArrowheads="1"/>
          </p:cNvSpPr>
          <p:nvPr>
            <p:ph type="title" idx="4294967295"/>
          </p:nvPr>
        </p:nvSpPr>
        <p:spPr>
          <a:xfrm>
            <a:off x="990600" y="304800"/>
            <a:ext cx="6248400" cy="1066800"/>
          </a:xfrm>
        </p:spPr>
        <p:txBody>
          <a:bodyPr/>
          <a:lstStyle/>
          <a:p>
            <a:r>
              <a:rPr lang="en-US" altLang="en-US">
                <a:solidFill>
                  <a:srgbClr val="FFC000"/>
                </a:solidFill>
                <a:ea typeface="ＭＳ Ｐゴシック" panose="020B0600070205080204" pitchFamily="34" charset="-128"/>
              </a:rPr>
              <a:t>Plane</a:t>
            </a:r>
            <a:r>
              <a:rPr lang="en-US" altLang="en-US">
                <a:ea typeface="ＭＳ Ｐゴシック" panose="020B0600070205080204" pitchFamily="34" charset="-128"/>
              </a:rPr>
              <a:t>-</a:t>
            </a:r>
            <a:r>
              <a:rPr lang="en-US" altLang="en-US">
                <a:solidFill>
                  <a:srgbClr val="FFC000"/>
                </a:solidFill>
                <a:ea typeface="ＭＳ Ｐゴシック" panose="020B0600070205080204" pitchFamily="34" charset="-128"/>
              </a:rPr>
              <a:t>Line</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Intersections</a:t>
            </a:r>
          </a:p>
        </p:txBody>
      </p:sp>
      <p:sp>
        <p:nvSpPr>
          <p:cNvPr id="373764" name="Rectangle 3">
            <a:extLst>
              <a:ext uri="{FF2B5EF4-FFF2-40B4-BE49-F238E27FC236}">
                <a16:creationId xmlns:a16="http://schemas.microsoft.com/office/drawing/2014/main" id="{9E446C81-C629-82BA-95B3-6D2FFEEAD63C}"/>
              </a:ext>
            </a:extLst>
          </p:cNvPr>
          <p:cNvSpPr>
            <a:spLocks noGrp="1" noChangeArrowheads="1"/>
          </p:cNvSpPr>
          <p:nvPr>
            <p:ph type="body" idx="4294967295"/>
          </p:nvPr>
        </p:nvSpPr>
        <p:spPr>
          <a:xfrm>
            <a:off x="0" y="1524000"/>
            <a:ext cx="9709150" cy="2135188"/>
          </a:xfrm>
        </p:spPr>
        <p:txBody>
          <a:bodyPr/>
          <a:lstStyle/>
          <a:p>
            <a:pPr>
              <a:lnSpc>
                <a:spcPct val="90000"/>
              </a:lnSpc>
              <a:buFontTx/>
              <a:buNone/>
            </a:pPr>
            <a:r>
              <a:rPr lang="en-US" altLang="en-US" u="sng">
                <a:ea typeface="ＭＳ Ｐゴシック" panose="020B0600070205080204" pitchFamily="34" charset="-128"/>
              </a:rPr>
              <a:t>P(</a:t>
            </a:r>
            <a:r>
              <a:rPr lang="el-GR" altLang="en-US" b="1" u="sng">
                <a:solidFill>
                  <a:srgbClr val="FF00FF"/>
                </a:solidFill>
                <a:ea typeface="ＭＳ Ｐゴシック" panose="020B0600070205080204" pitchFamily="34" charset="-128"/>
              </a:rPr>
              <a:t>α</a:t>
            </a:r>
            <a:r>
              <a:rPr lang="en-US" altLang="en-US" u="sng">
                <a:ea typeface="ＭＳ Ｐゴシック" panose="020B0600070205080204" pitchFamily="34" charset="-128"/>
              </a:rPr>
              <a:t>)</a:t>
            </a:r>
            <a:r>
              <a:rPr lang="en-US" altLang="en-US">
                <a:ea typeface="ＭＳ Ｐゴシック" panose="020B0600070205080204" pitchFamily="34" charset="-128"/>
              </a:rPr>
              <a:t> = </a:t>
            </a:r>
            <a:r>
              <a:rPr lang="en-US" altLang="en-US" u="sng">
                <a:solidFill>
                  <a:srgbClr val="0066FF"/>
                </a:solidFill>
                <a:ea typeface="ＭＳ Ｐゴシック" panose="020B0600070205080204" pitchFamily="34" charset="-128"/>
              </a:rPr>
              <a:t>P</a:t>
            </a:r>
            <a:r>
              <a:rPr lang="en-US" altLang="en-US" u="sng" baseline="-25000">
                <a:solidFill>
                  <a:srgbClr val="0066FF"/>
                </a:solidFill>
                <a:ea typeface="ＭＳ Ｐゴシック" panose="020B0600070205080204" pitchFamily="34" charset="-128"/>
              </a:rPr>
              <a:t>1</a:t>
            </a:r>
            <a:r>
              <a:rPr lang="en-US" altLang="en-US" u="sng">
                <a:ea typeface="ＭＳ Ｐゴシック" panose="020B0600070205080204" pitchFamily="34" charset="-128"/>
              </a:rPr>
              <a:t> + </a:t>
            </a:r>
            <a:r>
              <a:rPr lang="el-GR" altLang="en-US" b="1" u="sng">
                <a:solidFill>
                  <a:srgbClr val="FF00FF"/>
                </a:solidFill>
                <a:ea typeface="ＭＳ Ｐゴシック" panose="020B0600070205080204" pitchFamily="34" charset="-128"/>
              </a:rPr>
              <a:t>α</a:t>
            </a:r>
            <a:r>
              <a:rPr lang="en-US" altLang="en-US" b="1" u="sng">
                <a:ea typeface="ＭＳ Ｐゴシック" panose="020B0600070205080204" pitchFamily="34" charset="-128"/>
              </a:rPr>
              <a:t> </a:t>
            </a:r>
            <a:r>
              <a:rPr lang="en-US" altLang="en-US" u="sng">
                <a:ea typeface="ＭＳ Ｐゴシック" panose="020B0600070205080204" pitchFamily="34" charset="-128"/>
              </a:rPr>
              <a:t>(</a:t>
            </a:r>
            <a:r>
              <a:rPr lang="en-US" altLang="en-US" u="sng">
                <a:solidFill>
                  <a:srgbClr val="0066FF"/>
                </a:solidFill>
                <a:ea typeface="ＭＳ Ｐゴシック" panose="020B0600070205080204" pitchFamily="34" charset="-128"/>
              </a:rPr>
              <a:t>P</a:t>
            </a:r>
            <a:r>
              <a:rPr lang="en-US" altLang="en-US" u="sng" baseline="-25000">
                <a:solidFill>
                  <a:srgbClr val="0066FF"/>
                </a:solidFill>
                <a:ea typeface="ＭＳ Ｐゴシック" panose="020B0600070205080204" pitchFamily="34" charset="-128"/>
              </a:rPr>
              <a:t>2</a:t>
            </a:r>
            <a:r>
              <a:rPr lang="en-US" altLang="en-US" u="sng">
                <a:ea typeface="ＭＳ Ｐゴシック" panose="020B0600070205080204" pitchFamily="34" charset="-128"/>
              </a:rPr>
              <a:t> – </a:t>
            </a:r>
            <a:r>
              <a:rPr lang="en-US" altLang="en-US" u="sng">
                <a:solidFill>
                  <a:srgbClr val="0066FF"/>
                </a:solidFill>
                <a:ea typeface="ＭＳ Ｐゴシック" panose="020B0600070205080204" pitchFamily="34" charset="-128"/>
              </a:rPr>
              <a:t>P</a:t>
            </a:r>
            <a:r>
              <a:rPr lang="en-US" altLang="en-US" u="sng" baseline="-25000">
                <a:solidFill>
                  <a:srgbClr val="0066FF"/>
                </a:solidFill>
                <a:ea typeface="ＭＳ Ｐゴシック" panose="020B0600070205080204" pitchFamily="34" charset="-128"/>
              </a:rPr>
              <a:t>1</a:t>
            </a:r>
            <a:r>
              <a:rPr lang="en-US" altLang="en-US" u="sng">
                <a:ea typeface="ＭＳ Ｐゴシック" panose="020B0600070205080204" pitchFamily="34" charset="-128"/>
              </a:rPr>
              <a:t>)</a:t>
            </a:r>
          </a:p>
          <a:p>
            <a:pPr>
              <a:lnSpc>
                <a:spcPct val="90000"/>
              </a:lnSpc>
              <a:buFontTx/>
              <a:buNone/>
            </a:pPr>
            <a:r>
              <a:rPr lang="en-US" altLang="en-US">
                <a:solidFill>
                  <a:schemeClr val="hlink"/>
                </a:solidFill>
                <a:ea typeface="ＭＳ Ｐゴシック" panose="020B0600070205080204" pitchFamily="34" charset="-128"/>
              </a:rPr>
              <a:t>n </a:t>
            </a:r>
            <a:r>
              <a:rPr lang="en-US" altLang="en-US">
                <a:ea typeface="ＭＳ Ｐゴシック" panose="020B0600070205080204" pitchFamily="34" charset="-128"/>
              </a:rPr>
              <a:t>● (</a:t>
            </a:r>
            <a:r>
              <a:rPr lang="en-US" altLang="en-US" u="sng">
                <a:ea typeface="ＭＳ Ｐゴシック" panose="020B0600070205080204" pitchFamily="34" charset="-128"/>
              </a:rPr>
              <a:t>P(</a:t>
            </a:r>
            <a:r>
              <a:rPr lang="el-GR" altLang="en-US" b="1" u="sng">
                <a:solidFill>
                  <a:srgbClr val="FF00FF"/>
                </a:solidFill>
                <a:ea typeface="ＭＳ Ｐゴシック" panose="020B0600070205080204" pitchFamily="34" charset="-128"/>
              </a:rPr>
              <a:t>α</a:t>
            </a:r>
            <a:r>
              <a:rPr lang="en-US" altLang="en-US">
                <a:ea typeface="ＭＳ Ｐゴシック" panose="020B0600070205080204" pitchFamily="34" charset="-128"/>
              </a:rPr>
              <a:t>) – </a:t>
            </a:r>
            <a:r>
              <a:rPr lang="en-US" altLang="en-US">
                <a:solidFill>
                  <a:srgbClr val="0066FF"/>
                </a:solidFill>
                <a:ea typeface="ＭＳ Ｐゴシック" panose="020B0600070205080204" pitchFamily="34" charset="-128"/>
              </a:rPr>
              <a:t>P</a:t>
            </a:r>
            <a:r>
              <a:rPr lang="en-US" altLang="en-US" baseline="-25000">
                <a:solidFill>
                  <a:srgbClr val="0066FF"/>
                </a:solidFill>
                <a:ea typeface="ＭＳ Ｐゴシック" panose="020B0600070205080204" pitchFamily="34" charset="-128"/>
              </a:rPr>
              <a:t>0</a:t>
            </a:r>
            <a:r>
              <a:rPr lang="en-US" altLang="en-US">
                <a:ea typeface="ＭＳ Ｐゴシック" panose="020B0600070205080204" pitchFamily="34" charset="-128"/>
              </a:rPr>
              <a:t>) = 0 </a:t>
            </a:r>
          </a:p>
          <a:p>
            <a:pPr>
              <a:lnSpc>
                <a:spcPct val="90000"/>
              </a:lnSpc>
              <a:buFontTx/>
              <a:buNone/>
            </a:pPr>
            <a:endParaRPr lang="en-US" altLang="en-US">
              <a:ea typeface="ＭＳ Ｐゴシック" panose="020B0600070205080204" pitchFamily="34" charset="-128"/>
            </a:endParaRPr>
          </a:p>
          <a:p>
            <a:pPr>
              <a:lnSpc>
                <a:spcPct val="90000"/>
              </a:lnSpc>
              <a:buFontTx/>
              <a:buNone/>
            </a:pPr>
            <a:r>
              <a:rPr lang="en-US" altLang="en-US">
                <a:ea typeface="ＭＳ Ｐゴシック" panose="020B0600070205080204" pitchFamily="34" charset="-128"/>
              </a:rPr>
              <a:t>What is </a:t>
            </a:r>
            <a:r>
              <a:rPr lang="el-GR" altLang="en-US" b="1">
                <a:solidFill>
                  <a:srgbClr val="FF00FF"/>
                </a:solidFill>
                <a:ea typeface="ＭＳ Ｐゴシック" panose="020B0600070205080204" pitchFamily="34" charset="-128"/>
              </a:rPr>
              <a:t>α</a:t>
            </a:r>
            <a:r>
              <a:rPr lang="en-US" altLang="en-US" b="1">
                <a:solidFill>
                  <a:srgbClr val="FF00FF"/>
                </a:solidFill>
                <a:ea typeface="ＭＳ Ｐゴシック" panose="020B0600070205080204" pitchFamily="34" charset="-128"/>
              </a:rPr>
              <a:t> </a:t>
            </a:r>
            <a:r>
              <a:rPr lang="en-US" altLang="en-US">
                <a:ea typeface="ＭＳ Ｐゴシック" panose="020B0600070205080204" pitchFamily="34" charset="-128"/>
              </a:rPr>
              <a:t>for the </a:t>
            </a:r>
            <a:r>
              <a:rPr lang="en-US" altLang="en-US" b="1">
                <a:solidFill>
                  <a:srgbClr val="009900"/>
                </a:solidFill>
                <a:ea typeface="ＭＳ Ｐゴシック" panose="020B0600070205080204" pitchFamily="34" charset="-128"/>
              </a:rPr>
              <a:t>point of </a:t>
            </a:r>
            <a:r>
              <a:rPr lang="en-US" altLang="en-US" b="1">
                <a:solidFill>
                  <a:srgbClr val="FF0000"/>
                </a:solidFill>
                <a:ea typeface="ＭＳ Ｐゴシック" panose="020B0600070205080204" pitchFamily="34" charset="-128"/>
              </a:rPr>
              <a:t>intersection</a:t>
            </a:r>
            <a:r>
              <a:rPr lang="en-US" altLang="en-US" b="1">
                <a:solidFill>
                  <a:srgbClr val="009900"/>
                </a:solidFill>
                <a:ea typeface="ＭＳ Ｐゴシック" panose="020B0600070205080204" pitchFamily="34" charset="-128"/>
              </a:rPr>
              <a:t>?</a:t>
            </a:r>
          </a:p>
          <a:p>
            <a:pPr>
              <a:lnSpc>
                <a:spcPct val="90000"/>
              </a:lnSpc>
              <a:buFontTx/>
              <a:buNone/>
            </a:pPr>
            <a:endParaRPr lang="en-US" altLang="en-US" b="1">
              <a:solidFill>
                <a:srgbClr val="009900"/>
              </a:solidFill>
              <a:ea typeface="ＭＳ Ｐゴシック" panose="020B0600070205080204" pitchFamily="34" charset="-128"/>
            </a:endParaRPr>
          </a:p>
        </p:txBody>
      </p:sp>
      <p:graphicFrame>
        <p:nvGraphicFramePr>
          <p:cNvPr id="373765" name="Object 5">
            <a:extLst>
              <a:ext uri="{FF2B5EF4-FFF2-40B4-BE49-F238E27FC236}">
                <a16:creationId xmlns:a16="http://schemas.microsoft.com/office/drawing/2014/main" id="{85CBA374-D275-E054-46AD-4FE8EF4EAC49}"/>
              </a:ext>
            </a:extLst>
          </p:cNvPr>
          <p:cNvGraphicFramePr>
            <a:graphicFrameLocks noChangeAspect="1"/>
          </p:cNvGraphicFramePr>
          <p:nvPr>
            <p:extLst>
              <p:ext uri="{D42A27DB-BD31-4B8C-83A1-F6EECF244321}">
                <p14:modId xmlns:p14="http://schemas.microsoft.com/office/powerpoint/2010/main" val="1065597711"/>
              </p:ext>
            </p:extLst>
          </p:nvPr>
        </p:nvGraphicFramePr>
        <p:xfrm>
          <a:off x="6197600" y="3606007"/>
          <a:ext cx="2946400" cy="1289050"/>
        </p:xfrm>
        <a:graphic>
          <a:graphicData uri="http://schemas.openxmlformats.org/presentationml/2006/ole">
            <mc:AlternateContent xmlns:mc="http://schemas.openxmlformats.org/markup-compatibility/2006">
              <mc:Choice xmlns:v="urn:schemas-microsoft-com:vml" Requires="v">
                <p:oleObj name="Equation" r:id="rId2" imgW="1015559" imgH="444307" progId="Equation.3">
                  <p:embed/>
                </p:oleObj>
              </mc:Choice>
              <mc:Fallback>
                <p:oleObj name="Equation" r:id="rId2" imgW="1015559" imgH="444307" progId="Equation.3">
                  <p:embed/>
                  <p:pic>
                    <p:nvPicPr>
                      <p:cNvPr id="373765" name="Object 5">
                        <a:extLst>
                          <a:ext uri="{FF2B5EF4-FFF2-40B4-BE49-F238E27FC236}">
                            <a16:creationId xmlns:a16="http://schemas.microsoft.com/office/drawing/2014/main" id="{85CBA374-D275-E054-46AD-4FE8EF4EAC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00" y="3606007"/>
                        <a:ext cx="2946400" cy="1289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06" name="Rectangle 6">
            <a:extLst>
              <a:ext uri="{FF2B5EF4-FFF2-40B4-BE49-F238E27FC236}">
                <a16:creationId xmlns:a16="http://schemas.microsoft.com/office/drawing/2014/main" id="{785A1609-30B0-1FAA-CBC2-8977F9BB5915}"/>
              </a:ext>
            </a:extLst>
          </p:cNvPr>
          <p:cNvSpPr>
            <a:spLocks noChangeArrowheads="1"/>
          </p:cNvSpPr>
          <p:nvPr/>
        </p:nvSpPr>
        <p:spPr bwMode="auto">
          <a:xfrm>
            <a:off x="6212032" y="4023519"/>
            <a:ext cx="323850" cy="427038"/>
          </a:xfrm>
          <a:prstGeom prst="rect">
            <a:avLst/>
          </a:prstGeom>
          <a:solidFill>
            <a:schemeClr val="bg1"/>
          </a:solidFill>
          <a:ln>
            <a:noFill/>
          </a:ln>
          <a:effectLst/>
          <a:extLs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3175" algn="l" defTabSz="914400" rtl="0" eaLnBrk="1" fontAlgn="base" latinLnBrk="0" hangingPunct="1">
              <a:lnSpc>
                <a:spcPct val="100000"/>
              </a:lnSpc>
              <a:spcBef>
                <a:spcPct val="50000"/>
              </a:spcBef>
              <a:spcAft>
                <a:spcPct val="0"/>
              </a:spcAft>
              <a:buClr>
                <a:srgbClr val="CCCCFF"/>
              </a:buClr>
              <a:buSzPct val="55000"/>
              <a:buFontTx/>
              <a:buNone/>
              <a:tabLst/>
              <a:defRPr/>
            </a:pPr>
            <a:r>
              <a:rPr kumimoji="0" lang="el-GR" altLang="en-US" sz="2800" b="1" i="0" u="none" strike="noStrike" kern="1200" cap="none" spc="0" normalizeH="0" baseline="0" noProof="0" dirty="0">
                <a:ln>
                  <a:noFill/>
                </a:ln>
                <a:solidFill>
                  <a:srgbClr val="FF00FF"/>
                </a:solidFill>
                <a:effectLst/>
                <a:uLnTx/>
                <a:uFillTx/>
                <a:latin typeface="Arial" panose="020B0604020202020204" pitchFamily="34" charset="0"/>
                <a:ea typeface="ＭＳ Ｐゴシック" panose="020B0600070205080204" pitchFamily="34" charset="-128"/>
                <a:cs typeface="Arial" panose="020B0604020202020204" pitchFamily="34" charset="0"/>
              </a:rPr>
              <a:t>α</a:t>
            </a:r>
            <a:endParaRPr kumimoji="0" lang="en-US" altLang="en-US" sz="2800" b="1" i="0" u="none" strike="noStrike" kern="1200" cap="none" spc="0" normalizeH="0" baseline="0" noProof="0" dirty="0">
              <a:ln>
                <a:noFill/>
              </a:ln>
              <a:solidFill>
                <a:srgbClr val="FF00FF"/>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73767" name="Rectangle 7">
            <a:extLst>
              <a:ext uri="{FF2B5EF4-FFF2-40B4-BE49-F238E27FC236}">
                <a16:creationId xmlns:a16="http://schemas.microsoft.com/office/drawing/2014/main" id="{0172AC00-7202-A566-E751-ABB8F339A24D}"/>
              </a:ext>
            </a:extLst>
          </p:cNvPr>
          <p:cNvSpPr>
            <a:spLocks noChangeArrowheads="1"/>
          </p:cNvSpPr>
          <p:nvPr/>
        </p:nvSpPr>
        <p:spPr bwMode="auto">
          <a:xfrm>
            <a:off x="228600" y="3810000"/>
            <a:ext cx="543718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3175" algn="l" defTabSz="914400" rtl="0" eaLnBrk="1" fontAlgn="base" latinLnBrk="0" hangingPunct="1">
              <a:lnSpc>
                <a:spcPct val="100000"/>
              </a:lnSpc>
              <a:spcBef>
                <a:spcPct val="50000"/>
              </a:spcBef>
              <a:spcAft>
                <a:spcPct val="0"/>
              </a:spcAft>
              <a:buClr>
                <a:srgbClr val="CCCCFF"/>
              </a:buClr>
              <a:buSzPct val="55000"/>
              <a:buFontTx/>
              <a:buNone/>
              <a:tabLst/>
              <a:defRPr/>
            </a:pPr>
            <a:r>
              <a:rPr kumimoji="0" lang="en-US" altLang="en-US" sz="2800" b="0" i="0" u="none" strike="noStrike" kern="1200" cap="none" spc="0" normalizeH="0" baseline="0" noProof="0">
                <a:ln>
                  <a:noFill/>
                </a:ln>
                <a:solidFill>
                  <a:srgbClr val="CCCCFF"/>
                </a:solidFill>
                <a:effectLst/>
                <a:uLnTx/>
                <a:uFillTx/>
                <a:latin typeface="Arial" panose="020B0604020202020204" pitchFamily="34" charset="0"/>
                <a:ea typeface="ＭＳ Ｐゴシック" panose="020B0600070205080204" pitchFamily="34" charset="-128"/>
                <a:cs typeface="Arial" panose="020B0604020202020204" pitchFamily="34" charset="0"/>
              </a:rPr>
              <a:t>n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sng"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sng"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r>
              <a:rPr kumimoji="0" lang="en-US" altLang="en-US" sz="2800" b="0" i="0" u="sng"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a:t>
            </a:r>
            <a:r>
              <a:rPr kumimoji="0" lang="el-GR" altLang="en-US" sz="2800" b="1" i="0" u="sng" strike="noStrike" kern="1200" cap="none" spc="0" normalizeH="0" baseline="0" noProof="0">
                <a:ln>
                  <a:noFill/>
                </a:ln>
                <a:solidFill>
                  <a:srgbClr val="FF00FF"/>
                </a:solidFill>
                <a:effectLst/>
                <a:uLnTx/>
                <a:uFillTx/>
                <a:latin typeface="Arial" panose="020B0604020202020204" pitchFamily="34" charset="0"/>
                <a:ea typeface="ＭＳ Ｐゴシック" panose="020B0600070205080204" pitchFamily="34" charset="-128"/>
                <a:cs typeface="Arial" panose="020B0604020202020204" pitchFamily="34" charset="0"/>
              </a:rPr>
              <a:t>α</a:t>
            </a:r>
            <a:r>
              <a:rPr kumimoji="0" lang="en-US" altLang="en-US" sz="2800" b="1" i="0" u="sng"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sng"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2800" b="0" i="0" u="sng"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sng"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r>
              <a:rPr kumimoji="0" lang="en-US" altLang="en-US" sz="2800" b="0" i="0" u="sng"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a:t>
            </a:r>
            <a:r>
              <a:rPr kumimoji="0" lang="en-US" altLang="en-US" sz="2800" b="0" i="0" u="sng"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sng"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r>
              <a:rPr kumimoji="0" lang="en-US" altLang="en-US" sz="2800" b="0" i="0" u="sng"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0</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0</a:t>
            </a:r>
            <a:endParaRPr kumimoji="0" lang="en-US" altLang="en-US" sz="28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73768" name="Rectangle 8">
            <a:extLst>
              <a:ext uri="{FF2B5EF4-FFF2-40B4-BE49-F238E27FC236}">
                <a16:creationId xmlns:a16="http://schemas.microsoft.com/office/drawing/2014/main" id="{505B183E-4F46-9555-EB67-3EEC32DB7712}"/>
              </a:ext>
            </a:extLst>
          </p:cNvPr>
          <p:cNvSpPr>
            <a:spLocks noChangeArrowheads="1"/>
          </p:cNvSpPr>
          <p:nvPr/>
        </p:nvSpPr>
        <p:spPr bwMode="auto">
          <a:xfrm>
            <a:off x="0" y="4648200"/>
            <a:ext cx="51260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3175" algn="l" defTabSz="914400" rtl="0" eaLnBrk="1" fontAlgn="base" latinLnBrk="0" hangingPunct="1">
              <a:lnSpc>
                <a:spcPct val="100000"/>
              </a:lnSpc>
              <a:spcBef>
                <a:spcPct val="50000"/>
              </a:spcBef>
              <a:spcAft>
                <a:spcPct val="0"/>
              </a:spcAft>
              <a:buClr>
                <a:srgbClr val="CCCCFF"/>
              </a:buClr>
              <a:buSzPct val="55000"/>
              <a:buFontTx/>
              <a:buNone/>
              <a:tabLst/>
              <a:defRPr/>
            </a:pPr>
            <a:r>
              <a:rPr kumimoji="0" lang="en-US" altLang="en-US" sz="2800" b="0" i="0" u="none" strike="noStrike" kern="1200" cap="none" spc="0" normalizeH="0" baseline="0" noProof="0">
                <a:ln>
                  <a:noFill/>
                </a:ln>
                <a:solidFill>
                  <a:srgbClr val="CCCCFF"/>
                </a:solidFill>
                <a:effectLst/>
                <a:uLnTx/>
                <a:uFillTx/>
                <a:latin typeface="Arial" panose="020B0604020202020204" pitchFamily="34" charset="0"/>
                <a:ea typeface="ＭＳ Ｐゴシック" panose="020B0600070205080204" pitchFamily="34" charset="-128"/>
                <a:cs typeface="Arial" panose="020B0604020202020204" pitchFamily="34" charset="0"/>
              </a:rPr>
              <a:t>n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0</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a:t>
            </a:r>
            <a:r>
              <a:rPr kumimoji="0" lang="el-GR" altLang="en-US" sz="2800" b="1" i="0" u="none" strike="noStrike" kern="1200" cap="none" spc="0" normalizeH="0" baseline="0" noProof="0">
                <a:ln>
                  <a:noFill/>
                </a:ln>
                <a:solidFill>
                  <a:srgbClr val="FF00FF"/>
                </a:solidFill>
                <a:effectLst/>
                <a:uLnTx/>
                <a:uFillTx/>
                <a:latin typeface="Arial" panose="020B0604020202020204" pitchFamily="34" charset="0"/>
                <a:ea typeface="ＭＳ Ｐゴシック" panose="020B0600070205080204" pitchFamily="34" charset="-128"/>
                <a:cs typeface="Arial" panose="020B0604020202020204" pitchFamily="34" charset="0"/>
              </a:rPr>
              <a:t>α</a:t>
            </a:r>
            <a:r>
              <a:rPr kumimoji="0" lang="en-US" altLang="en-US" sz="28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 0</a:t>
            </a:r>
          </a:p>
        </p:txBody>
      </p:sp>
      <p:sp>
        <p:nvSpPr>
          <p:cNvPr id="373769" name="Rectangle 9">
            <a:extLst>
              <a:ext uri="{FF2B5EF4-FFF2-40B4-BE49-F238E27FC236}">
                <a16:creationId xmlns:a16="http://schemas.microsoft.com/office/drawing/2014/main" id="{838AA667-A198-1BD5-5566-634ADDE51140}"/>
              </a:ext>
            </a:extLst>
          </p:cNvPr>
          <p:cNvSpPr>
            <a:spLocks noChangeArrowheads="1"/>
          </p:cNvSpPr>
          <p:nvPr/>
        </p:nvSpPr>
        <p:spPr bwMode="auto">
          <a:xfrm>
            <a:off x="228600" y="5334000"/>
            <a:ext cx="56165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3175" algn="l" defTabSz="914400" rtl="0" eaLnBrk="1" fontAlgn="base" latinLnBrk="0" hangingPunct="1">
              <a:lnSpc>
                <a:spcPct val="100000"/>
              </a:lnSpc>
              <a:spcBef>
                <a:spcPct val="50000"/>
              </a:spcBef>
              <a:spcAft>
                <a:spcPct val="0"/>
              </a:spcAft>
              <a:buClr>
                <a:srgbClr val="CCCCFF"/>
              </a:buClr>
              <a:buSzPct val="55000"/>
              <a:buFontTx/>
              <a:buNone/>
              <a:tabLst/>
              <a:defRPr/>
            </a:pPr>
            <a:r>
              <a:rPr kumimoji="0" lang="en-US" altLang="en-US" sz="2800" b="0" i="0" u="none" strike="noStrike" kern="1200" cap="none" spc="0" normalizeH="0" baseline="0" noProof="0">
                <a:ln>
                  <a:noFill/>
                </a:ln>
                <a:solidFill>
                  <a:srgbClr val="CCCCFF"/>
                </a:solidFill>
                <a:effectLst/>
                <a:uLnTx/>
                <a:uFillTx/>
                <a:latin typeface="Arial" panose="020B0604020202020204" pitchFamily="34" charset="0"/>
                <a:ea typeface="ＭＳ Ｐゴシック" panose="020B0600070205080204" pitchFamily="34" charset="-128"/>
                <a:cs typeface="Arial" panose="020B0604020202020204" pitchFamily="34" charset="0"/>
              </a:rPr>
              <a:t>n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0</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a:t>
            </a:r>
            <a:r>
              <a:rPr kumimoji="0" lang="el-GR" altLang="en-US" sz="2800" b="1" i="0" u="none" strike="noStrike" kern="1200" cap="none" spc="0" normalizeH="0" baseline="0" noProof="0">
                <a:ln>
                  <a:noFill/>
                </a:ln>
                <a:solidFill>
                  <a:srgbClr val="FF00FF"/>
                </a:solidFill>
                <a:effectLst/>
                <a:uLnTx/>
                <a:uFillTx/>
                <a:latin typeface="Arial" panose="020B0604020202020204" pitchFamily="34" charset="0"/>
                <a:ea typeface="ＭＳ Ｐゴシック" panose="020B0600070205080204" pitchFamily="34" charset="-128"/>
                <a:cs typeface="Arial" panose="020B0604020202020204" pitchFamily="34" charset="0"/>
              </a:rPr>
              <a:t>α</a:t>
            </a:r>
            <a:r>
              <a:rPr kumimoji="0" lang="en-US" altLang="en-US" sz="2800" b="1" i="0" u="none" strike="noStrike" kern="1200" cap="none" spc="0" normalizeH="0" baseline="0" noProof="0">
                <a:ln>
                  <a:noFill/>
                </a:ln>
                <a:solidFill>
                  <a:srgbClr val="FF00FF"/>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CCCCFF"/>
                </a:solidFill>
                <a:effectLst/>
                <a:uLnTx/>
                <a:uFillTx/>
                <a:latin typeface="Arial" panose="020B0604020202020204" pitchFamily="34" charset="0"/>
                <a:ea typeface="ＭＳ Ｐゴシック" panose="020B0600070205080204" pitchFamily="34" charset="-128"/>
                <a:cs typeface="Arial" panose="020B0604020202020204" pitchFamily="34" charset="0"/>
              </a:rPr>
              <a:t>n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28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 0</a:t>
            </a:r>
          </a:p>
        </p:txBody>
      </p:sp>
      <p:sp>
        <p:nvSpPr>
          <p:cNvPr id="373770" name="Rectangle 10">
            <a:extLst>
              <a:ext uri="{FF2B5EF4-FFF2-40B4-BE49-F238E27FC236}">
                <a16:creationId xmlns:a16="http://schemas.microsoft.com/office/drawing/2014/main" id="{F3C66357-59B1-EC91-2F23-2E60C9A29886}"/>
              </a:ext>
            </a:extLst>
          </p:cNvPr>
          <p:cNvSpPr>
            <a:spLocks noChangeArrowheads="1"/>
          </p:cNvSpPr>
          <p:nvPr/>
        </p:nvSpPr>
        <p:spPr bwMode="auto">
          <a:xfrm>
            <a:off x="304800" y="6019800"/>
            <a:ext cx="50133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lgn="ctr">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indent="3175">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3175" algn="l" defTabSz="914400" rtl="0" eaLnBrk="1" fontAlgn="base" latinLnBrk="0" hangingPunct="1">
              <a:lnSpc>
                <a:spcPct val="100000"/>
              </a:lnSpc>
              <a:spcBef>
                <a:spcPct val="50000"/>
              </a:spcBef>
              <a:spcAft>
                <a:spcPct val="0"/>
              </a:spcAft>
              <a:buClr>
                <a:srgbClr val="CCCCFF"/>
              </a:buClr>
              <a:buSzPct val="55000"/>
              <a:buFontTx/>
              <a:buNone/>
              <a:tabLst/>
              <a:defRPr/>
            </a:pPr>
            <a:r>
              <a:rPr kumimoji="0" lang="en-US" altLang="en-US" sz="2800" b="0" i="0" u="none" strike="noStrike" kern="1200" cap="none" spc="0" normalizeH="0" baseline="0" noProof="0">
                <a:ln>
                  <a:noFill/>
                </a:ln>
                <a:solidFill>
                  <a:srgbClr val="CCCCFF"/>
                </a:solidFill>
                <a:effectLst/>
                <a:uLnTx/>
                <a:uFillTx/>
                <a:latin typeface="Arial" panose="020B0604020202020204" pitchFamily="34" charset="0"/>
                <a:ea typeface="ＭＳ Ｐゴシック" panose="020B0600070205080204" pitchFamily="34" charset="-128"/>
                <a:cs typeface="Arial" panose="020B0604020202020204" pitchFamily="34" charset="0"/>
              </a:rPr>
              <a:t>n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0</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a:t>
            </a:r>
            <a:r>
              <a:rPr kumimoji="0" lang="el-GR" altLang="en-US" sz="2800" b="1" i="0" u="none" strike="noStrike" kern="1200" cap="none" spc="0" normalizeH="0" baseline="0" noProof="0">
                <a:ln>
                  <a:noFill/>
                </a:ln>
                <a:solidFill>
                  <a:srgbClr val="FF00FF"/>
                </a:solidFill>
                <a:effectLst/>
                <a:uLnTx/>
                <a:uFillTx/>
                <a:latin typeface="Arial" panose="020B0604020202020204" pitchFamily="34" charset="0"/>
                <a:ea typeface="ＭＳ Ｐゴシック" panose="020B0600070205080204" pitchFamily="34" charset="-128"/>
                <a:cs typeface="Arial" panose="020B0604020202020204" pitchFamily="34" charset="0"/>
              </a:rPr>
              <a:t>α</a:t>
            </a:r>
            <a:r>
              <a:rPr kumimoji="0" lang="en-US" altLang="en-US" sz="2800" b="1" i="0" u="none" strike="noStrike" kern="1200" cap="none" spc="0" normalizeH="0" baseline="0" noProof="0">
                <a:ln>
                  <a:noFill/>
                </a:ln>
                <a:solidFill>
                  <a:srgbClr val="FF00FF"/>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CCCCFF"/>
                </a:solidFill>
                <a:effectLst/>
                <a:uLnTx/>
                <a:uFillTx/>
                <a:latin typeface="Arial" panose="020B0604020202020204" pitchFamily="34" charset="0"/>
                <a:ea typeface="ＭＳ Ｐゴシック" panose="020B0600070205080204" pitchFamily="34" charset="-128"/>
                <a:cs typeface="Arial" panose="020B0604020202020204" pitchFamily="34" charset="0"/>
              </a:rPr>
              <a:t>n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28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 </a:t>
            </a:r>
            <a:r>
              <a:rPr kumimoji="0" lang="en-US" altLang="en-US" sz="2800" b="0" i="0" u="none" strike="noStrike" kern="1200" cap="none" spc="0" normalizeH="0" baseline="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P</a:t>
            </a:r>
            <a:r>
              <a:rPr kumimoji="0" lang="en-US" altLang="en-US" sz="2800" b="0" i="0" u="none" strike="noStrike" kern="1200" cap="none" spc="0" normalizeH="0" baseline="-25000" noProof="0">
                <a:ln>
                  <a:noFill/>
                </a:ln>
                <a:solidFill>
                  <a:srgbClr val="0066FF"/>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r>
              <a:rPr kumimoji="0" lang="en-US" altLang="en-US" sz="2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 )</a:t>
            </a:r>
          </a:p>
        </p:txBody>
      </p:sp>
      <p:pic>
        <p:nvPicPr>
          <p:cNvPr id="51211" name="Picture 12">
            <a:extLst>
              <a:ext uri="{FF2B5EF4-FFF2-40B4-BE49-F238E27FC236}">
                <a16:creationId xmlns:a16="http://schemas.microsoft.com/office/drawing/2014/main" id="{C789D67E-E063-2621-304A-320C4D769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0"/>
            <a:ext cx="2159000" cy="154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24984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73764">
                                            <p:txEl>
                                              <p:pRg st="0" end="0"/>
                                            </p:txEl>
                                          </p:spTgt>
                                        </p:tgtEl>
                                        <p:attrNameLst>
                                          <p:attrName>style.visibility</p:attrName>
                                        </p:attrNameLst>
                                      </p:cBhvr>
                                      <p:to>
                                        <p:strVal val="visible"/>
                                      </p:to>
                                    </p:set>
                                    <p:animEffect transition="in" filter="checkerboard(across)">
                                      <p:cBhvr>
                                        <p:cTn id="7" dur="500"/>
                                        <p:tgtEl>
                                          <p:spTgt spid="37376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73764">
                                            <p:txEl>
                                              <p:pRg st="1" end="1"/>
                                            </p:txEl>
                                          </p:spTgt>
                                        </p:tgtEl>
                                        <p:attrNameLst>
                                          <p:attrName>style.visibility</p:attrName>
                                        </p:attrNameLst>
                                      </p:cBhvr>
                                      <p:to>
                                        <p:strVal val="visible"/>
                                      </p:to>
                                    </p:set>
                                    <p:animEffect transition="in" filter="checkerboard(across)">
                                      <p:cBhvr>
                                        <p:cTn id="12" dur="500"/>
                                        <p:tgtEl>
                                          <p:spTgt spid="37376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73764">
                                            <p:txEl>
                                              <p:pRg st="3" end="3"/>
                                            </p:txEl>
                                          </p:spTgt>
                                        </p:tgtEl>
                                        <p:attrNameLst>
                                          <p:attrName>style.visibility</p:attrName>
                                        </p:attrNameLst>
                                      </p:cBhvr>
                                      <p:to>
                                        <p:strVal val="visible"/>
                                      </p:to>
                                    </p:set>
                                    <p:animEffect transition="in" filter="checkerboard(across)">
                                      <p:cBhvr>
                                        <p:cTn id="17" dur="500"/>
                                        <p:tgtEl>
                                          <p:spTgt spid="373764">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73767"/>
                                        </p:tgtEl>
                                        <p:attrNameLst>
                                          <p:attrName>style.visibility</p:attrName>
                                        </p:attrNameLst>
                                      </p:cBhvr>
                                      <p:to>
                                        <p:strVal val="visible"/>
                                      </p:to>
                                    </p:set>
                                    <p:animEffect transition="in" filter="checkerboard(across)">
                                      <p:cBhvr>
                                        <p:cTn id="22" dur="500"/>
                                        <p:tgtEl>
                                          <p:spTgt spid="3737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73768"/>
                                        </p:tgtEl>
                                        <p:attrNameLst>
                                          <p:attrName>style.visibility</p:attrName>
                                        </p:attrNameLst>
                                      </p:cBhvr>
                                      <p:to>
                                        <p:strVal val="visible"/>
                                      </p:to>
                                    </p:set>
                                    <p:animEffect transition="in" filter="diamond(in)">
                                      <p:cBhvr>
                                        <p:cTn id="27" dur="2000"/>
                                        <p:tgtEl>
                                          <p:spTgt spid="3737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73769"/>
                                        </p:tgtEl>
                                        <p:attrNameLst>
                                          <p:attrName>style.visibility</p:attrName>
                                        </p:attrNameLst>
                                      </p:cBhvr>
                                      <p:to>
                                        <p:strVal val="visible"/>
                                      </p:to>
                                    </p:set>
                                    <p:animEffect transition="in" filter="checkerboard(across)">
                                      <p:cBhvr>
                                        <p:cTn id="32" dur="500"/>
                                        <p:tgtEl>
                                          <p:spTgt spid="3737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373770">
                                            <p:txEl>
                                              <p:pRg st="0" end="0"/>
                                            </p:txEl>
                                          </p:spTgt>
                                        </p:tgtEl>
                                        <p:attrNameLst>
                                          <p:attrName>style.visibility</p:attrName>
                                        </p:attrNameLst>
                                      </p:cBhvr>
                                      <p:to>
                                        <p:strVal val="visible"/>
                                      </p:to>
                                    </p:set>
                                    <p:animEffect transition="in" filter="diamond(in)">
                                      <p:cBhvr>
                                        <p:cTn id="37" dur="2000"/>
                                        <p:tgtEl>
                                          <p:spTgt spid="37377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120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nodeType="clickEffect">
                                  <p:stCondLst>
                                    <p:cond delay="0"/>
                                  </p:stCondLst>
                                  <p:childTnLst>
                                    <p:set>
                                      <p:cBhvr>
                                        <p:cTn id="45" dur="1" fill="hold">
                                          <p:stCondLst>
                                            <p:cond delay="0"/>
                                          </p:stCondLst>
                                        </p:cTn>
                                        <p:tgtEl>
                                          <p:spTgt spid="373765"/>
                                        </p:tgtEl>
                                        <p:attrNameLst>
                                          <p:attrName>style.visibility</p:attrName>
                                        </p:attrNameLst>
                                      </p:cBhvr>
                                      <p:to>
                                        <p:strVal val="visible"/>
                                      </p:to>
                                    </p:set>
                                    <p:anim calcmode="lin" valueType="num">
                                      <p:cBhvr>
                                        <p:cTn id="46" dur="1000" fill="hold"/>
                                        <p:tgtEl>
                                          <p:spTgt spid="373765"/>
                                        </p:tgtEl>
                                        <p:attrNameLst>
                                          <p:attrName>ppt_w</p:attrName>
                                        </p:attrNameLst>
                                      </p:cBhvr>
                                      <p:tavLst>
                                        <p:tav tm="0">
                                          <p:val>
                                            <p:strVal val="#ppt_w*0.70"/>
                                          </p:val>
                                        </p:tav>
                                        <p:tav tm="100000">
                                          <p:val>
                                            <p:strVal val="#ppt_w"/>
                                          </p:val>
                                        </p:tav>
                                      </p:tavLst>
                                    </p:anim>
                                    <p:anim calcmode="lin" valueType="num">
                                      <p:cBhvr>
                                        <p:cTn id="47" dur="1000" fill="hold"/>
                                        <p:tgtEl>
                                          <p:spTgt spid="373765"/>
                                        </p:tgtEl>
                                        <p:attrNameLst>
                                          <p:attrName>ppt_h</p:attrName>
                                        </p:attrNameLst>
                                      </p:cBhvr>
                                      <p:tavLst>
                                        <p:tav tm="0">
                                          <p:val>
                                            <p:strVal val="#ppt_h"/>
                                          </p:val>
                                        </p:tav>
                                        <p:tav tm="100000">
                                          <p:val>
                                            <p:strVal val="#ppt_h"/>
                                          </p:val>
                                        </p:tav>
                                      </p:tavLst>
                                    </p:anim>
                                    <p:animEffect transition="in" filter="fade">
                                      <p:cBhvr>
                                        <p:cTn id="48" dur="1000"/>
                                        <p:tgtEl>
                                          <p:spTgt spid="373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p:bldP spid="373767" grpId="0"/>
      <p:bldP spid="373768" grpId="0"/>
      <p:bldP spid="3737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a:extLst>
              <a:ext uri="{FF2B5EF4-FFF2-40B4-BE49-F238E27FC236}">
                <a16:creationId xmlns:a16="http://schemas.microsoft.com/office/drawing/2014/main" id="{994A264A-B16A-FA3E-42A4-83AF1E80436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380F0BFE-EF8E-48DC-9D4E-3928A7ABBA9C}" type="slidenum">
              <a:rPr lang="es-ES" altLang="en-US" sz="1000">
                <a:latin typeface="Arial" panose="020B0604020202020204" pitchFamily="34" charset="0"/>
              </a:rPr>
              <a:pPr lvl="1"/>
              <a:t>6</a:t>
            </a:fld>
            <a:endParaRPr lang="es-ES" altLang="en-US" sz="1000">
              <a:latin typeface="Arial" panose="020B0604020202020204" pitchFamily="34" charset="0"/>
            </a:endParaRPr>
          </a:p>
        </p:txBody>
      </p:sp>
      <p:sp>
        <p:nvSpPr>
          <p:cNvPr id="2051" name="Rectangle 2">
            <a:extLst>
              <a:ext uri="{FF2B5EF4-FFF2-40B4-BE49-F238E27FC236}">
                <a16:creationId xmlns:a16="http://schemas.microsoft.com/office/drawing/2014/main" id="{9CE18C81-AF21-36A2-EB4B-94541B5933A9}"/>
              </a:ext>
            </a:extLst>
          </p:cNvPr>
          <p:cNvSpPr>
            <a:spLocks noGrp="1" noChangeArrowheads="1"/>
          </p:cNvSpPr>
          <p:nvPr>
            <p:ph type="ctrTitle"/>
          </p:nvPr>
        </p:nvSpPr>
        <p:spPr>
          <a:xfrm>
            <a:off x="533400" y="1828800"/>
            <a:ext cx="7772400" cy="4191000"/>
          </a:xfrm>
        </p:spPr>
        <p:txBody>
          <a:bodyPr/>
          <a:lstStyle/>
          <a:p>
            <a:r>
              <a:rPr lang="en-US" altLang="en-US">
                <a:solidFill>
                  <a:srgbClr val="FF0000"/>
                </a:solidFill>
                <a:ea typeface="ＭＳ Ｐゴシック" panose="020B0600070205080204" pitchFamily="34" charset="-128"/>
              </a:rPr>
              <a:t>Lecture 7</a:t>
            </a:r>
            <a:br>
              <a:rPr lang="en-US" altLang="en-US">
                <a:ea typeface="ＭＳ Ｐゴシック" panose="020B0600070205080204" pitchFamily="34" charset="-128"/>
              </a:rPr>
            </a:br>
            <a:br>
              <a:rPr lang="en-US" altLang="en-US">
                <a:ea typeface="ＭＳ Ｐゴシック" panose="020B0600070205080204" pitchFamily="34" charset="-128"/>
              </a:rPr>
            </a:br>
            <a:r>
              <a:rPr lang="en-US" altLang="en-US" sz="4400">
                <a:solidFill>
                  <a:schemeClr val="tx1"/>
                </a:solidFill>
                <a:ea typeface="ＭＳ Ｐゴシック" panose="020B0600070205080204" pitchFamily="34" charset="-128"/>
              </a:rPr>
              <a:t>From</a:t>
            </a:r>
            <a:r>
              <a:rPr lang="en-US" altLang="en-US" sz="4400">
                <a:ea typeface="ＭＳ Ｐゴシック" panose="020B0600070205080204" pitchFamily="34" charset="-128"/>
              </a:rPr>
              <a:t> </a:t>
            </a:r>
            <a:r>
              <a:rPr lang="en-US" altLang="en-US" sz="4400">
                <a:solidFill>
                  <a:srgbClr val="FFC000"/>
                </a:solidFill>
                <a:ea typeface="ＭＳ Ｐゴシック" panose="020B0600070205080204" pitchFamily="34" charset="-128"/>
              </a:rPr>
              <a:t>Vertices</a:t>
            </a:r>
            <a:r>
              <a:rPr lang="en-US" altLang="en-US" sz="4400">
                <a:ea typeface="ＭＳ Ｐゴシック" panose="020B0600070205080204" pitchFamily="34" charset="-128"/>
              </a:rPr>
              <a:t> </a:t>
            </a:r>
            <a:r>
              <a:rPr lang="en-US" altLang="en-US" sz="4400">
                <a:solidFill>
                  <a:schemeClr val="tx1"/>
                </a:solidFill>
                <a:ea typeface="ＭＳ Ｐゴシック" panose="020B0600070205080204" pitchFamily="34" charset="-128"/>
              </a:rPr>
              <a:t>to</a:t>
            </a:r>
            <a:r>
              <a:rPr lang="en-US" altLang="en-US" sz="4400">
                <a:ea typeface="ＭＳ Ｐゴシック" panose="020B0600070205080204" pitchFamily="34" charset="-128"/>
              </a:rPr>
              <a:t> Fragments</a:t>
            </a:r>
            <a:br>
              <a:rPr lang="en-US" altLang="en-US" sz="4400">
                <a:ea typeface="ＭＳ Ｐゴシック" panose="020B0600070205080204" pitchFamily="34" charset="-128"/>
              </a:rPr>
            </a:br>
            <a:r>
              <a:rPr lang="en-US" altLang="en-US" sz="4400">
                <a:solidFill>
                  <a:schemeClr val="accent1"/>
                </a:solidFill>
                <a:ea typeface="ＭＳ Ｐゴシック" panose="020B0600070205080204" pitchFamily="34" charset="-128"/>
              </a:rPr>
              <a:t>Chapter </a:t>
            </a:r>
            <a:r>
              <a:rPr lang="en-US" altLang="en-US" sz="3600">
                <a:solidFill>
                  <a:schemeClr val="accent1"/>
                </a:solidFill>
                <a:ea typeface="ＭＳ Ｐゴシック" panose="020B0600070205080204" pitchFamily="34" charset="-128"/>
              </a:rPr>
              <a:t>7 </a:t>
            </a:r>
            <a:br>
              <a:rPr lang="en-US" altLang="en-US" sz="4400">
                <a:solidFill>
                  <a:schemeClr val="accent1"/>
                </a:solidFill>
                <a:ea typeface="ＭＳ Ｐゴシック" panose="020B0600070205080204" pitchFamily="34" charset="-128"/>
              </a:rPr>
            </a:br>
            <a:endParaRPr lang="en-US" altLang="en-US" sz="4400">
              <a:solidFill>
                <a:schemeClr val="accent1"/>
              </a:solidFill>
              <a:ea typeface="ＭＳ Ｐゴシック" panose="020B0600070205080204" pitchFamily="34" charset="-128"/>
            </a:endParaRPr>
          </a:p>
        </p:txBody>
      </p:sp>
      <p:sp>
        <p:nvSpPr>
          <p:cNvPr id="2052" name="Rectangle 2">
            <a:extLst>
              <a:ext uri="{FF2B5EF4-FFF2-40B4-BE49-F238E27FC236}">
                <a16:creationId xmlns:a16="http://schemas.microsoft.com/office/drawing/2014/main" id="{AA84E897-E698-84BE-CD18-FCBB19361D4B}"/>
              </a:ext>
            </a:extLst>
          </p:cNvPr>
          <p:cNvSpPr>
            <a:spLocks noChangeArrowheads="1"/>
          </p:cNvSpPr>
          <p:nvPr/>
        </p:nvSpPr>
        <p:spPr bwMode="auto">
          <a:xfrm>
            <a:off x="1371600" y="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b="1">
                <a:solidFill>
                  <a:srgbClr val="FF0000"/>
                </a:solidFill>
                <a:latin typeface="Arial" panose="020B0604020202020204" pitchFamily="34" charset="0"/>
              </a:rPr>
              <a:t>COSC 4370 – Computer Graphics</a:t>
            </a:r>
            <a:endParaRPr lang="en-US" altLang="en-US" sz="3700" b="1">
              <a:solidFill>
                <a:schemeClr val="accent2"/>
              </a:solidFill>
              <a:latin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Slide Number Placeholder 3">
            <a:extLst>
              <a:ext uri="{FF2B5EF4-FFF2-40B4-BE49-F238E27FC236}">
                <a16:creationId xmlns:a16="http://schemas.microsoft.com/office/drawing/2014/main" id="{D5566561-6E0E-BB07-DDBA-7C342FFC32C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8BCF9C5-453B-4286-A9CB-C630F81B1EAE}" type="slidenum">
              <a:rPr lang="es-ES" altLang="en-US" sz="1000">
                <a:latin typeface="Arial" panose="020B0604020202020204" pitchFamily="34" charset="0"/>
              </a:rPr>
              <a:pPr lvl="1" algn="r"/>
              <a:t>60</a:t>
            </a:fld>
            <a:endParaRPr lang="es-ES" altLang="en-US" sz="1000">
              <a:latin typeface="Arial" panose="020B0604020202020204" pitchFamily="34" charset="0"/>
            </a:endParaRPr>
          </a:p>
        </p:txBody>
      </p:sp>
      <p:sp>
        <p:nvSpPr>
          <p:cNvPr id="53251" name="Rectangle 2">
            <a:extLst>
              <a:ext uri="{FF2B5EF4-FFF2-40B4-BE49-F238E27FC236}">
                <a16:creationId xmlns:a16="http://schemas.microsoft.com/office/drawing/2014/main" id="{A6952B86-E1D4-1257-E278-97F9AB3175CF}"/>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Implementation II</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945617AA-71FD-DE6F-C64D-382167F4DF3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9930114-FF3D-45FB-9B4C-7C81DE59DEDB}" type="slidenum">
              <a:rPr lang="es-ES" altLang="en-US" sz="1000">
                <a:latin typeface="Arial" panose="020B0604020202020204" pitchFamily="34" charset="0"/>
              </a:rPr>
              <a:pPr lvl="1" algn="r"/>
              <a:t>61</a:t>
            </a:fld>
            <a:endParaRPr lang="es-ES" altLang="en-US" sz="1000">
              <a:latin typeface="Arial" panose="020B0604020202020204" pitchFamily="34" charset="0"/>
            </a:endParaRPr>
          </a:p>
        </p:txBody>
      </p:sp>
      <p:sp>
        <p:nvSpPr>
          <p:cNvPr id="54275" name="Rectangle 2">
            <a:extLst>
              <a:ext uri="{FF2B5EF4-FFF2-40B4-BE49-F238E27FC236}">
                <a16:creationId xmlns:a16="http://schemas.microsoft.com/office/drawing/2014/main" id="{B2805B7E-465B-E281-FDB6-153A12D80738}"/>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54276" name="Rectangle 3">
            <a:extLst>
              <a:ext uri="{FF2B5EF4-FFF2-40B4-BE49-F238E27FC236}">
                <a16:creationId xmlns:a16="http://schemas.microsoft.com/office/drawing/2014/main" id="{1CE0AD39-FDEB-EECC-00E0-6AA6CFED987C}"/>
              </a:ext>
            </a:extLst>
          </p:cNvPr>
          <p:cNvSpPr>
            <a:spLocks noGrp="1" noChangeArrowheads="1"/>
          </p:cNvSpPr>
          <p:nvPr>
            <p:ph type="body" idx="4294967295"/>
          </p:nvPr>
        </p:nvSpPr>
        <p:spPr>
          <a:xfrm>
            <a:off x="0" y="1524000"/>
            <a:ext cx="7772400" cy="4724400"/>
          </a:xfrm>
        </p:spPr>
        <p:txBody>
          <a:bodyPr/>
          <a:lstStyle/>
          <a:p>
            <a:r>
              <a:rPr lang="en-US" altLang="en-US">
                <a:solidFill>
                  <a:srgbClr val="FF0000"/>
                </a:solidFill>
                <a:ea typeface="ＭＳ Ｐゴシック" panose="020B0600070205080204" pitchFamily="34" charset="-128"/>
              </a:rPr>
              <a:t>Introduce </a:t>
            </a:r>
            <a:r>
              <a:rPr lang="en-US" altLang="en-US" b="1">
                <a:solidFill>
                  <a:srgbClr val="3333FF"/>
                </a:solidFill>
                <a:ea typeface="ＭＳ Ｐゴシック" panose="020B0600070205080204" pitchFamily="34" charset="-128"/>
              </a:rPr>
              <a:t>clipping</a:t>
            </a:r>
            <a:r>
              <a:rPr lang="en-US" altLang="en-US">
                <a:solidFill>
                  <a:srgbClr val="FF0000"/>
                </a:solidFill>
                <a:ea typeface="ＭＳ Ｐゴシック" panose="020B0600070205080204" pitchFamily="34" charset="-128"/>
              </a:rPr>
              <a:t> algorithms for </a:t>
            </a:r>
            <a:r>
              <a:rPr lang="en-US" altLang="en-US">
                <a:solidFill>
                  <a:schemeClr val="accent2"/>
                </a:solidFill>
                <a:ea typeface="ＭＳ Ｐゴシック" panose="020B0600070205080204" pitchFamily="34" charset="-128"/>
              </a:rPr>
              <a:t>polygons</a:t>
            </a:r>
          </a:p>
          <a:p>
            <a:endParaRPr lang="en-US" altLang="en-US">
              <a:solidFill>
                <a:schemeClr val="accent2"/>
              </a:solidFill>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Survey </a:t>
            </a:r>
            <a:r>
              <a:rPr lang="en-US" altLang="en-US">
                <a:solidFill>
                  <a:srgbClr val="FF0000"/>
                </a:solidFill>
                <a:ea typeface="ＭＳ Ｐゴシック" panose="020B0600070205080204" pitchFamily="34" charset="-128"/>
              </a:rPr>
              <a:t>hidden-surface algorithms</a:t>
            </a:r>
          </a:p>
        </p:txBody>
      </p:sp>
      <p:sp>
        <p:nvSpPr>
          <p:cNvPr id="2" name="Callout: Quad Arrow 1">
            <a:extLst>
              <a:ext uri="{FF2B5EF4-FFF2-40B4-BE49-F238E27FC236}">
                <a16:creationId xmlns:a16="http://schemas.microsoft.com/office/drawing/2014/main" id="{A33B6439-C853-D6F9-5E66-B6EFC700AAA9}"/>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a:extLst>
              <a:ext uri="{FF2B5EF4-FFF2-40B4-BE49-F238E27FC236}">
                <a16:creationId xmlns:a16="http://schemas.microsoft.com/office/drawing/2014/main" id="{5F34FDAF-F5FC-531E-F006-F540E272636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3EF392DC-674B-4C2A-A351-5166D464F412}" type="slidenum">
              <a:rPr lang="es-ES" altLang="en-US" sz="1000">
                <a:latin typeface="Arial" panose="020B0604020202020204" pitchFamily="34" charset="0"/>
              </a:rPr>
              <a:pPr lvl="1" algn="r"/>
              <a:t>62</a:t>
            </a:fld>
            <a:endParaRPr lang="es-ES" altLang="en-US" sz="1000">
              <a:latin typeface="Arial" panose="020B0604020202020204" pitchFamily="34" charset="0"/>
            </a:endParaRPr>
          </a:p>
        </p:txBody>
      </p:sp>
      <p:sp>
        <p:nvSpPr>
          <p:cNvPr id="55299" name="Rectangle 2">
            <a:extLst>
              <a:ext uri="{FF2B5EF4-FFF2-40B4-BE49-F238E27FC236}">
                <a16:creationId xmlns:a16="http://schemas.microsoft.com/office/drawing/2014/main" id="{DC75FE93-2BCC-F07D-DF95-9E0D7973703E}"/>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55300" name="Rectangle 3">
            <a:extLst>
              <a:ext uri="{FF2B5EF4-FFF2-40B4-BE49-F238E27FC236}">
                <a16:creationId xmlns:a16="http://schemas.microsoft.com/office/drawing/2014/main" id="{C1F89259-7372-6D47-6627-238819306171}"/>
              </a:ext>
            </a:extLst>
          </p:cNvPr>
          <p:cNvSpPr>
            <a:spLocks noGrp="1" noChangeArrowheads="1"/>
          </p:cNvSpPr>
          <p:nvPr>
            <p:ph type="body" idx="4294967295"/>
          </p:nvPr>
        </p:nvSpPr>
        <p:spPr>
          <a:xfrm>
            <a:off x="685800" y="1524000"/>
            <a:ext cx="8153400" cy="4724400"/>
          </a:xfrm>
        </p:spPr>
        <p:txBody>
          <a:bodyPr/>
          <a:lstStyle/>
          <a:p>
            <a:r>
              <a:rPr lang="en-US" altLang="en-US">
                <a:ea typeface="ＭＳ Ｐゴシック" panose="020B0600070205080204" pitchFamily="34" charset="-128"/>
              </a:rPr>
              <a:t>Introduce </a:t>
            </a:r>
            <a:r>
              <a:rPr lang="en-US" altLang="en-US" b="1">
                <a:solidFill>
                  <a:srgbClr val="3333FF"/>
                </a:solidFill>
                <a:ea typeface="ＭＳ Ｐゴシック" panose="020B0600070205080204" pitchFamily="34" charset="-128"/>
              </a:rPr>
              <a:t>clipping</a:t>
            </a:r>
            <a:r>
              <a:rPr lang="en-US" altLang="en-US">
                <a:solidFill>
                  <a:srgbClr val="FF0000"/>
                </a:solidFill>
                <a:ea typeface="ＭＳ Ｐゴシック" panose="020B0600070205080204" pitchFamily="34" charset="-128"/>
              </a:rPr>
              <a:t> algorithms for polygons</a:t>
            </a:r>
          </a:p>
          <a:p>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                        </a:t>
            </a:r>
            <a:r>
              <a:rPr lang="en-US" altLang="en-US">
                <a:solidFill>
                  <a:schemeClr val="accent1"/>
                </a:solidFill>
                <a:ea typeface="ＭＳ Ｐゴシック" panose="020B0600070205080204" pitchFamily="34" charset="-128"/>
              </a:rPr>
              <a:t>Chapter 7.5</a:t>
            </a:r>
          </a:p>
          <a:p>
            <a:pPr>
              <a:buFontTx/>
              <a:buNone/>
            </a:pPr>
            <a:endParaRPr lang="en-US" altLang="en-US">
              <a:solidFill>
                <a:schemeClr val="accent1"/>
              </a:solidFill>
              <a:ea typeface="ＭＳ Ｐゴシック" panose="020B0600070205080204" pitchFamily="34" charset="-128"/>
            </a:endParaRPr>
          </a:p>
          <a:p>
            <a:r>
              <a:rPr lang="en-US" altLang="en-US">
                <a:solidFill>
                  <a:schemeClr val="hlink"/>
                </a:solidFill>
                <a:ea typeface="ＭＳ Ｐゴシック" panose="020B0600070205080204" pitchFamily="34" charset="-128"/>
              </a:rPr>
              <a:t>Survey hidden-surface algorithms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a:extLst>
              <a:ext uri="{FF2B5EF4-FFF2-40B4-BE49-F238E27FC236}">
                <a16:creationId xmlns:a16="http://schemas.microsoft.com/office/drawing/2014/main" id="{6A9F214C-D01B-B1D1-7878-7C8001502A3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29077C8-3646-41B3-9949-B2BC53726354}" type="slidenum">
              <a:rPr lang="es-ES" altLang="en-US" sz="1000">
                <a:latin typeface="Arial" panose="020B0604020202020204" pitchFamily="34" charset="0"/>
              </a:rPr>
              <a:pPr lvl="1" algn="r"/>
              <a:t>63</a:t>
            </a:fld>
            <a:endParaRPr lang="es-ES" altLang="en-US" sz="1000">
              <a:latin typeface="Arial" panose="020B0604020202020204" pitchFamily="34" charset="0"/>
            </a:endParaRPr>
          </a:p>
        </p:txBody>
      </p:sp>
      <p:sp>
        <p:nvSpPr>
          <p:cNvPr id="293892" name="Rectangle 2">
            <a:extLst>
              <a:ext uri="{FF2B5EF4-FFF2-40B4-BE49-F238E27FC236}">
                <a16:creationId xmlns:a16="http://schemas.microsoft.com/office/drawing/2014/main" id="{E4E80DAB-38CA-6109-ACD1-F03B4CBAA548}"/>
              </a:ext>
            </a:extLst>
          </p:cNvPr>
          <p:cNvSpPr>
            <a:spLocks noGrp="1" noChangeArrowheads="1"/>
          </p:cNvSpPr>
          <p:nvPr>
            <p:ph type="title" idx="4294967295"/>
          </p:nvPr>
        </p:nvSpPr>
        <p:spPr/>
        <p:txBody>
          <a:bodyPr/>
          <a:lstStyle/>
          <a:p>
            <a:r>
              <a:rPr lang="en-US" altLang="en-US">
                <a:solidFill>
                  <a:srgbClr val="FFC000"/>
                </a:solidFill>
                <a:ea typeface="ＭＳ Ｐゴシック" panose="020B0600070205080204" pitchFamily="34" charset="-128"/>
              </a:rPr>
              <a:t>Polygon</a:t>
            </a:r>
            <a:r>
              <a:rPr lang="en-US" altLang="en-US">
                <a:ea typeface="ＭＳ Ｐゴシック" panose="020B0600070205080204" pitchFamily="34" charset="-128"/>
              </a:rPr>
              <a:t> Clipping</a:t>
            </a:r>
          </a:p>
        </p:txBody>
      </p:sp>
      <p:sp>
        <p:nvSpPr>
          <p:cNvPr id="293893" name="Rectangle 3">
            <a:extLst>
              <a:ext uri="{FF2B5EF4-FFF2-40B4-BE49-F238E27FC236}">
                <a16:creationId xmlns:a16="http://schemas.microsoft.com/office/drawing/2014/main" id="{C26FDB04-1795-00C9-893E-1F390B98E13D}"/>
              </a:ext>
            </a:extLst>
          </p:cNvPr>
          <p:cNvSpPr>
            <a:spLocks noGrp="1" noChangeArrowheads="1"/>
          </p:cNvSpPr>
          <p:nvPr>
            <p:ph type="body" idx="4294967295"/>
          </p:nvPr>
        </p:nvSpPr>
        <p:spPr>
          <a:xfrm>
            <a:off x="0" y="1524000"/>
            <a:ext cx="9144000" cy="5334000"/>
          </a:xfrm>
        </p:spPr>
        <p:txBody>
          <a:bodyPr/>
          <a:lstStyle/>
          <a:p>
            <a:r>
              <a:rPr lang="en-US" altLang="en-US" dirty="0">
                <a:ea typeface="ＭＳ Ｐゴシック" panose="020B0600070205080204" pitchFamily="34" charset="-128"/>
              </a:rPr>
              <a:t>Not as simple as </a:t>
            </a:r>
            <a:r>
              <a:rPr lang="en-US" altLang="en-US" dirty="0">
                <a:solidFill>
                  <a:srgbClr val="FFC000"/>
                </a:solidFill>
                <a:ea typeface="ＭＳ Ｐゴシック" panose="020B0600070205080204" pitchFamily="34" charset="-128"/>
              </a:rPr>
              <a:t>line segment </a:t>
            </a:r>
            <a:r>
              <a:rPr lang="en-US" altLang="en-US" dirty="0">
                <a:solidFill>
                  <a:srgbClr val="FF0000"/>
                </a:solidFill>
                <a:ea typeface="ＭＳ Ｐゴシック" panose="020B0600070205080204" pitchFamily="34" charset="-128"/>
              </a:rPr>
              <a:t>clipping</a:t>
            </a:r>
          </a:p>
          <a:p>
            <a:pPr lvl="1"/>
            <a:r>
              <a:rPr lang="en-US" altLang="en-US" dirty="0">
                <a:ea typeface="ＭＳ Ｐゴシック" panose="020B0600070205080204" pitchFamily="34" charset="-128"/>
              </a:rPr>
              <a:t>Clipping a </a:t>
            </a:r>
            <a:r>
              <a:rPr lang="en-US" altLang="en-US" dirty="0">
                <a:solidFill>
                  <a:srgbClr val="FFC000"/>
                </a:solidFill>
                <a:ea typeface="ＭＳ Ｐゴシック" panose="020B0600070205080204" pitchFamily="34" charset="-128"/>
              </a:rPr>
              <a:t>line segment </a:t>
            </a:r>
            <a:r>
              <a:rPr lang="en-US" altLang="en-US" dirty="0">
                <a:ea typeface="ＭＳ Ｐゴシック" panose="020B0600070205080204" pitchFamily="34" charset="-128"/>
              </a:rPr>
              <a:t>yields at most </a:t>
            </a:r>
            <a:r>
              <a:rPr lang="en-US" altLang="en-US" b="1" dirty="0">
                <a:solidFill>
                  <a:schemeClr val="accent1"/>
                </a:solidFill>
                <a:ea typeface="ＭＳ Ｐゴシック" panose="020B0600070205080204" pitchFamily="34" charset="-128"/>
              </a:rPr>
              <a:t>one </a:t>
            </a:r>
            <a:r>
              <a:rPr lang="en-US" altLang="en-US" b="1" dirty="0">
                <a:solidFill>
                  <a:srgbClr val="FFC000"/>
                </a:solidFill>
                <a:ea typeface="ＭＳ Ｐゴシック" panose="020B0600070205080204" pitchFamily="34" charset="-128"/>
              </a:rPr>
              <a:t>line segment</a:t>
            </a:r>
          </a:p>
          <a:p>
            <a:pPr lvl="1"/>
            <a:r>
              <a:rPr lang="en-US" altLang="en-US" dirty="0">
                <a:ea typeface="ＭＳ Ｐゴシック" panose="020B0600070205080204" pitchFamily="34" charset="-128"/>
              </a:rPr>
              <a:t>Clipping a </a:t>
            </a:r>
            <a:r>
              <a:rPr lang="en-US" altLang="en-US" b="1" dirty="0">
                <a:solidFill>
                  <a:srgbClr val="FFC000"/>
                </a:solidFill>
                <a:ea typeface="ＭＳ Ｐゴシック" panose="020B0600070205080204" pitchFamily="34" charset="-128"/>
              </a:rPr>
              <a:t>polygon</a:t>
            </a:r>
            <a:r>
              <a:rPr lang="en-US" altLang="en-US" dirty="0">
                <a:ea typeface="ＭＳ Ｐゴシック" panose="020B0600070205080204" pitchFamily="34" charset="-128"/>
              </a:rPr>
              <a:t> can yield </a:t>
            </a:r>
            <a:r>
              <a:rPr lang="en-US" altLang="en-US" b="1" dirty="0">
                <a:solidFill>
                  <a:schemeClr val="accent1"/>
                </a:solidFill>
                <a:ea typeface="ＭＳ Ｐゴシック" panose="020B0600070205080204" pitchFamily="34" charset="-128"/>
              </a:rPr>
              <a:t>multiple </a:t>
            </a:r>
            <a:r>
              <a:rPr lang="en-US" altLang="en-US" b="1" dirty="0">
                <a:solidFill>
                  <a:srgbClr val="FFC000"/>
                </a:solidFill>
                <a:ea typeface="ＭＳ Ｐゴシック" panose="020B0600070205080204" pitchFamily="34" charset="-128"/>
              </a:rPr>
              <a:t>polygons</a:t>
            </a:r>
          </a:p>
          <a:p>
            <a:pPr lvl="1"/>
            <a:endParaRPr lang="en-US" altLang="en-US" b="1" dirty="0">
              <a:solidFill>
                <a:schemeClr val="accent2"/>
              </a:solidFill>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However, </a:t>
            </a:r>
            <a:r>
              <a:rPr lang="en-US" altLang="en-US" dirty="0">
                <a:solidFill>
                  <a:srgbClr val="FF0000"/>
                </a:solidFill>
                <a:ea typeface="ＭＳ Ｐゴシック" panose="020B0600070205080204" pitchFamily="34" charset="-128"/>
              </a:rPr>
              <a:t>clipping a </a:t>
            </a:r>
            <a:r>
              <a:rPr lang="en-US" altLang="en-US" b="1" dirty="0">
                <a:solidFill>
                  <a:srgbClr val="FFC000"/>
                </a:solidFill>
                <a:ea typeface="ＭＳ Ｐゴシック" panose="020B0600070205080204" pitchFamily="34" charset="-128"/>
              </a:rPr>
              <a:t>convex polygon</a:t>
            </a:r>
            <a:r>
              <a:rPr lang="en-US" altLang="en-US" dirty="0">
                <a:solidFill>
                  <a:srgbClr val="FFC000"/>
                </a:solidFill>
                <a:ea typeface="ＭＳ Ｐゴシック" panose="020B0600070205080204" pitchFamily="34" charset="-128"/>
              </a:rPr>
              <a:t> </a:t>
            </a:r>
            <a:r>
              <a:rPr lang="en-US" altLang="en-US" dirty="0">
                <a:solidFill>
                  <a:srgbClr val="FF0000"/>
                </a:solidFill>
                <a:ea typeface="ＭＳ Ｐゴシック" panose="020B0600070205080204" pitchFamily="34" charset="-128"/>
              </a:rPr>
              <a:t>can yield at </a:t>
            </a:r>
            <a:r>
              <a:rPr lang="en-US" altLang="en-US" b="1" dirty="0">
                <a:solidFill>
                  <a:schemeClr val="accent1"/>
                </a:solidFill>
                <a:ea typeface="ＭＳ Ｐゴシック" panose="020B0600070205080204" pitchFamily="34" charset="-128"/>
              </a:rPr>
              <a:t>most one other </a:t>
            </a:r>
            <a:r>
              <a:rPr lang="en-US" altLang="en-US" b="1" dirty="0">
                <a:solidFill>
                  <a:srgbClr val="FFC000"/>
                </a:solidFill>
                <a:ea typeface="ＭＳ Ｐゴシック" panose="020B0600070205080204" pitchFamily="34" charset="-128"/>
              </a:rPr>
              <a:t>polygon</a:t>
            </a:r>
          </a:p>
        </p:txBody>
      </p:sp>
      <p:pic>
        <p:nvPicPr>
          <p:cNvPr id="56325" name="Picture 4" descr="C:\BOOK\OpenGL\Paul Final\jpeg_new\AN08F11A.jpg">
            <a:extLst>
              <a:ext uri="{FF2B5EF4-FFF2-40B4-BE49-F238E27FC236}">
                <a16:creationId xmlns:a16="http://schemas.microsoft.com/office/drawing/2014/main" id="{7514F168-A276-9508-30BD-110C91E55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0987"/>
          <a:stretch>
            <a:fillRect/>
          </a:stretch>
        </p:blipFill>
        <p:spPr bwMode="auto">
          <a:xfrm>
            <a:off x="2286000" y="3657600"/>
            <a:ext cx="14001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5" descr="C:\BOOK\OpenGL\Paul Final\jpeg_new\AN08F11B.jpg">
            <a:extLst>
              <a:ext uri="{FF2B5EF4-FFF2-40B4-BE49-F238E27FC236}">
                <a16:creationId xmlns:a16="http://schemas.microsoft.com/office/drawing/2014/main" id="{08C1B5A8-3C52-E157-159C-C51EEA1E0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0705"/>
          <a:stretch>
            <a:fillRect/>
          </a:stretch>
        </p:blipFill>
        <p:spPr bwMode="auto">
          <a:xfrm>
            <a:off x="5257800" y="3810000"/>
            <a:ext cx="11525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62D432D1-2AD0-7018-6E5F-3956E185C452}"/>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9389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293893">
                                            <p:txEl>
                                              <p:pRg st="2" end="2"/>
                                            </p:txEl>
                                          </p:spTgt>
                                        </p:tgtEl>
                                        <p:attrNameLst>
                                          <p:attrName>style.visibility</p:attrName>
                                        </p:attrNameLst>
                                      </p:cBhvr>
                                      <p:to>
                                        <p:strVal val="visible"/>
                                      </p:to>
                                    </p:set>
                                    <p:animEffect transition="in" filter="fade">
                                      <p:cBhvr>
                                        <p:cTn id="11" dur="2000"/>
                                        <p:tgtEl>
                                          <p:spTgt spid="293893">
                                            <p:txEl>
                                              <p:pRg st="2" end="2"/>
                                            </p:txEl>
                                          </p:spTgt>
                                        </p:tgtEl>
                                      </p:cBhvr>
                                    </p:animEffect>
                                    <p:anim calcmode="lin" valueType="num">
                                      <p:cBhvr>
                                        <p:cTn id="12" dur="2000" fill="hold"/>
                                        <p:tgtEl>
                                          <p:spTgt spid="293893">
                                            <p:txEl>
                                              <p:pRg st="2" end="2"/>
                                            </p:txEl>
                                          </p:spTgt>
                                        </p:tgtEl>
                                        <p:attrNameLst>
                                          <p:attrName>ppt_w</p:attrName>
                                        </p:attrNameLst>
                                      </p:cBhvr>
                                      <p:tavLst>
                                        <p:tav tm="0" fmla="#ppt_w*sin(2.5*pi*$)">
                                          <p:val>
                                            <p:fltVal val="0"/>
                                          </p:val>
                                        </p:tav>
                                        <p:tav tm="100000">
                                          <p:val>
                                            <p:fltVal val="1"/>
                                          </p:val>
                                        </p:tav>
                                      </p:tavLst>
                                    </p:anim>
                                    <p:anim calcmode="lin" valueType="num">
                                      <p:cBhvr>
                                        <p:cTn id="13" dur="2000" fill="hold"/>
                                        <p:tgtEl>
                                          <p:spTgt spid="29389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293893">
                                            <p:txEl>
                                              <p:pRg st="8" end="8"/>
                                            </p:txEl>
                                          </p:spTgt>
                                        </p:tgtEl>
                                        <p:attrNameLst>
                                          <p:attrName>style.visibility</p:attrName>
                                        </p:attrNameLst>
                                      </p:cBhvr>
                                      <p:to>
                                        <p:strVal val="visible"/>
                                      </p:to>
                                    </p:set>
                                    <p:animEffect transition="in" filter="checkerboard(across)">
                                      <p:cBhvr>
                                        <p:cTn id="18" dur="500"/>
                                        <p:tgtEl>
                                          <p:spTgt spid="293893">
                                            <p:txEl>
                                              <p:pRg st="8" end="8"/>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6" presetClass="entr" presetSubtype="0" fill="hold" nodeType="clickEffect">
                                  <p:stCondLst>
                                    <p:cond delay="0"/>
                                  </p:stCondLst>
                                  <p:childTnLst>
                                    <p:set>
                                      <p:cBhvr>
                                        <p:cTn id="22" dur="1" fill="hold">
                                          <p:stCondLst>
                                            <p:cond delay="0"/>
                                          </p:stCondLst>
                                        </p:cTn>
                                        <p:tgtEl>
                                          <p:spTgt spid="293893">
                                            <p:txEl>
                                              <p:pRg st="8" end="8"/>
                                            </p:txEl>
                                          </p:spTgt>
                                        </p:tgtEl>
                                        <p:attrNameLst>
                                          <p:attrName>style.visibility</p:attrName>
                                        </p:attrNameLst>
                                      </p:cBhvr>
                                      <p:to>
                                        <p:strVal val="visible"/>
                                      </p:to>
                                    </p:set>
                                    <p:animEffect transition="in" filter="wipe(down)">
                                      <p:cBhvr>
                                        <p:cTn id="23" dur="580">
                                          <p:stCondLst>
                                            <p:cond delay="0"/>
                                          </p:stCondLst>
                                        </p:cTn>
                                        <p:tgtEl>
                                          <p:spTgt spid="293893">
                                            <p:txEl>
                                              <p:pRg st="8" end="8"/>
                                            </p:txEl>
                                          </p:spTgt>
                                        </p:tgtEl>
                                      </p:cBhvr>
                                    </p:animEffect>
                                    <p:anim calcmode="lin" valueType="num">
                                      <p:cBhvr>
                                        <p:cTn id="24" dur="1822" tmFilter="0,0; 0.14,0.36; 0.43,0.73; 0.71,0.91; 1.0,1.0">
                                          <p:stCondLst>
                                            <p:cond delay="0"/>
                                          </p:stCondLst>
                                        </p:cTn>
                                        <p:tgtEl>
                                          <p:spTgt spid="293893">
                                            <p:txEl>
                                              <p:pRg st="8" end="8"/>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93893">
                                            <p:txEl>
                                              <p:pRg st="8" end="8"/>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93893">
                                            <p:txEl>
                                              <p:pRg st="8" end="8"/>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93893">
                                            <p:txEl>
                                              <p:pRg st="8" end="8"/>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93893">
                                            <p:txEl>
                                              <p:pRg st="8" end="8"/>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293893">
                                            <p:txEl>
                                              <p:pRg st="8" end="8"/>
                                            </p:txEl>
                                          </p:spTgt>
                                        </p:tgtEl>
                                      </p:cBhvr>
                                      <p:to x="100000" y="60000"/>
                                    </p:animScale>
                                    <p:animScale>
                                      <p:cBhvr>
                                        <p:cTn id="30" dur="166" decel="50000">
                                          <p:stCondLst>
                                            <p:cond delay="676"/>
                                          </p:stCondLst>
                                        </p:cTn>
                                        <p:tgtEl>
                                          <p:spTgt spid="293893">
                                            <p:txEl>
                                              <p:pRg st="8" end="8"/>
                                            </p:txEl>
                                          </p:spTgt>
                                        </p:tgtEl>
                                      </p:cBhvr>
                                      <p:to x="100000" y="100000"/>
                                    </p:animScale>
                                    <p:animScale>
                                      <p:cBhvr>
                                        <p:cTn id="31" dur="26">
                                          <p:stCondLst>
                                            <p:cond delay="1312"/>
                                          </p:stCondLst>
                                        </p:cTn>
                                        <p:tgtEl>
                                          <p:spTgt spid="293893">
                                            <p:txEl>
                                              <p:pRg st="8" end="8"/>
                                            </p:txEl>
                                          </p:spTgt>
                                        </p:tgtEl>
                                      </p:cBhvr>
                                      <p:to x="100000" y="80000"/>
                                    </p:animScale>
                                    <p:animScale>
                                      <p:cBhvr>
                                        <p:cTn id="32" dur="166" decel="50000">
                                          <p:stCondLst>
                                            <p:cond delay="1338"/>
                                          </p:stCondLst>
                                        </p:cTn>
                                        <p:tgtEl>
                                          <p:spTgt spid="293893">
                                            <p:txEl>
                                              <p:pRg st="8" end="8"/>
                                            </p:txEl>
                                          </p:spTgt>
                                        </p:tgtEl>
                                      </p:cBhvr>
                                      <p:to x="100000" y="100000"/>
                                    </p:animScale>
                                    <p:animScale>
                                      <p:cBhvr>
                                        <p:cTn id="33" dur="26">
                                          <p:stCondLst>
                                            <p:cond delay="1642"/>
                                          </p:stCondLst>
                                        </p:cTn>
                                        <p:tgtEl>
                                          <p:spTgt spid="293893">
                                            <p:txEl>
                                              <p:pRg st="8" end="8"/>
                                            </p:txEl>
                                          </p:spTgt>
                                        </p:tgtEl>
                                      </p:cBhvr>
                                      <p:to x="100000" y="90000"/>
                                    </p:animScale>
                                    <p:animScale>
                                      <p:cBhvr>
                                        <p:cTn id="34" dur="166" decel="50000">
                                          <p:stCondLst>
                                            <p:cond delay="1668"/>
                                          </p:stCondLst>
                                        </p:cTn>
                                        <p:tgtEl>
                                          <p:spTgt spid="293893">
                                            <p:txEl>
                                              <p:pRg st="8" end="8"/>
                                            </p:txEl>
                                          </p:spTgt>
                                        </p:tgtEl>
                                      </p:cBhvr>
                                      <p:to x="100000" y="100000"/>
                                    </p:animScale>
                                    <p:animScale>
                                      <p:cBhvr>
                                        <p:cTn id="35" dur="26">
                                          <p:stCondLst>
                                            <p:cond delay="1808"/>
                                          </p:stCondLst>
                                        </p:cTn>
                                        <p:tgtEl>
                                          <p:spTgt spid="293893">
                                            <p:txEl>
                                              <p:pRg st="8" end="8"/>
                                            </p:txEl>
                                          </p:spTgt>
                                        </p:tgtEl>
                                      </p:cBhvr>
                                      <p:to x="100000" y="95000"/>
                                    </p:animScale>
                                    <p:animScale>
                                      <p:cBhvr>
                                        <p:cTn id="36" dur="166" decel="50000">
                                          <p:stCondLst>
                                            <p:cond delay="1834"/>
                                          </p:stCondLst>
                                        </p:cTn>
                                        <p:tgtEl>
                                          <p:spTgt spid="29389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89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a:extLst>
              <a:ext uri="{FF2B5EF4-FFF2-40B4-BE49-F238E27FC236}">
                <a16:creationId xmlns:a16="http://schemas.microsoft.com/office/drawing/2014/main" id="{73786332-863A-B518-8DB5-46532B2571C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9A8A3EB-E892-47AC-AEF5-5F2E3E00854D}" type="slidenum">
              <a:rPr lang="es-ES" altLang="en-US" sz="1000">
                <a:latin typeface="Arial" panose="020B0604020202020204" pitchFamily="34" charset="0"/>
              </a:rPr>
              <a:pPr lvl="1" algn="r"/>
              <a:t>64</a:t>
            </a:fld>
            <a:endParaRPr lang="es-ES" altLang="en-US" sz="1000">
              <a:latin typeface="Arial" panose="020B0604020202020204" pitchFamily="34" charset="0"/>
            </a:endParaRPr>
          </a:p>
        </p:txBody>
      </p:sp>
      <p:sp>
        <p:nvSpPr>
          <p:cNvPr id="57347" name="Rectangle 2">
            <a:extLst>
              <a:ext uri="{FF2B5EF4-FFF2-40B4-BE49-F238E27FC236}">
                <a16:creationId xmlns:a16="http://schemas.microsoft.com/office/drawing/2014/main" id="{451CE7BA-86B8-850F-AF52-377A724E1F65}"/>
              </a:ext>
            </a:extLst>
          </p:cNvPr>
          <p:cNvSpPr>
            <a:spLocks noGrp="1" noChangeArrowheads="1"/>
          </p:cNvSpPr>
          <p:nvPr>
            <p:ph type="title" idx="4294967295"/>
          </p:nvPr>
        </p:nvSpPr>
        <p:spPr>
          <a:xfrm>
            <a:off x="1371600" y="228600"/>
            <a:ext cx="7010400" cy="1066800"/>
          </a:xfrm>
        </p:spPr>
        <p:txBody>
          <a:bodyPr/>
          <a:lstStyle/>
          <a:p>
            <a:r>
              <a:rPr lang="en-US" altLang="en-US">
                <a:ea typeface="ＭＳ Ｐゴシック" panose="020B0600070205080204" pitchFamily="34" charset="-128"/>
              </a:rPr>
              <a:t>Tessellation and Convexity</a:t>
            </a:r>
          </a:p>
        </p:txBody>
      </p:sp>
      <p:sp>
        <p:nvSpPr>
          <p:cNvPr id="294917" name="Rectangle 3">
            <a:extLst>
              <a:ext uri="{FF2B5EF4-FFF2-40B4-BE49-F238E27FC236}">
                <a16:creationId xmlns:a16="http://schemas.microsoft.com/office/drawing/2014/main" id="{171F5AC4-1E34-3C3F-FE4E-BD16400E865E}"/>
              </a:ext>
            </a:extLst>
          </p:cNvPr>
          <p:cNvSpPr>
            <a:spLocks noGrp="1" noChangeArrowheads="1"/>
          </p:cNvSpPr>
          <p:nvPr>
            <p:ph type="body" idx="4294967295"/>
          </p:nvPr>
        </p:nvSpPr>
        <p:spPr>
          <a:xfrm>
            <a:off x="-285750" y="1524000"/>
            <a:ext cx="9601200" cy="4724400"/>
          </a:xfrm>
        </p:spPr>
        <p:txBody>
          <a:bodyPr/>
          <a:lstStyle/>
          <a:p>
            <a:r>
              <a:rPr lang="en-US" altLang="en-US" sz="2700">
                <a:ea typeface="ＭＳ Ｐゴシック" panose="020B0600070205080204" pitchFamily="34" charset="-128"/>
              </a:rPr>
              <a:t>One strategy is to replace </a:t>
            </a:r>
            <a:r>
              <a:rPr lang="en-US" altLang="en-US" sz="2700" b="1">
                <a:solidFill>
                  <a:schemeClr val="accent2"/>
                </a:solidFill>
                <a:ea typeface="ＭＳ Ｐゴシック" panose="020B0600070205080204" pitchFamily="34" charset="-128"/>
              </a:rPr>
              <a:t>nonconvex (</a:t>
            </a:r>
            <a:r>
              <a:rPr lang="en-US" altLang="en-US" sz="2700" b="1" i="1">
                <a:solidFill>
                  <a:schemeClr val="accent2"/>
                </a:solidFill>
                <a:ea typeface="ＭＳ Ｐゴシック" panose="020B0600070205080204" pitchFamily="34" charset="-128"/>
              </a:rPr>
              <a:t>concave</a:t>
            </a:r>
            <a:r>
              <a:rPr lang="en-US" altLang="en-US" sz="2700" b="1">
                <a:solidFill>
                  <a:schemeClr val="accent2"/>
                </a:solidFill>
                <a:ea typeface="ＭＳ Ｐゴシック" panose="020B0600070205080204" pitchFamily="34" charset="-128"/>
              </a:rPr>
              <a:t>) </a:t>
            </a:r>
            <a:r>
              <a:rPr lang="en-US" altLang="en-US" sz="2700" b="1">
                <a:solidFill>
                  <a:srgbClr val="FFC000"/>
                </a:solidFill>
                <a:ea typeface="ＭＳ Ｐゴシック" panose="020B0600070205080204" pitchFamily="34" charset="-128"/>
              </a:rPr>
              <a:t>polygons</a:t>
            </a:r>
            <a:r>
              <a:rPr lang="en-US" altLang="en-US" sz="2700">
                <a:ea typeface="ＭＳ Ｐゴシック" panose="020B0600070205080204" pitchFamily="34" charset="-128"/>
              </a:rPr>
              <a:t> with a set of </a:t>
            </a:r>
            <a:r>
              <a:rPr lang="en-US" altLang="en-US" sz="2700" b="1">
                <a:solidFill>
                  <a:srgbClr val="FFC000"/>
                </a:solidFill>
                <a:ea typeface="ＭＳ Ｐゴシック" panose="020B0600070205080204" pitchFamily="34" charset="-128"/>
              </a:rPr>
              <a:t>triangular polygons </a:t>
            </a:r>
            <a:r>
              <a:rPr lang="en-US" altLang="en-US" sz="2700" b="1">
                <a:solidFill>
                  <a:srgbClr val="FF0000"/>
                </a:solidFill>
                <a:ea typeface="ＭＳ Ｐゴシック" panose="020B0600070205080204" pitchFamily="34" charset="-128"/>
              </a:rPr>
              <a:t>(a </a:t>
            </a:r>
            <a:r>
              <a:rPr lang="en-US" altLang="en-US" sz="2700" b="1" i="1">
                <a:solidFill>
                  <a:srgbClr val="FF0000"/>
                </a:solidFill>
                <a:ea typeface="ＭＳ Ｐゴシック" panose="020B0600070205080204" pitchFamily="34" charset="-128"/>
              </a:rPr>
              <a:t>tessellation</a:t>
            </a:r>
            <a:r>
              <a:rPr lang="en-US" altLang="en-US" sz="2700" b="1">
                <a:solidFill>
                  <a:srgbClr val="FF0000"/>
                </a:solidFill>
                <a:ea typeface="ＭＳ Ｐゴシック" panose="020B0600070205080204" pitchFamily="34" charset="-128"/>
              </a:rPr>
              <a:t>)</a:t>
            </a:r>
          </a:p>
          <a:p>
            <a:pPr>
              <a:buFontTx/>
              <a:buNone/>
            </a:pPr>
            <a:endParaRPr lang="en-US" altLang="en-US" sz="2700" b="1">
              <a:solidFill>
                <a:srgbClr val="FF0000"/>
              </a:solidFill>
              <a:ea typeface="ＭＳ Ｐゴシック" panose="020B0600070205080204" pitchFamily="34" charset="-128"/>
            </a:endParaRPr>
          </a:p>
          <a:p>
            <a:r>
              <a:rPr lang="en-US" altLang="en-US" sz="2700">
                <a:ea typeface="ＭＳ Ｐゴシック" panose="020B0600070205080204" pitchFamily="34" charset="-128"/>
              </a:rPr>
              <a:t>Also makes </a:t>
            </a:r>
            <a:r>
              <a:rPr lang="en-US" altLang="en-US" sz="2700" b="1">
                <a:solidFill>
                  <a:srgbClr val="FF0000"/>
                </a:solidFill>
                <a:ea typeface="ＭＳ Ｐゴシック" panose="020B0600070205080204" pitchFamily="34" charset="-128"/>
              </a:rPr>
              <a:t>fill</a:t>
            </a:r>
            <a:r>
              <a:rPr lang="en-US" altLang="en-US" sz="2700">
                <a:ea typeface="ＭＳ Ｐゴシック" panose="020B0600070205080204" pitchFamily="34" charset="-128"/>
              </a:rPr>
              <a:t> easier</a:t>
            </a:r>
          </a:p>
          <a:p>
            <a:pPr>
              <a:buFontTx/>
              <a:buNone/>
            </a:pPr>
            <a:endParaRPr lang="en-US" altLang="en-US" sz="2700">
              <a:ea typeface="ＭＳ Ｐゴシック" panose="020B0600070205080204" pitchFamily="34" charset="-128"/>
            </a:endParaRPr>
          </a:p>
          <a:p>
            <a:r>
              <a:rPr lang="en-US" altLang="en-US" sz="2700">
                <a:ea typeface="ＭＳ Ｐゴシック" panose="020B0600070205080204" pitchFamily="34" charset="-128"/>
              </a:rPr>
              <a:t>Tessellation code in </a:t>
            </a:r>
            <a:r>
              <a:rPr lang="en-US" altLang="en-US" sz="2700">
                <a:solidFill>
                  <a:srgbClr val="FF0000"/>
                </a:solidFill>
                <a:ea typeface="ＭＳ Ｐゴシック" panose="020B0600070205080204" pitchFamily="34" charset="-128"/>
              </a:rPr>
              <a:t>GLU</a:t>
            </a:r>
            <a:r>
              <a:rPr lang="en-US" altLang="en-US" sz="2700">
                <a:ea typeface="ＭＳ Ｐゴシック" panose="020B0600070205080204" pitchFamily="34" charset="-128"/>
              </a:rPr>
              <a:t> library</a:t>
            </a:r>
          </a:p>
        </p:txBody>
      </p:sp>
      <p:pic>
        <p:nvPicPr>
          <p:cNvPr id="57349" name="Picture 4" descr="C:\BOOK\OpenGL\Paul Final\jpeg_new\AN08F13.jpg">
            <a:extLst>
              <a:ext uri="{FF2B5EF4-FFF2-40B4-BE49-F238E27FC236}">
                <a16:creationId xmlns:a16="http://schemas.microsoft.com/office/drawing/2014/main" id="{016117EE-D97B-C622-2574-483668F94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4721225"/>
            <a:ext cx="573722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AF714E19-D37C-8EF4-33CC-71AB0D5CA93E}"/>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4917">
                                            <p:txEl>
                                              <p:pRg st="2" end="2"/>
                                            </p:txEl>
                                          </p:spTgt>
                                        </p:tgtEl>
                                        <p:attrNameLst>
                                          <p:attrName>style.visibility</p:attrName>
                                        </p:attrNameLst>
                                      </p:cBhvr>
                                      <p:to>
                                        <p:strVal val="visible"/>
                                      </p:to>
                                    </p:set>
                                    <p:animEffect transition="in" filter="diamond(in)">
                                      <p:cBhvr>
                                        <p:cTn id="7" dur="2000"/>
                                        <p:tgtEl>
                                          <p:spTgt spid="2949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a:extLst>
              <a:ext uri="{FF2B5EF4-FFF2-40B4-BE49-F238E27FC236}">
                <a16:creationId xmlns:a16="http://schemas.microsoft.com/office/drawing/2014/main" id="{F2AE2D91-57C9-C122-3846-A4C0D02FFD8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51D20DBD-C0C4-4777-9499-D39208B4741F}" type="slidenum">
              <a:rPr lang="es-ES" altLang="en-US" sz="1000">
                <a:latin typeface="Arial" panose="020B0604020202020204" pitchFamily="34" charset="0"/>
              </a:rPr>
              <a:pPr lvl="1" algn="r"/>
              <a:t>65</a:t>
            </a:fld>
            <a:endParaRPr lang="es-ES" altLang="en-US" sz="1000">
              <a:latin typeface="Arial" panose="020B0604020202020204" pitchFamily="34" charset="0"/>
            </a:endParaRPr>
          </a:p>
        </p:txBody>
      </p:sp>
      <p:sp>
        <p:nvSpPr>
          <p:cNvPr id="295940" name="Rectangle 2">
            <a:extLst>
              <a:ext uri="{FF2B5EF4-FFF2-40B4-BE49-F238E27FC236}">
                <a16:creationId xmlns:a16="http://schemas.microsoft.com/office/drawing/2014/main" id="{66C907B1-EC29-9F63-FB21-6A777FEE53B1}"/>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Clipping as a </a:t>
            </a:r>
            <a:r>
              <a:rPr lang="en-US" altLang="en-US">
                <a:solidFill>
                  <a:srgbClr val="FF0000"/>
                </a:solidFill>
                <a:ea typeface="ＭＳ Ｐゴシック" panose="020B0600070205080204" pitchFamily="34" charset="-128"/>
              </a:rPr>
              <a:t>Black Box</a:t>
            </a:r>
          </a:p>
        </p:txBody>
      </p:sp>
      <p:sp>
        <p:nvSpPr>
          <p:cNvPr id="295941" name="Rectangle 3">
            <a:extLst>
              <a:ext uri="{FF2B5EF4-FFF2-40B4-BE49-F238E27FC236}">
                <a16:creationId xmlns:a16="http://schemas.microsoft.com/office/drawing/2014/main" id="{CA706FFB-775F-14DA-1EBC-6C877C59DE42}"/>
              </a:ext>
            </a:extLst>
          </p:cNvPr>
          <p:cNvSpPr>
            <a:spLocks noGrp="1" noChangeArrowheads="1"/>
          </p:cNvSpPr>
          <p:nvPr>
            <p:ph type="body" idx="4294967295"/>
          </p:nvPr>
        </p:nvSpPr>
        <p:spPr>
          <a:xfrm>
            <a:off x="-285750" y="1524000"/>
            <a:ext cx="9601200" cy="4724400"/>
          </a:xfrm>
        </p:spPr>
        <p:txBody>
          <a:bodyPr/>
          <a:lstStyle/>
          <a:p>
            <a:r>
              <a:rPr lang="en-US" altLang="en-US">
                <a:ea typeface="ＭＳ Ｐゴシック" panose="020B0600070205080204" pitchFamily="34" charset="-128"/>
              </a:rPr>
              <a:t>Can consider </a:t>
            </a:r>
            <a:r>
              <a:rPr lang="en-US" altLang="en-US" b="1">
                <a:solidFill>
                  <a:srgbClr val="FFC000"/>
                </a:solidFill>
                <a:ea typeface="ＭＳ Ｐゴシック" panose="020B0600070205080204" pitchFamily="34" charset="-128"/>
              </a:rPr>
              <a:t>line segment </a:t>
            </a:r>
            <a:r>
              <a:rPr lang="en-US" altLang="en-US" b="1">
                <a:solidFill>
                  <a:srgbClr val="3333FF"/>
                </a:solidFill>
                <a:ea typeface="ＭＳ Ｐゴシック" panose="020B0600070205080204" pitchFamily="34" charset="-128"/>
              </a:rPr>
              <a:t>clipping</a:t>
            </a:r>
            <a:r>
              <a:rPr lang="en-US" altLang="en-US">
                <a:ea typeface="ＭＳ Ｐゴシック" panose="020B0600070205080204" pitchFamily="34" charset="-128"/>
              </a:rPr>
              <a:t> as a process that takes in </a:t>
            </a:r>
            <a:r>
              <a:rPr lang="en-US" altLang="en-US" b="1">
                <a:solidFill>
                  <a:srgbClr val="FF0000"/>
                </a:solidFill>
                <a:ea typeface="ＭＳ Ｐゴシック" panose="020B0600070205080204" pitchFamily="34" charset="-128"/>
              </a:rPr>
              <a:t>two </a:t>
            </a:r>
            <a:r>
              <a:rPr lang="en-US" altLang="en-US" b="1">
                <a:solidFill>
                  <a:srgbClr val="FFC000"/>
                </a:solidFill>
                <a:ea typeface="ＭＳ Ｐゴシック" panose="020B0600070205080204" pitchFamily="34" charset="-128"/>
              </a:rPr>
              <a:t>vertices</a:t>
            </a:r>
            <a:r>
              <a:rPr lang="en-US" altLang="en-US">
                <a:ea typeface="ＭＳ Ｐゴシック" panose="020B0600070205080204" pitchFamily="34" charset="-128"/>
              </a:rPr>
              <a:t> (x</a:t>
            </a:r>
            <a:r>
              <a:rPr lang="en-US" altLang="en-US" baseline="-25000">
                <a:ea typeface="ＭＳ Ｐゴシック" panose="020B0600070205080204" pitchFamily="34" charset="-128"/>
              </a:rPr>
              <a:t>1</a:t>
            </a:r>
            <a:r>
              <a:rPr lang="en-US" altLang="en-US">
                <a:ea typeface="ＭＳ Ｐゴシック" panose="020B0600070205080204" pitchFamily="34" charset="-128"/>
              </a:rPr>
              <a:t>, y</a:t>
            </a:r>
            <a:r>
              <a:rPr lang="en-US" altLang="en-US" baseline="-25000">
                <a:ea typeface="ＭＳ Ｐゴシック" panose="020B0600070205080204" pitchFamily="34" charset="-128"/>
              </a:rPr>
              <a:t>1</a:t>
            </a:r>
            <a:r>
              <a:rPr lang="en-US" altLang="en-US">
                <a:ea typeface="ＭＳ Ｐゴシック" panose="020B0600070205080204" pitchFamily="34" charset="-128"/>
              </a:rPr>
              <a:t>) &amp; (x</a:t>
            </a:r>
            <a:r>
              <a:rPr lang="en-US" altLang="en-US" baseline="-25000">
                <a:ea typeface="ＭＳ Ｐゴシック" panose="020B0600070205080204" pitchFamily="34" charset="-128"/>
              </a:rPr>
              <a:t>2</a:t>
            </a:r>
            <a:r>
              <a:rPr lang="en-US" altLang="en-US">
                <a:ea typeface="ＭＳ Ｐゴシック" panose="020B0600070205080204" pitchFamily="34" charset="-128"/>
              </a:rPr>
              <a:t>,y</a:t>
            </a:r>
            <a:r>
              <a:rPr lang="en-US" altLang="en-US" baseline="-25000">
                <a:ea typeface="ＭＳ Ｐゴシック" panose="020B0600070205080204" pitchFamily="34" charset="-128"/>
              </a:rPr>
              <a:t>2</a:t>
            </a:r>
            <a:r>
              <a:rPr lang="en-US" altLang="en-US">
                <a:ea typeface="ＭＳ Ｐゴシック" panose="020B0600070205080204" pitchFamily="34" charset="-128"/>
              </a:rPr>
              <a:t>) and produces </a:t>
            </a:r>
            <a:r>
              <a:rPr lang="en-US" altLang="en-US" b="1">
                <a:solidFill>
                  <a:schemeClr val="accent1"/>
                </a:solidFill>
                <a:ea typeface="ＭＳ Ｐゴシック" panose="020B0600070205080204" pitchFamily="34" charset="-128"/>
              </a:rPr>
              <a:t>either no </a:t>
            </a:r>
            <a:r>
              <a:rPr lang="en-US" altLang="en-US" b="1">
                <a:solidFill>
                  <a:srgbClr val="FFC000"/>
                </a:solidFill>
                <a:ea typeface="ＭＳ Ｐゴシック" panose="020B0600070205080204" pitchFamily="34" charset="-128"/>
              </a:rPr>
              <a:t>vertices</a:t>
            </a:r>
            <a:r>
              <a:rPr lang="en-US" altLang="en-US" b="1">
                <a:solidFill>
                  <a:srgbClr val="FF0000"/>
                </a:solidFill>
                <a:ea typeface="ＭＳ Ｐゴシック" panose="020B0600070205080204" pitchFamily="34" charset="-128"/>
              </a:rPr>
              <a:t> or the </a:t>
            </a:r>
            <a:r>
              <a:rPr lang="en-US" altLang="en-US" b="1">
                <a:solidFill>
                  <a:srgbClr val="FFC000"/>
                </a:solidFill>
                <a:ea typeface="ＭＳ Ｐゴシック" panose="020B0600070205080204" pitchFamily="34" charset="-128"/>
              </a:rPr>
              <a:t>vertices</a:t>
            </a:r>
            <a:r>
              <a:rPr lang="en-US" altLang="en-US" b="1">
                <a:solidFill>
                  <a:schemeClr val="accent1"/>
                </a:solidFill>
                <a:ea typeface="ＭＳ Ｐゴシック" panose="020B0600070205080204" pitchFamily="34" charset="-128"/>
              </a:rPr>
              <a:t> of a </a:t>
            </a:r>
            <a:r>
              <a:rPr lang="en-US" altLang="en-US" b="1">
                <a:solidFill>
                  <a:srgbClr val="3333FF"/>
                </a:solidFill>
                <a:ea typeface="ＭＳ Ｐゴシック" panose="020B0600070205080204" pitchFamily="34" charset="-128"/>
              </a:rPr>
              <a:t>clipped</a:t>
            </a:r>
            <a:r>
              <a:rPr lang="en-US" altLang="en-US" b="1">
                <a:solidFill>
                  <a:schemeClr val="accent1"/>
                </a:solidFill>
                <a:ea typeface="ＭＳ Ｐゴシック" panose="020B0600070205080204" pitchFamily="34" charset="-128"/>
              </a:rPr>
              <a:t> </a:t>
            </a:r>
            <a:r>
              <a:rPr lang="en-US" altLang="en-US" b="1">
                <a:solidFill>
                  <a:srgbClr val="FFC000"/>
                </a:solidFill>
                <a:ea typeface="ＭＳ Ｐゴシック" panose="020B0600070205080204" pitchFamily="34" charset="-128"/>
              </a:rPr>
              <a:t>line segment </a:t>
            </a:r>
            <a:r>
              <a:rPr lang="en-US" altLang="en-US">
                <a:ea typeface="ＭＳ Ｐゴシック" panose="020B0600070205080204" pitchFamily="34" charset="-128"/>
              </a:rPr>
              <a:t>(x</a:t>
            </a:r>
            <a:r>
              <a:rPr lang="en-US" altLang="en-US" baseline="-25000">
                <a:ea typeface="ＭＳ Ｐゴシック" panose="020B0600070205080204" pitchFamily="34" charset="-128"/>
              </a:rPr>
              <a:t>1</a:t>
            </a:r>
            <a:r>
              <a:rPr lang="en-US" altLang="en-US">
                <a:ea typeface="ＭＳ Ｐゴシック" panose="020B0600070205080204" pitchFamily="34" charset="-128"/>
              </a:rPr>
              <a:t>, y</a:t>
            </a:r>
            <a:r>
              <a:rPr lang="en-US" altLang="en-US" baseline="-25000">
                <a:ea typeface="ＭＳ Ｐゴシック" panose="020B0600070205080204" pitchFamily="34" charset="-128"/>
              </a:rPr>
              <a:t>1</a:t>
            </a:r>
            <a:r>
              <a:rPr lang="en-US" altLang="en-US">
                <a:ea typeface="ＭＳ Ｐゴシック" panose="020B0600070205080204" pitchFamily="34" charset="-128"/>
              </a:rPr>
              <a:t>) &amp; (x</a:t>
            </a:r>
            <a:r>
              <a:rPr lang="en-US" altLang="en-US" baseline="-25000">
                <a:ea typeface="ＭＳ Ｐゴシック" panose="020B0600070205080204" pitchFamily="34" charset="-128"/>
              </a:rPr>
              <a:t>i</a:t>
            </a:r>
            <a:r>
              <a:rPr lang="en-US" altLang="en-US">
                <a:ea typeface="ＭＳ Ｐゴシック" panose="020B0600070205080204" pitchFamily="34" charset="-128"/>
              </a:rPr>
              <a:t>,</a:t>
            </a:r>
            <a:r>
              <a:rPr lang="en-US" altLang="en-US">
                <a:solidFill>
                  <a:srgbClr val="FF0000"/>
                </a:solidFill>
                <a:ea typeface="ＭＳ Ｐゴシック" panose="020B0600070205080204" pitchFamily="34" charset="-128"/>
              </a:rPr>
              <a:t>y</a:t>
            </a:r>
            <a:r>
              <a:rPr lang="en-US" altLang="en-US" baseline="-25000">
                <a:solidFill>
                  <a:srgbClr val="FF0000"/>
                </a:solidFill>
                <a:ea typeface="ＭＳ Ｐゴシック" panose="020B0600070205080204" pitchFamily="34" charset="-128"/>
              </a:rPr>
              <a:t>max</a:t>
            </a:r>
            <a:r>
              <a:rPr lang="en-US" altLang="en-US">
                <a:ea typeface="ＭＳ Ｐゴシック" panose="020B0600070205080204" pitchFamily="34" charset="-128"/>
              </a:rPr>
              <a:t>) </a:t>
            </a:r>
          </a:p>
        </p:txBody>
      </p:sp>
      <p:pic>
        <p:nvPicPr>
          <p:cNvPr id="58373" name="Picture 4" descr="C:\BOOK\OpenGL\Paul Final\jpeg_new\AN08F15.jpg">
            <a:extLst>
              <a:ext uri="{FF2B5EF4-FFF2-40B4-BE49-F238E27FC236}">
                <a16:creationId xmlns:a16="http://schemas.microsoft.com/office/drawing/2014/main" id="{F0F9A4AE-AE5A-3A20-F473-B7F68CE8E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736"/>
          <a:stretch>
            <a:fillRect/>
          </a:stretch>
        </p:blipFill>
        <p:spPr bwMode="auto">
          <a:xfrm>
            <a:off x="0" y="3962400"/>
            <a:ext cx="899160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43" name="Text Box 7">
            <a:extLst>
              <a:ext uri="{FF2B5EF4-FFF2-40B4-BE49-F238E27FC236}">
                <a16:creationId xmlns:a16="http://schemas.microsoft.com/office/drawing/2014/main" id="{28BDBCE5-0CE6-86FF-6DFF-690F4A081921}"/>
              </a:ext>
            </a:extLst>
          </p:cNvPr>
          <p:cNvSpPr txBox="1">
            <a:spLocks noChangeArrowheads="1"/>
          </p:cNvSpPr>
          <p:nvPr/>
        </p:nvSpPr>
        <p:spPr bwMode="auto">
          <a:xfrm>
            <a:off x="6991350" y="6194425"/>
            <a:ext cx="687388"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y</a:t>
            </a:r>
            <a:r>
              <a:rPr lang="en-US" altLang="en-US" baseline="-25000">
                <a:solidFill>
                  <a:srgbClr val="FF0000"/>
                </a:solidFill>
              </a:rPr>
              <a:t>max</a:t>
            </a:r>
          </a:p>
        </p:txBody>
      </p:sp>
      <p:sp>
        <p:nvSpPr>
          <p:cNvPr id="295944" name="Text Box 8">
            <a:extLst>
              <a:ext uri="{FF2B5EF4-FFF2-40B4-BE49-F238E27FC236}">
                <a16:creationId xmlns:a16="http://schemas.microsoft.com/office/drawing/2014/main" id="{A1C18C62-D3BD-1E40-C5F3-CA762D015237}"/>
              </a:ext>
            </a:extLst>
          </p:cNvPr>
          <p:cNvSpPr txBox="1">
            <a:spLocks noChangeArrowheads="1"/>
          </p:cNvSpPr>
          <p:nvPr/>
        </p:nvSpPr>
        <p:spPr bwMode="auto">
          <a:xfrm>
            <a:off x="819150" y="4591050"/>
            <a:ext cx="687388"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y</a:t>
            </a:r>
            <a:r>
              <a:rPr lang="en-US" altLang="en-US" baseline="-25000">
                <a:solidFill>
                  <a:srgbClr val="FF0000"/>
                </a:solidFill>
              </a:rPr>
              <a:t>max</a:t>
            </a:r>
          </a:p>
        </p:txBody>
      </p:sp>
      <p:sp>
        <p:nvSpPr>
          <p:cNvPr id="2" name="Callout: Quad Arrow 1">
            <a:extLst>
              <a:ext uri="{FF2B5EF4-FFF2-40B4-BE49-F238E27FC236}">
                <a16:creationId xmlns:a16="http://schemas.microsoft.com/office/drawing/2014/main" id="{D993D9FD-1105-9D3E-C22F-450024082BE4}"/>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9594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95941">
                                            <p:txEl>
                                              <p:pRg st="0" end="0"/>
                                            </p:txEl>
                                          </p:spTgt>
                                        </p:tgtEl>
                                        <p:attrNameLst>
                                          <p:attrName>style.visibility</p:attrName>
                                        </p:attrNameLst>
                                      </p:cBhvr>
                                      <p:to>
                                        <p:strVal val="visible"/>
                                      </p:to>
                                    </p:set>
                                    <p:animEffect transition="in" filter="diamond(in)">
                                      <p:cBhvr>
                                        <p:cTn id="11" dur="2000"/>
                                        <p:tgtEl>
                                          <p:spTgt spid="295941">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95944"/>
                                        </p:tgtEl>
                                        <p:attrNameLst>
                                          <p:attrName>style.visibility</p:attrName>
                                        </p:attrNameLst>
                                      </p:cBhvr>
                                      <p:to>
                                        <p:strVal val="visible"/>
                                      </p:to>
                                    </p:set>
                                    <p:animEffect transition="in" filter="checkerboard(across)">
                                      <p:cBhvr>
                                        <p:cTn id="16" dur="500"/>
                                        <p:tgtEl>
                                          <p:spTgt spid="2959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295943"/>
                                        </p:tgtEl>
                                        <p:attrNameLst>
                                          <p:attrName>style.visibility</p:attrName>
                                        </p:attrNameLst>
                                      </p:cBhvr>
                                      <p:to>
                                        <p:strVal val="visible"/>
                                      </p:to>
                                    </p:set>
                                    <p:animEffect transition="in" filter="checkerboard(across)">
                                      <p:cBhvr>
                                        <p:cTn id="21" dur="500"/>
                                        <p:tgtEl>
                                          <p:spTgt spid="295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940" grpId="0"/>
      <p:bldP spid="295941" grpId="0" build="p"/>
      <p:bldP spid="295943" grpId="0" animBg="1"/>
      <p:bldP spid="29594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a:extLst>
              <a:ext uri="{FF2B5EF4-FFF2-40B4-BE49-F238E27FC236}">
                <a16:creationId xmlns:a16="http://schemas.microsoft.com/office/drawing/2014/main" id="{64F3EF8D-A11C-D4FC-676D-7215D6D9868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D471774-2059-4390-A4F5-0F60D734B6F1}" type="slidenum">
              <a:rPr lang="es-ES" altLang="en-US" sz="1000">
                <a:latin typeface="Arial" panose="020B0604020202020204" pitchFamily="34" charset="0"/>
              </a:rPr>
              <a:pPr lvl="1" algn="r"/>
              <a:t>66</a:t>
            </a:fld>
            <a:endParaRPr lang="es-ES" altLang="en-US" sz="1000">
              <a:latin typeface="Arial" panose="020B0604020202020204" pitchFamily="34" charset="0"/>
            </a:endParaRPr>
          </a:p>
        </p:txBody>
      </p:sp>
      <p:sp>
        <p:nvSpPr>
          <p:cNvPr id="59395" name="Rectangle 2">
            <a:extLst>
              <a:ext uri="{FF2B5EF4-FFF2-40B4-BE49-F238E27FC236}">
                <a16:creationId xmlns:a16="http://schemas.microsoft.com/office/drawing/2014/main" id="{0DE71852-F425-A398-CF0B-12048BAD1293}"/>
              </a:ext>
            </a:extLst>
          </p:cNvPr>
          <p:cNvSpPr>
            <a:spLocks noGrp="1" noChangeArrowheads="1"/>
          </p:cNvSpPr>
          <p:nvPr>
            <p:ph type="title" idx="4294967295"/>
          </p:nvPr>
        </p:nvSpPr>
        <p:spPr>
          <a:xfrm>
            <a:off x="990600" y="0"/>
            <a:ext cx="8153400" cy="1066800"/>
          </a:xfrm>
        </p:spPr>
        <p:txBody>
          <a:bodyPr/>
          <a:lstStyle/>
          <a:p>
            <a:r>
              <a:rPr lang="en-US" altLang="en-US">
                <a:ea typeface="ＭＳ Ｐゴシック" panose="020B0600070205080204" pitchFamily="34" charset="-128"/>
              </a:rPr>
              <a:t>Pipeline Clipping of </a:t>
            </a:r>
            <a:r>
              <a:rPr lang="en-US" altLang="en-US">
                <a:solidFill>
                  <a:srgbClr val="FFC000"/>
                </a:solidFill>
                <a:ea typeface="ＭＳ Ｐゴシック" panose="020B0600070205080204" pitchFamily="34" charset="-128"/>
              </a:rPr>
              <a:t>Line Segments</a:t>
            </a:r>
          </a:p>
        </p:txBody>
      </p:sp>
      <p:sp>
        <p:nvSpPr>
          <p:cNvPr id="296965" name="Rectangle 3">
            <a:extLst>
              <a:ext uri="{FF2B5EF4-FFF2-40B4-BE49-F238E27FC236}">
                <a16:creationId xmlns:a16="http://schemas.microsoft.com/office/drawing/2014/main" id="{5FB6C451-3D3B-1E14-B038-D9D006E3B792}"/>
              </a:ext>
            </a:extLst>
          </p:cNvPr>
          <p:cNvSpPr>
            <a:spLocks noGrp="1" noChangeArrowheads="1"/>
          </p:cNvSpPr>
          <p:nvPr>
            <p:ph type="body" idx="4294967295"/>
          </p:nvPr>
        </p:nvSpPr>
        <p:spPr>
          <a:xfrm>
            <a:off x="-114300" y="1390650"/>
            <a:ext cx="9963150" cy="4724400"/>
          </a:xfrm>
        </p:spPr>
        <p:txBody>
          <a:bodyPr/>
          <a:lstStyle/>
          <a:p>
            <a:r>
              <a:rPr lang="en-US" altLang="en-US" b="1">
                <a:solidFill>
                  <a:srgbClr val="3333FF"/>
                </a:solidFill>
                <a:ea typeface="ＭＳ Ｐゴシック" panose="020B0600070205080204" pitchFamily="34" charset="-128"/>
              </a:rPr>
              <a:t>Clipping</a:t>
            </a:r>
            <a:r>
              <a:rPr lang="en-US" altLang="en-US" b="1">
                <a:solidFill>
                  <a:schemeClr val="accent1"/>
                </a:solidFill>
                <a:ea typeface="ＭＳ Ｐゴシック" panose="020B0600070205080204" pitchFamily="34" charset="-128"/>
              </a:rPr>
              <a:t> against </a:t>
            </a:r>
            <a:r>
              <a:rPr lang="en-US" altLang="en-US" b="1">
                <a:solidFill>
                  <a:srgbClr val="FFC000"/>
                </a:solidFill>
                <a:ea typeface="ＭＳ Ｐゴシック" panose="020B0600070205080204" pitchFamily="34" charset="-128"/>
              </a:rPr>
              <a:t>each side </a:t>
            </a:r>
            <a:r>
              <a:rPr lang="en-US" altLang="en-US" b="1">
                <a:solidFill>
                  <a:schemeClr val="accent1"/>
                </a:solidFill>
                <a:ea typeface="ＭＳ Ｐゴシック" panose="020B0600070205080204" pitchFamily="34" charset="-128"/>
              </a:rPr>
              <a:t>of window</a:t>
            </a:r>
            <a:r>
              <a:rPr lang="en-US" altLang="en-US" b="1">
                <a:solidFill>
                  <a:srgbClr val="FF0000"/>
                </a:solidFill>
                <a:ea typeface="ＭＳ Ｐゴシック" panose="020B0600070205080204" pitchFamily="34" charset="-128"/>
              </a:rPr>
              <a:t> is independent of </a:t>
            </a:r>
            <a:r>
              <a:rPr lang="en-US" altLang="en-US" b="1">
                <a:solidFill>
                  <a:srgbClr val="FFC000"/>
                </a:solidFill>
                <a:ea typeface="ＭＳ Ｐゴシック" panose="020B0600070205080204" pitchFamily="34" charset="-128"/>
              </a:rPr>
              <a:t>other sides</a:t>
            </a:r>
          </a:p>
          <a:p>
            <a:pPr lvl="1"/>
            <a:r>
              <a:rPr lang="en-US" altLang="en-US">
                <a:ea typeface="ＭＳ Ｐゴシック" panose="020B0600070205080204" pitchFamily="34" charset="-128"/>
              </a:rPr>
              <a:t>Can use </a:t>
            </a:r>
            <a:r>
              <a:rPr lang="en-US" altLang="en-US" b="1">
                <a:solidFill>
                  <a:srgbClr val="3333FF"/>
                </a:solidFill>
                <a:ea typeface="ＭＳ Ｐゴシック" panose="020B0600070205080204" pitchFamily="34" charset="-128"/>
              </a:rPr>
              <a:t>four independent clippers </a:t>
            </a:r>
            <a:r>
              <a:rPr lang="en-US" altLang="en-US">
                <a:ea typeface="ＭＳ Ｐゴシック" panose="020B0600070205080204" pitchFamily="34" charset="-128"/>
              </a:rPr>
              <a:t>in a pipeline</a:t>
            </a:r>
          </a:p>
        </p:txBody>
      </p:sp>
      <p:pic>
        <p:nvPicPr>
          <p:cNvPr id="59397" name="Picture 4" descr="C:\BOOK\OpenGL\Paul Final\jpeg_new\AN08F17.jpg">
            <a:extLst>
              <a:ext uri="{FF2B5EF4-FFF2-40B4-BE49-F238E27FC236}">
                <a16:creationId xmlns:a16="http://schemas.microsoft.com/office/drawing/2014/main" id="{679653AA-0DFC-4DD2-2E99-8F9E2428A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689" r="23866" b="45038"/>
          <a:stretch>
            <a:fillRect/>
          </a:stretch>
        </p:blipFill>
        <p:spPr bwMode="auto">
          <a:xfrm>
            <a:off x="0" y="2971800"/>
            <a:ext cx="40386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644683-6136-D00C-D18E-00C9872AEA02}"/>
              </a:ext>
            </a:extLst>
          </p:cNvPr>
          <p:cNvSpPr>
            <a:spLocks noChangeArrowheads="1"/>
          </p:cNvSpPr>
          <p:nvPr/>
        </p:nvSpPr>
        <p:spPr bwMode="auto">
          <a:xfrm>
            <a:off x="4238625" y="2857500"/>
            <a:ext cx="4067175"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Clr>
                <a:schemeClr val="hlink"/>
              </a:buClr>
              <a:buSzPct val="55000"/>
            </a:pPr>
            <a:r>
              <a:rPr lang="en-US" altLang="en-US" sz="1800" b="1">
                <a:solidFill>
                  <a:schemeClr val="accent1"/>
                </a:solidFill>
                <a:latin typeface="Arial" panose="020B0604020202020204" pitchFamily="34" charset="0"/>
                <a:cs typeface="Arial" panose="020B0604020202020204" pitchFamily="34" charset="0"/>
              </a:rPr>
              <a:t>x</a:t>
            </a:r>
            <a:r>
              <a:rPr lang="en-US" altLang="en-US" sz="1800" b="1" baseline="-25000">
                <a:solidFill>
                  <a:schemeClr val="accent1"/>
                </a:solidFill>
                <a:latin typeface="Arial" panose="020B0604020202020204" pitchFamily="34" charset="0"/>
                <a:cs typeface="Arial" panose="020B0604020202020204" pitchFamily="34" charset="0"/>
              </a:rPr>
              <a:t>3 </a:t>
            </a:r>
            <a:r>
              <a:rPr lang="en-US" altLang="en-US" sz="1800" b="1">
                <a:solidFill>
                  <a:schemeClr val="accent1"/>
                </a:solidFill>
                <a:latin typeface="Arial" panose="020B0604020202020204" pitchFamily="34" charset="0"/>
                <a:cs typeface="Arial" panose="020B0604020202020204" pitchFamily="34" charset="0"/>
              </a:rPr>
              <a:t> </a:t>
            </a:r>
            <a:r>
              <a:rPr lang="en-US" altLang="en-US" sz="1800">
                <a:latin typeface="Arial" panose="020B0604020202020204" pitchFamily="34" charset="0"/>
                <a:cs typeface="Arial" panose="020B0604020202020204" pitchFamily="34" charset="0"/>
              </a:rPr>
              <a:t>             = x(</a:t>
            </a:r>
            <a:r>
              <a:rPr lang="el-GR" altLang="en-US" sz="1800">
                <a:solidFill>
                  <a:srgbClr val="FF00FF"/>
                </a:solidFill>
                <a:latin typeface="Arial" panose="020B0604020202020204" pitchFamily="34" charset="0"/>
                <a:cs typeface="Arial" panose="020B0604020202020204" pitchFamily="34" charset="0"/>
              </a:rPr>
              <a:t>α</a:t>
            </a:r>
            <a:r>
              <a:rPr lang="en-US" altLang="en-US" sz="1800">
                <a:latin typeface="Arial" panose="020B0604020202020204" pitchFamily="34" charset="0"/>
                <a:cs typeface="Arial" panose="020B0604020202020204" pitchFamily="34" charset="0"/>
              </a:rPr>
              <a:t>) =  x1 + </a:t>
            </a:r>
            <a:r>
              <a:rPr lang="el-GR" altLang="en-US" sz="1800" b="1">
                <a:solidFill>
                  <a:srgbClr val="FF00FF"/>
                </a:solidFill>
                <a:latin typeface="Arial" panose="020B0604020202020204" pitchFamily="34" charset="0"/>
                <a:cs typeface="Arial" panose="020B0604020202020204" pitchFamily="34" charset="0"/>
              </a:rPr>
              <a:t>α</a:t>
            </a:r>
            <a:r>
              <a:rPr lang="el-GR" altLang="en-US" sz="1800" b="1">
                <a:latin typeface="Arial" panose="020B0604020202020204" pitchFamily="34" charset="0"/>
                <a:cs typeface="Arial" panose="020B0604020202020204" pitchFamily="34" charset="0"/>
              </a:rPr>
              <a:t> </a:t>
            </a:r>
            <a:r>
              <a:rPr lang="en-US" altLang="en-US" sz="1800">
                <a:latin typeface="Arial" panose="020B0604020202020204" pitchFamily="34" charset="0"/>
                <a:cs typeface="Arial" panose="020B0604020202020204" pitchFamily="34" charset="0"/>
              </a:rPr>
              <a:t>(x</a:t>
            </a:r>
            <a:r>
              <a:rPr lang="en-US" altLang="en-US" sz="1800" baseline="-25000">
                <a:latin typeface="Arial" panose="020B0604020202020204" pitchFamily="34" charset="0"/>
                <a:cs typeface="Arial" panose="020B0604020202020204" pitchFamily="34" charset="0"/>
              </a:rPr>
              <a:t>2 </a:t>
            </a:r>
            <a:r>
              <a:rPr lang="en-US" altLang="en-US" sz="1800">
                <a:latin typeface="Arial" panose="020B0604020202020204" pitchFamily="34" charset="0"/>
                <a:cs typeface="Arial" panose="020B0604020202020204" pitchFamily="34" charset="0"/>
              </a:rPr>
              <a:t>– x</a:t>
            </a:r>
            <a:r>
              <a:rPr lang="en-US" altLang="en-US" sz="1800" baseline="-25000">
                <a:latin typeface="Arial" panose="020B0604020202020204" pitchFamily="34" charset="0"/>
                <a:cs typeface="Arial" panose="020B0604020202020204" pitchFamily="34" charset="0"/>
              </a:rPr>
              <a:t>1</a:t>
            </a:r>
            <a:r>
              <a:rPr lang="en-US" altLang="en-US" sz="1800">
                <a:latin typeface="Arial" panose="020B0604020202020204" pitchFamily="34" charset="0"/>
                <a:cs typeface="Arial" panose="020B0604020202020204" pitchFamily="34" charset="0"/>
              </a:rPr>
              <a:t>)</a:t>
            </a:r>
            <a:endParaRPr lang="en-US" altLang="en-US" sz="2000">
              <a:latin typeface="Arial" panose="020B0604020202020204" pitchFamily="34" charset="0"/>
              <a:cs typeface="Arial" panose="020B0604020202020204" pitchFamily="34" charset="0"/>
            </a:endParaRPr>
          </a:p>
          <a:p>
            <a:pPr eaLnBrk="1" hangingPunct="1">
              <a:spcBef>
                <a:spcPct val="50000"/>
              </a:spcBef>
              <a:buClr>
                <a:schemeClr val="hlink"/>
              </a:buClr>
              <a:buSzPct val="55000"/>
            </a:pPr>
            <a:r>
              <a:rPr lang="en-US" altLang="en-US" sz="2000" b="1">
                <a:solidFill>
                  <a:schemeClr val="accent1"/>
                </a:solidFill>
                <a:latin typeface="Arial" panose="020B0604020202020204" pitchFamily="34" charset="0"/>
                <a:cs typeface="Arial" panose="020B0604020202020204" pitchFamily="34" charset="0"/>
              </a:rPr>
              <a:t>y</a:t>
            </a:r>
            <a:r>
              <a:rPr lang="en-US" altLang="en-US" sz="2000" b="1" baseline="-25000">
                <a:solidFill>
                  <a:schemeClr val="accent1"/>
                </a:solidFill>
                <a:latin typeface="Arial" panose="020B0604020202020204" pitchFamily="34" charset="0"/>
                <a:cs typeface="Arial" panose="020B0604020202020204" pitchFamily="34" charset="0"/>
              </a:rPr>
              <a:t>3</a:t>
            </a:r>
            <a:r>
              <a:rPr lang="en-US" altLang="en-US" sz="2000">
                <a:latin typeface="Arial" panose="020B0604020202020204" pitchFamily="34" charset="0"/>
                <a:cs typeface="Arial" panose="020B0604020202020204" pitchFamily="34" charset="0"/>
              </a:rPr>
              <a:t> =  </a:t>
            </a:r>
            <a:r>
              <a:rPr lang="en-US" altLang="en-US" sz="2000">
                <a:solidFill>
                  <a:srgbClr val="FF0000"/>
                </a:solidFill>
                <a:latin typeface="Arial" panose="020B0604020202020204" pitchFamily="34" charset="0"/>
                <a:cs typeface="Arial" panose="020B0604020202020204" pitchFamily="34" charset="0"/>
              </a:rPr>
              <a:t>y </a:t>
            </a:r>
            <a:r>
              <a:rPr lang="en-US" altLang="en-US" sz="2000" baseline="-25000">
                <a:solidFill>
                  <a:srgbClr val="FF0000"/>
                </a:solidFill>
                <a:latin typeface="Arial" panose="020B0604020202020204" pitchFamily="34" charset="0"/>
                <a:cs typeface="Arial" panose="020B0604020202020204" pitchFamily="34" charset="0"/>
              </a:rPr>
              <a:t>max</a:t>
            </a:r>
            <a:r>
              <a:rPr lang="en-US" altLang="en-US" sz="2000" baseline="-25000">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rPr>
              <a:t>= y(</a:t>
            </a:r>
            <a:r>
              <a:rPr lang="el-GR" altLang="en-US" sz="2000">
                <a:solidFill>
                  <a:srgbClr val="FF00FF"/>
                </a:solidFill>
                <a:latin typeface="Arial" panose="020B0604020202020204" pitchFamily="34" charset="0"/>
                <a:cs typeface="Arial" panose="020B0604020202020204" pitchFamily="34" charset="0"/>
              </a:rPr>
              <a:t>α</a:t>
            </a:r>
            <a:r>
              <a:rPr lang="en-US" altLang="en-US" sz="2000">
                <a:latin typeface="Arial" panose="020B0604020202020204" pitchFamily="34" charset="0"/>
                <a:cs typeface="Arial" panose="020B0604020202020204" pitchFamily="34" charset="0"/>
              </a:rPr>
              <a:t>) =  y</a:t>
            </a:r>
            <a:r>
              <a:rPr lang="en-US" altLang="en-US" sz="2000" baseline="-25000">
                <a:latin typeface="Arial" panose="020B0604020202020204" pitchFamily="34" charset="0"/>
                <a:cs typeface="Arial" panose="020B0604020202020204" pitchFamily="34" charset="0"/>
              </a:rPr>
              <a:t>1</a:t>
            </a:r>
            <a:r>
              <a:rPr lang="en-US" altLang="en-US" sz="2000">
                <a:latin typeface="Arial" panose="020B0604020202020204" pitchFamily="34" charset="0"/>
                <a:cs typeface="Arial" panose="020B0604020202020204" pitchFamily="34" charset="0"/>
              </a:rPr>
              <a:t> + </a:t>
            </a:r>
            <a:r>
              <a:rPr lang="el-GR" altLang="en-US" sz="2000" b="1">
                <a:solidFill>
                  <a:srgbClr val="FF00FF"/>
                </a:solidFill>
                <a:latin typeface="Arial" panose="020B0604020202020204" pitchFamily="34" charset="0"/>
                <a:cs typeface="Arial" panose="020B0604020202020204" pitchFamily="34" charset="0"/>
              </a:rPr>
              <a:t>α</a:t>
            </a:r>
            <a:r>
              <a:rPr lang="el-GR" altLang="en-US" sz="2000">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rPr>
              <a:t>(y</a:t>
            </a:r>
            <a:r>
              <a:rPr lang="en-US" altLang="en-US" sz="2000" baseline="-25000">
                <a:latin typeface="Arial" panose="020B0604020202020204" pitchFamily="34" charset="0"/>
                <a:cs typeface="Arial" panose="020B0604020202020204" pitchFamily="34" charset="0"/>
              </a:rPr>
              <a:t>2 </a:t>
            </a:r>
            <a:r>
              <a:rPr lang="en-US" altLang="en-US" sz="2000">
                <a:latin typeface="Arial" panose="020B0604020202020204" pitchFamily="34" charset="0"/>
                <a:cs typeface="Arial" panose="020B0604020202020204" pitchFamily="34" charset="0"/>
              </a:rPr>
              <a:t>–</a:t>
            </a:r>
            <a:r>
              <a:rPr lang="en-US" altLang="en-US" sz="2000" baseline="-25000">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rPr>
              <a:t>y</a:t>
            </a:r>
            <a:r>
              <a:rPr lang="en-US" altLang="en-US" sz="2000" baseline="-25000">
                <a:latin typeface="Arial" panose="020B0604020202020204" pitchFamily="34" charset="0"/>
                <a:cs typeface="Arial" panose="020B0604020202020204" pitchFamily="34" charset="0"/>
              </a:rPr>
              <a:t>1</a:t>
            </a:r>
            <a:r>
              <a:rPr lang="en-US" altLang="en-US" sz="2000">
                <a:latin typeface="Arial" panose="020B0604020202020204" pitchFamily="34" charset="0"/>
                <a:cs typeface="Arial" panose="020B0604020202020204" pitchFamily="34" charset="0"/>
              </a:rPr>
              <a:t>)</a:t>
            </a:r>
          </a:p>
          <a:p>
            <a:pPr eaLnBrk="1" hangingPunct="1">
              <a:spcBef>
                <a:spcPct val="50000"/>
              </a:spcBef>
              <a:buClr>
                <a:schemeClr val="hlink"/>
              </a:buClr>
              <a:buSzPct val="55000"/>
            </a:pPr>
            <a:r>
              <a:rPr lang="el-GR" altLang="en-US" sz="1800" b="1">
                <a:solidFill>
                  <a:srgbClr val="FF00FF"/>
                </a:solidFill>
                <a:latin typeface="Arial" panose="020B0604020202020204" pitchFamily="34" charset="0"/>
                <a:cs typeface="Arial" panose="020B0604020202020204" pitchFamily="34" charset="0"/>
              </a:rPr>
              <a:t>α</a:t>
            </a:r>
            <a:r>
              <a:rPr lang="en-US" altLang="en-US" sz="1800">
                <a:solidFill>
                  <a:srgbClr val="FF00FF"/>
                </a:solidFill>
                <a:latin typeface="Arial" panose="020B0604020202020204" pitchFamily="34" charset="0"/>
                <a:cs typeface="Arial" panose="020B0604020202020204" pitchFamily="34" charset="0"/>
              </a:rPr>
              <a:t> </a:t>
            </a:r>
            <a:r>
              <a:rPr lang="en-US" altLang="en-US" sz="1800">
                <a:latin typeface="Arial" panose="020B0604020202020204" pitchFamily="34" charset="0"/>
                <a:cs typeface="Arial" panose="020B0604020202020204" pitchFamily="34" charset="0"/>
              </a:rPr>
              <a:t>= </a:t>
            </a:r>
            <a:r>
              <a:rPr lang="en-US" altLang="en-US" sz="1800" b="1">
                <a:latin typeface="Arial" panose="020B0604020202020204" pitchFamily="34" charset="0"/>
                <a:cs typeface="Arial" panose="020B0604020202020204" pitchFamily="34" charset="0"/>
              </a:rPr>
              <a:t>(y</a:t>
            </a:r>
            <a:r>
              <a:rPr lang="en-US" altLang="en-US" sz="1800" b="1" baseline="-25000">
                <a:latin typeface="Arial" panose="020B0604020202020204" pitchFamily="34" charset="0"/>
                <a:cs typeface="Arial" panose="020B0604020202020204" pitchFamily="34" charset="0"/>
              </a:rPr>
              <a:t>2 </a:t>
            </a:r>
            <a:r>
              <a:rPr lang="en-US" altLang="en-US" sz="1800" b="1">
                <a:latin typeface="Arial" panose="020B0604020202020204" pitchFamily="34" charset="0"/>
                <a:cs typeface="Arial" panose="020B0604020202020204" pitchFamily="34" charset="0"/>
              </a:rPr>
              <a:t>–</a:t>
            </a:r>
            <a:r>
              <a:rPr lang="en-US" altLang="en-US" sz="1800" b="1" baseline="-25000">
                <a:latin typeface="Arial" panose="020B0604020202020204" pitchFamily="34" charset="0"/>
                <a:cs typeface="Arial" panose="020B0604020202020204" pitchFamily="34" charset="0"/>
              </a:rPr>
              <a:t> </a:t>
            </a:r>
            <a:r>
              <a:rPr lang="en-US" altLang="en-US" sz="1800" b="1">
                <a:latin typeface="Arial" panose="020B0604020202020204" pitchFamily="34" charset="0"/>
                <a:cs typeface="Arial" panose="020B0604020202020204" pitchFamily="34" charset="0"/>
              </a:rPr>
              <a:t>y</a:t>
            </a:r>
            <a:r>
              <a:rPr lang="en-US" altLang="en-US" sz="1800" b="1" baseline="-25000">
                <a:latin typeface="Arial" panose="020B0604020202020204" pitchFamily="34" charset="0"/>
                <a:cs typeface="Arial" panose="020B0604020202020204" pitchFamily="34" charset="0"/>
              </a:rPr>
              <a:t>1</a:t>
            </a:r>
            <a:r>
              <a:rPr lang="en-US" altLang="en-US" sz="1800" b="1">
                <a:latin typeface="Arial" panose="020B0604020202020204" pitchFamily="34" charset="0"/>
                <a:cs typeface="Arial" panose="020B0604020202020204" pitchFamily="34" charset="0"/>
              </a:rPr>
              <a:t>)</a:t>
            </a:r>
            <a:r>
              <a:rPr lang="en-US" altLang="en-US" sz="1800" b="1">
                <a:solidFill>
                  <a:srgbClr val="FF00FF"/>
                </a:solidFill>
                <a:latin typeface="Arial" panose="020B0604020202020204" pitchFamily="34" charset="0"/>
                <a:cs typeface="Arial" panose="020B0604020202020204" pitchFamily="34" charset="0"/>
              </a:rPr>
              <a:t> / </a:t>
            </a:r>
            <a:r>
              <a:rPr lang="en-US" altLang="en-US" sz="1800" b="1">
                <a:latin typeface="Arial" panose="020B0604020202020204" pitchFamily="34" charset="0"/>
                <a:cs typeface="Arial" panose="020B0604020202020204" pitchFamily="34" charset="0"/>
              </a:rPr>
              <a:t>(</a:t>
            </a:r>
            <a:r>
              <a:rPr lang="en-US" altLang="en-US" sz="1800" b="1">
                <a:solidFill>
                  <a:srgbClr val="FF0000"/>
                </a:solidFill>
                <a:latin typeface="Arial" panose="020B0604020202020204" pitchFamily="34" charset="0"/>
                <a:cs typeface="Arial" panose="020B0604020202020204" pitchFamily="34" charset="0"/>
              </a:rPr>
              <a:t>y</a:t>
            </a:r>
            <a:r>
              <a:rPr lang="en-US" altLang="en-US" sz="1800" b="1" baseline="-25000">
                <a:solidFill>
                  <a:srgbClr val="FF0000"/>
                </a:solidFill>
                <a:latin typeface="Arial" panose="020B0604020202020204" pitchFamily="34" charset="0"/>
                <a:cs typeface="Arial" panose="020B0604020202020204" pitchFamily="34" charset="0"/>
              </a:rPr>
              <a:t>max</a:t>
            </a:r>
            <a:r>
              <a:rPr lang="en-US" altLang="en-US" sz="1800" b="1" baseline="-25000">
                <a:solidFill>
                  <a:srgbClr val="FF00FF"/>
                </a:solidFill>
                <a:latin typeface="Arial" panose="020B0604020202020204" pitchFamily="34" charset="0"/>
                <a:cs typeface="Arial" panose="020B0604020202020204" pitchFamily="34" charset="0"/>
              </a:rPr>
              <a:t> </a:t>
            </a:r>
            <a:r>
              <a:rPr lang="en-US" altLang="en-US" sz="1800" b="1">
                <a:latin typeface="Arial" panose="020B0604020202020204" pitchFamily="34" charset="0"/>
                <a:cs typeface="Arial" panose="020B0604020202020204" pitchFamily="34" charset="0"/>
              </a:rPr>
              <a:t>–</a:t>
            </a:r>
            <a:r>
              <a:rPr lang="en-US" altLang="en-US" sz="1800" b="1" baseline="-25000">
                <a:latin typeface="Arial" panose="020B0604020202020204" pitchFamily="34" charset="0"/>
                <a:cs typeface="Arial" panose="020B0604020202020204" pitchFamily="34" charset="0"/>
              </a:rPr>
              <a:t> </a:t>
            </a:r>
            <a:r>
              <a:rPr lang="en-US" altLang="en-US" sz="1800" b="1">
                <a:latin typeface="Arial" panose="020B0604020202020204" pitchFamily="34" charset="0"/>
                <a:cs typeface="Arial" panose="020B0604020202020204" pitchFamily="34" charset="0"/>
              </a:rPr>
              <a:t>y</a:t>
            </a:r>
            <a:r>
              <a:rPr lang="en-US" altLang="en-US" sz="1800" b="1" baseline="-25000">
                <a:latin typeface="Arial" panose="020B0604020202020204" pitchFamily="34" charset="0"/>
                <a:cs typeface="Arial" panose="020B0604020202020204" pitchFamily="34" charset="0"/>
              </a:rPr>
              <a:t>1</a:t>
            </a:r>
            <a:r>
              <a:rPr lang="en-US" altLang="en-US" sz="1800" b="1">
                <a:latin typeface="Arial" panose="020B0604020202020204" pitchFamily="34" charset="0"/>
                <a:cs typeface="Arial" panose="020B0604020202020204" pitchFamily="34" charset="0"/>
              </a:rPr>
              <a:t>)</a:t>
            </a:r>
            <a:r>
              <a:rPr lang="en-US" altLang="en-US" sz="1800">
                <a:latin typeface="Arial" panose="020B0604020202020204" pitchFamily="34" charset="0"/>
                <a:cs typeface="Arial" panose="020B0604020202020204" pitchFamily="34" charset="0"/>
              </a:rPr>
              <a:t> </a:t>
            </a:r>
          </a:p>
        </p:txBody>
      </p:sp>
      <p:pic>
        <p:nvPicPr>
          <p:cNvPr id="296967" name="Picture 5" descr="C:\BOOK\OpenGL\Paul Final\jpeg_new\AN08F17.jpg">
            <a:extLst>
              <a:ext uri="{FF2B5EF4-FFF2-40B4-BE49-F238E27FC236}">
                <a16:creationId xmlns:a16="http://schemas.microsoft.com/office/drawing/2014/main" id="{0FDD704C-F7F4-9AB1-9577-6F7844DE1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1069" b="5344"/>
          <a:stretch>
            <a:fillRect/>
          </a:stretch>
        </p:blipFill>
        <p:spPr bwMode="auto">
          <a:xfrm>
            <a:off x="381000" y="5691188"/>
            <a:ext cx="5562600"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70" name="Rectangle 10">
            <a:extLst>
              <a:ext uri="{FF2B5EF4-FFF2-40B4-BE49-F238E27FC236}">
                <a16:creationId xmlns:a16="http://schemas.microsoft.com/office/drawing/2014/main" id="{0F64BFD4-7740-4F83-127A-25CCC92DE2E0}"/>
              </a:ext>
            </a:extLst>
          </p:cNvPr>
          <p:cNvSpPr>
            <a:spLocks noChangeArrowheads="1"/>
          </p:cNvSpPr>
          <p:nvPr/>
        </p:nvSpPr>
        <p:spPr bwMode="auto">
          <a:xfrm>
            <a:off x="1600200" y="3810000"/>
            <a:ext cx="1035050" cy="36671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b="1"/>
              <a:t>(</a:t>
            </a:r>
            <a:r>
              <a:rPr lang="en-US" altLang="en-US" sz="1800" b="1">
                <a:solidFill>
                  <a:schemeClr val="accent1"/>
                </a:solidFill>
              </a:rPr>
              <a:t>x</a:t>
            </a:r>
            <a:r>
              <a:rPr lang="en-US" altLang="en-US" sz="1800" b="1" baseline="-25000">
                <a:solidFill>
                  <a:schemeClr val="accent1"/>
                </a:solidFill>
              </a:rPr>
              <a:t>3</a:t>
            </a:r>
            <a:r>
              <a:rPr lang="en-US" altLang="en-US" sz="1800" b="1"/>
              <a:t>,</a:t>
            </a:r>
            <a:r>
              <a:rPr lang="en-US" altLang="en-US" sz="1800" b="1">
                <a:solidFill>
                  <a:schemeClr val="accent1"/>
                </a:solidFill>
              </a:rPr>
              <a:t> </a:t>
            </a:r>
            <a:r>
              <a:rPr lang="en-US" altLang="en-US" sz="1800" b="1">
                <a:solidFill>
                  <a:srgbClr val="FF0000"/>
                </a:solidFill>
              </a:rPr>
              <a:t>y</a:t>
            </a:r>
            <a:r>
              <a:rPr lang="en-US" altLang="en-US" sz="1800" b="1" baseline="-25000">
                <a:solidFill>
                  <a:srgbClr val="FF0000"/>
                </a:solidFill>
              </a:rPr>
              <a:t>max</a:t>
            </a:r>
            <a:r>
              <a:rPr lang="en-US" altLang="en-US" sz="1800" b="1"/>
              <a:t>)</a:t>
            </a:r>
          </a:p>
        </p:txBody>
      </p:sp>
      <p:graphicFrame>
        <p:nvGraphicFramePr>
          <p:cNvPr id="59401" name="Object 11">
            <a:extLst>
              <a:ext uri="{FF2B5EF4-FFF2-40B4-BE49-F238E27FC236}">
                <a16:creationId xmlns:a16="http://schemas.microsoft.com/office/drawing/2014/main" id="{DB12730B-FC63-7913-6094-BA6361383FFE}"/>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59401" name="Object 11">
                        <a:extLst>
                          <a:ext uri="{FF2B5EF4-FFF2-40B4-BE49-F238E27FC236}">
                            <a16:creationId xmlns:a16="http://schemas.microsoft.com/office/drawing/2014/main" id="{DB12730B-FC63-7913-6094-BA6361383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8">
            <a:extLst>
              <a:ext uri="{FF2B5EF4-FFF2-40B4-BE49-F238E27FC236}">
                <a16:creationId xmlns:a16="http://schemas.microsoft.com/office/drawing/2014/main" id="{31731183-8981-9C9A-D7A4-300DFBC8E57B}"/>
              </a:ext>
            </a:extLst>
          </p:cNvPr>
          <p:cNvSpPr>
            <a:spLocks noChangeArrowheads="1"/>
          </p:cNvSpPr>
          <p:nvPr/>
        </p:nvSpPr>
        <p:spPr bwMode="auto">
          <a:xfrm>
            <a:off x="3829050" y="4133850"/>
            <a:ext cx="536416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Clr>
                <a:schemeClr val="hlink"/>
              </a:buClr>
              <a:buSzPct val="55000"/>
            </a:pPr>
            <a:r>
              <a:rPr lang="en-US" altLang="en-US" sz="1800" b="1">
                <a:latin typeface="Arial" panose="020B0604020202020204" pitchFamily="34" charset="0"/>
                <a:cs typeface="Arial" panose="020B0604020202020204" pitchFamily="34" charset="0"/>
              </a:rPr>
              <a:t>     Knowing </a:t>
            </a:r>
            <a:r>
              <a:rPr lang="el-GR" altLang="en-US" sz="2000" b="1">
                <a:solidFill>
                  <a:srgbClr val="FF00FF"/>
                </a:solidFill>
                <a:latin typeface="Arial" panose="020B0604020202020204" pitchFamily="34" charset="0"/>
                <a:cs typeface="Arial" panose="020B0604020202020204" pitchFamily="34" charset="0"/>
              </a:rPr>
              <a:t>α</a:t>
            </a:r>
            <a:r>
              <a:rPr lang="en-US" altLang="en-US" sz="1800">
                <a:latin typeface="Arial" panose="020B0604020202020204" pitchFamily="34" charset="0"/>
                <a:cs typeface="Arial" panose="020B0604020202020204" pitchFamily="34" charset="0"/>
              </a:rPr>
              <a:t> </a:t>
            </a:r>
            <a:r>
              <a:rPr lang="en-US" altLang="en-US" sz="1800" b="1">
                <a:latin typeface="Arial" panose="020B0604020202020204" pitchFamily="34" charset="0"/>
                <a:cs typeface="Arial" panose="020B0604020202020204" pitchFamily="34" charset="0"/>
              </a:rPr>
              <a:t>allows us to get </a:t>
            </a:r>
            <a:r>
              <a:rPr lang="en-US" altLang="en-US" sz="1800" b="1">
                <a:solidFill>
                  <a:srgbClr val="34EC57"/>
                </a:solidFill>
                <a:latin typeface="Arial" panose="020B0604020202020204" pitchFamily="34" charset="0"/>
                <a:cs typeface="Arial" panose="020B0604020202020204" pitchFamily="34" charset="0"/>
              </a:rPr>
              <a:t>x </a:t>
            </a:r>
            <a:r>
              <a:rPr lang="en-US" altLang="en-US" sz="1800" b="1">
                <a:latin typeface="Arial" panose="020B0604020202020204" pitchFamily="34" charset="0"/>
                <a:cs typeface="Arial" panose="020B0604020202020204" pitchFamily="34" charset="0"/>
              </a:rPr>
              <a:t>coordinate of   </a:t>
            </a:r>
          </a:p>
          <a:p>
            <a:pPr eaLnBrk="1" hangingPunct="1">
              <a:spcBef>
                <a:spcPct val="50000"/>
              </a:spcBef>
              <a:buClr>
                <a:schemeClr val="hlink"/>
              </a:buClr>
              <a:buSzPct val="55000"/>
            </a:pPr>
            <a:r>
              <a:rPr lang="en-US" altLang="en-US" sz="1800" b="1">
                <a:latin typeface="Arial" panose="020B0604020202020204" pitchFamily="34" charset="0"/>
                <a:cs typeface="Arial" panose="020B0604020202020204" pitchFamily="34" charset="0"/>
              </a:rPr>
              <a:t>     the </a:t>
            </a:r>
            <a:r>
              <a:rPr lang="en-US" altLang="en-US" sz="1800" b="1">
                <a:solidFill>
                  <a:srgbClr val="FF0000"/>
                </a:solidFill>
                <a:latin typeface="Arial" panose="020B0604020202020204" pitchFamily="34" charset="0"/>
                <a:cs typeface="Arial" panose="020B0604020202020204" pitchFamily="34" charset="0"/>
              </a:rPr>
              <a:t>intersection</a:t>
            </a:r>
            <a:r>
              <a:rPr lang="en-US" altLang="en-US" sz="1800" b="1">
                <a:latin typeface="Arial" panose="020B0604020202020204" pitchFamily="34" charset="0"/>
                <a:cs typeface="Arial" panose="020B0604020202020204" pitchFamily="34" charset="0"/>
              </a:rPr>
              <a:t> point:</a:t>
            </a:r>
            <a:endParaRPr lang="en-US" altLang="en-US" sz="1800">
              <a:latin typeface="Arial" panose="020B0604020202020204" pitchFamily="34" charset="0"/>
              <a:cs typeface="Arial" panose="020B0604020202020204" pitchFamily="34" charset="0"/>
            </a:endParaRPr>
          </a:p>
          <a:p>
            <a:pPr eaLnBrk="1" hangingPunct="1">
              <a:spcBef>
                <a:spcPct val="50000"/>
              </a:spcBef>
              <a:buClr>
                <a:schemeClr val="hlink"/>
              </a:buClr>
              <a:buSzPct val="55000"/>
            </a:pPr>
            <a:r>
              <a:rPr lang="en-US" altLang="en-US" sz="1800">
                <a:latin typeface="Arial" panose="020B0604020202020204" pitchFamily="34" charset="0"/>
                <a:cs typeface="Arial" panose="020B0604020202020204" pitchFamily="34" charset="0"/>
              </a:rPr>
              <a:t>        </a:t>
            </a:r>
            <a:r>
              <a:rPr lang="en-US" altLang="en-US" sz="1800" b="1">
                <a:solidFill>
                  <a:schemeClr val="accent1"/>
                </a:solidFill>
                <a:latin typeface="Arial" panose="020B0604020202020204" pitchFamily="34" charset="0"/>
                <a:cs typeface="Arial" panose="020B0604020202020204" pitchFamily="34" charset="0"/>
              </a:rPr>
              <a:t> x</a:t>
            </a:r>
            <a:r>
              <a:rPr lang="en-US" altLang="en-US" sz="1800" b="1" baseline="-25000">
                <a:solidFill>
                  <a:schemeClr val="accent1"/>
                </a:solidFill>
                <a:latin typeface="Arial" panose="020B0604020202020204" pitchFamily="34" charset="0"/>
                <a:cs typeface="Arial" panose="020B0604020202020204" pitchFamily="34" charset="0"/>
              </a:rPr>
              <a:t>3</a:t>
            </a:r>
            <a:r>
              <a:rPr lang="en-US" altLang="en-US" sz="1800" b="1">
                <a:solidFill>
                  <a:schemeClr val="accent1"/>
                </a:solidFill>
                <a:latin typeface="Arial" panose="020B0604020202020204" pitchFamily="34" charset="0"/>
                <a:cs typeface="Arial" panose="020B0604020202020204" pitchFamily="34" charset="0"/>
              </a:rPr>
              <a:t> </a:t>
            </a:r>
            <a:r>
              <a:rPr lang="en-US" altLang="en-US" sz="1800">
                <a:latin typeface="Arial" panose="020B0604020202020204" pitchFamily="34" charset="0"/>
                <a:cs typeface="Arial" panose="020B0604020202020204" pitchFamily="34" charset="0"/>
              </a:rPr>
              <a:t>   =  x</a:t>
            </a:r>
            <a:r>
              <a:rPr lang="en-US" altLang="en-US" sz="1800" baseline="-25000">
                <a:latin typeface="Arial" panose="020B0604020202020204" pitchFamily="34" charset="0"/>
                <a:cs typeface="Arial" panose="020B0604020202020204" pitchFamily="34" charset="0"/>
              </a:rPr>
              <a:t>1</a:t>
            </a:r>
            <a:r>
              <a:rPr lang="en-US" altLang="en-US" sz="1800">
                <a:latin typeface="Arial" panose="020B0604020202020204" pitchFamily="34" charset="0"/>
                <a:cs typeface="Arial" panose="020B0604020202020204" pitchFamily="34" charset="0"/>
              </a:rPr>
              <a:t> +</a:t>
            </a:r>
            <a:r>
              <a:rPr lang="en-US" altLang="en-US" sz="1800" b="1">
                <a:latin typeface="Arial" panose="020B0604020202020204" pitchFamily="34" charset="0"/>
                <a:cs typeface="Arial" panose="020B0604020202020204" pitchFamily="34" charset="0"/>
              </a:rPr>
              <a:t> </a:t>
            </a:r>
            <a:r>
              <a:rPr lang="el-GR" altLang="en-US" sz="1800" b="1">
                <a:solidFill>
                  <a:srgbClr val="FF00FF"/>
                </a:solidFill>
                <a:latin typeface="Arial" panose="020B0604020202020204" pitchFamily="34" charset="0"/>
                <a:cs typeface="Arial" panose="020B0604020202020204" pitchFamily="34" charset="0"/>
              </a:rPr>
              <a:t>α</a:t>
            </a:r>
            <a:r>
              <a:rPr lang="el-GR" altLang="en-US" sz="1800">
                <a:latin typeface="Arial" panose="020B0604020202020204" pitchFamily="34" charset="0"/>
                <a:cs typeface="Arial" panose="020B0604020202020204" pitchFamily="34" charset="0"/>
              </a:rPr>
              <a:t> </a:t>
            </a:r>
            <a:r>
              <a:rPr lang="en-US" altLang="en-US" sz="1800">
                <a:latin typeface="Arial" panose="020B0604020202020204" pitchFamily="34" charset="0"/>
                <a:cs typeface="Arial" panose="020B0604020202020204" pitchFamily="34" charset="0"/>
              </a:rPr>
              <a:t>(x</a:t>
            </a:r>
            <a:r>
              <a:rPr lang="en-US" altLang="en-US" sz="1800" baseline="-25000">
                <a:latin typeface="Arial" panose="020B0604020202020204" pitchFamily="34" charset="0"/>
                <a:cs typeface="Arial" panose="020B0604020202020204" pitchFamily="34" charset="0"/>
              </a:rPr>
              <a:t>2</a:t>
            </a:r>
            <a:r>
              <a:rPr lang="en-US" altLang="en-US" sz="1800">
                <a:latin typeface="Arial" panose="020B0604020202020204" pitchFamily="34" charset="0"/>
                <a:cs typeface="Arial" panose="020B0604020202020204" pitchFamily="34" charset="0"/>
              </a:rPr>
              <a:t> – x</a:t>
            </a:r>
            <a:r>
              <a:rPr lang="en-US" altLang="en-US" sz="1800" baseline="-25000">
                <a:latin typeface="Arial" panose="020B0604020202020204" pitchFamily="34" charset="0"/>
                <a:cs typeface="Arial" panose="020B0604020202020204" pitchFamily="34" charset="0"/>
              </a:rPr>
              <a:t>1</a:t>
            </a:r>
            <a:r>
              <a:rPr lang="en-US" altLang="en-US" sz="1800">
                <a:latin typeface="Arial" panose="020B0604020202020204" pitchFamily="34" charset="0"/>
                <a:cs typeface="Arial" panose="020B0604020202020204" pitchFamily="34" charset="0"/>
              </a:rPr>
              <a:t>) =</a:t>
            </a:r>
          </a:p>
          <a:p>
            <a:pPr eaLnBrk="1" hangingPunct="1">
              <a:spcBef>
                <a:spcPct val="50000"/>
              </a:spcBef>
              <a:buClr>
                <a:schemeClr val="hlink"/>
              </a:buClr>
              <a:buSzPct val="55000"/>
            </a:pPr>
            <a:r>
              <a:rPr lang="en-US" altLang="en-US" sz="1800">
                <a:latin typeface="Arial" panose="020B0604020202020204" pitchFamily="34" charset="0"/>
                <a:cs typeface="Arial" panose="020B0604020202020204" pitchFamily="34" charset="0"/>
              </a:rPr>
              <a:t>                  = x</a:t>
            </a:r>
            <a:r>
              <a:rPr lang="en-US" altLang="en-US" sz="1800" baseline="-25000">
                <a:latin typeface="Arial" panose="020B0604020202020204" pitchFamily="34" charset="0"/>
                <a:cs typeface="Arial" panose="020B0604020202020204" pitchFamily="34" charset="0"/>
              </a:rPr>
              <a:t>1</a:t>
            </a:r>
            <a:r>
              <a:rPr lang="en-US" altLang="en-US" sz="1800">
                <a:latin typeface="Arial" panose="020B0604020202020204" pitchFamily="34" charset="0"/>
                <a:cs typeface="Arial" panose="020B0604020202020204" pitchFamily="34" charset="0"/>
              </a:rPr>
              <a:t> + </a:t>
            </a:r>
            <a:r>
              <a:rPr lang="en-US" altLang="en-US" sz="1800" b="1">
                <a:solidFill>
                  <a:srgbClr val="FF00FF"/>
                </a:solidFill>
                <a:latin typeface="Arial" panose="020B0604020202020204" pitchFamily="34" charset="0"/>
                <a:cs typeface="Arial" panose="020B0604020202020204" pitchFamily="34" charset="0"/>
              </a:rPr>
              <a:t>(y</a:t>
            </a:r>
            <a:r>
              <a:rPr lang="en-US" altLang="en-US" sz="1800" b="1" baseline="-25000">
                <a:solidFill>
                  <a:srgbClr val="FF00FF"/>
                </a:solidFill>
                <a:latin typeface="Arial" panose="020B0604020202020204" pitchFamily="34" charset="0"/>
                <a:cs typeface="Arial" panose="020B0604020202020204" pitchFamily="34" charset="0"/>
              </a:rPr>
              <a:t>2</a:t>
            </a:r>
            <a:r>
              <a:rPr lang="en-US" altLang="en-US" sz="1800" b="1">
                <a:solidFill>
                  <a:srgbClr val="FF00FF"/>
                </a:solidFill>
                <a:latin typeface="Arial" panose="020B0604020202020204" pitchFamily="34" charset="0"/>
                <a:cs typeface="Arial" panose="020B0604020202020204" pitchFamily="34" charset="0"/>
              </a:rPr>
              <a:t> – y</a:t>
            </a:r>
            <a:r>
              <a:rPr lang="en-US" altLang="en-US" sz="1800" b="1" baseline="-25000">
                <a:solidFill>
                  <a:srgbClr val="FF00FF"/>
                </a:solidFill>
                <a:latin typeface="Arial" panose="020B0604020202020204" pitchFamily="34" charset="0"/>
                <a:cs typeface="Arial" panose="020B0604020202020204" pitchFamily="34" charset="0"/>
              </a:rPr>
              <a:t>1</a:t>
            </a:r>
            <a:r>
              <a:rPr lang="en-US" altLang="en-US" sz="1800" b="1">
                <a:solidFill>
                  <a:srgbClr val="FF00FF"/>
                </a:solidFill>
                <a:latin typeface="Arial" panose="020B0604020202020204" pitchFamily="34" charset="0"/>
                <a:cs typeface="Arial" panose="020B0604020202020204" pitchFamily="34" charset="0"/>
              </a:rPr>
              <a:t>) / (y</a:t>
            </a:r>
            <a:r>
              <a:rPr lang="en-US" altLang="en-US" sz="1800" b="1" baseline="-25000">
                <a:solidFill>
                  <a:srgbClr val="FF00FF"/>
                </a:solidFill>
                <a:latin typeface="Arial" panose="020B0604020202020204" pitchFamily="34" charset="0"/>
                <a:cs typeface="Arial" panose="020B0604020202020204" pitchFamily="34" charset="0"/>
              </a:rPr>
              <a:t>max</a:t>
            </a:r>
            <a:r>
              <a:rPr lang="en-US" altLang="en-US" sz="1800" b="1">
                <a:solidFill>
                  <a:srgbClr val="FF00FF"/>
                </a:solidFill>
                <a:latin typeface="Arial" panose="020B0604020202020204" pitchFamily="34" charset="0"/>
                <a:cs typeface="Arial" panose="020B0604020202020204" pitchFamily="34" charset="0"/>
              </a:rPr>
              <a:t> – y</a:t>
            </a:r>
            <a:r>
              <a:rPr lang="en-US" altLang="en-US" sz="1800" b="1" baseline="-25000">
                <a:solidFill>
                  <a:srgbClr val="FF00FF"/>
                </a:solidFill>
                <a:latin typeface="Arial" panose="020B0604020202020204" pitchFamily="34" charset="0"/>
                <a:cs typeface="Arial" panose="020B0604020202020204" pitchFamily="34" charset="0"/>
              </a:rPr>
              <a:t>1</a:t>
            </a:r>
            <a:r>
              <a:rPr lang="en-US" altLang="en-US" sz="1800" b="1">
                <a:solidFill>
                  <a:srgbClr val="FF00FF"/>
                </a:solidFill>
                <a:latin typeface="Arial" panose="020B0604020202020204" pitchFamily="34" charset="0"/>
                <a:cs typeface="Arial" panose="020B0604020202020204" pitchFamily="34" charset="0"/>
              </a:rPr>
              <a:t>)</a:t>
            </a:r>
            <a:r>
              <a:rPr lang="el-GR" altLang="en-US" sz="1800">
                <a:latin typeface="Arial" panose="020B0604020202020204" pitchFamily="34" charset="0"/>
                <a:cs typeface="Arial" panose="020B0604020202020204" pitchFamily="34" charset="0"/>
              </a:rPr>
              <a:t> </a:t>
            </a:r>
            <a:r>
              <a:rPr lang="en-US" altLang="en-US" sz="1800">
                <a:latin typeface="Arial" panose="020B0604020202020204" pitchFamily="34" charset="0"/>
                <a:cs typeface="Arial" panose="020B0604020202020204" pitchFamily="34" charset="0"/>
              </a:rPr>
              <a:t>(x</a:t>
            </a:r>
            <a:r>
              <a:rPr lang="en-US" altLang="en-US" sz="1800" baseline="-25000">
                <a:latin typeface="Arial" panose="020B0604020202020204" pitchFamily="34" charset="0"/>
                <a:cs typeface="Arial" panose="020B0604020202020204" pitchFamily="34" charset="0"/>
              </a:rPr>
              <a:t>2</a:t>
            </a:r>
            <a:r>
              <a:rPr lang="en-US" altLang="en-US" sz="1800">
                <a:latin typeface="Arial" panose="020B0604020202020204" pitchFamily="34" charset="0"/>
                <a:cs typeface="Arial" panose="020B0604020202020204" pitchFamily="34" charset="0"/>
              </a:rPr>
              <a:t> – x</a:t>
            </a:r>
            <a:r>
              <a:rPr lang="en-US" altLang="en-US" sz="1800" baseline="-25000">
                <a:latin typeface="Arial" panose="020B0604020202020204" pitchFamily="34" charset="0"/>
                <a:cs typeface="Arial" panose="020B0604020202020204" pitchFamily="34" charset="0"/>
              </a:rPr>
              <a:t>1</a:t>
            </a:r>
            <a:r>
              <a:rPr lang="en-US" altLang="en-US" sz="1800">
                <a:latin typeface="Arial" panose="020B0604020202020204" pitchFamily="34" charset="0"/>
                <a:cs typeface="Arial" panose="020B0604020202020204" pitchFamily="34" charset="0"/>
              </a:rPr>
              <a:t>) </a:t>
            </a:r>
          </a:p>
          <a:p>
            <a:pPr eaLnBrk="1" hangingPunct="1">
              <a:spcBef>
                <a:spcPct val="50000"/>
              </a:spcBef>
              <a:buClr>
                <a:schemeClr val="hlink"/>
              </a:buClr>
              <a:buSzPct val="55000"/>
            </a:pPr>
            <a:endParaRPr lang="en-US" altLang="en-US" sz="180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6967"/>
                                        </p:tgtEl>
                                        <p:attrNameLst>
                                          <p:attrName>style.visibility</p:attrName>
                                        </p:attrNameLst>
                                      </p:cBhvr>
                                      <p:to>
                                        <p:strVal val="visible"/>
                                      </p:to>
                                    </p:set>
                                    <p:animEffect transition="in" filter="diamond(in)">
                                      <p:cBhvr>
                                        <p:cTn id="7" dur="2000"/>
                                        <p:tgtEl>
                                          <p:spTgt spid="2969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96970"/>
                                        </p:tgtEl>
                                        <p:attrNameLst>
                                          <p:attrName>style.visibility</p:attrName>
                                        </p:attrNameLst>
                                      </p:cBhvr>
                                      <p:to>
                                        <p:strVal val="visible"/>
                                      </p:to>
                                    </p:set>
                                    <p:animEffect transition="in" filter="diamond(in)">
                                      <p:cBhvr>
                                        <p:cTn id="12" dur="2000"/>
                                        <p:tgtEl>
                                          <p:spTgt spid="2969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amond(in)">
                                      <p:cBhvr>
                                        <p:cTn id="17" dur="2000"/>
                                        <p:tgtEl>
                                          <p:spTgt spid="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diamond(in)">
                                      <p:cBhvr>
                                        <p:cTn id="22" dur="2000"/>
                                        <p:tgtEl>
                                          <p:spTgt spid="7">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p:cTn id="27"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28"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29" dur="1000"/>
                                        <p:tgtEl>
                                          <p:spTgt spid="9">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 calcmode="lin" valueType="num">
                                      <p:cBhvr>
                                        <p:cTn id="34"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35"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36" dur="1000"/>
                                        <p:tgtEl>
                                          <p:spTgt spid="9">
                                            <p:txEl>
                                              <p:pRg st="1" end="1"/>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5" presetClass="entr" presetSubtype="0" fill="hold"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anim calcmode="lin" valueType="num">
                                      <p:cBhvr>
                                        <p:cTn id="41" dur="10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42" dur="10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43" dur="1000"/>
                                        <p:tgtEl>
                                          <p:spTgt spid="9">
                                            <p:txEl>
                                              <p:pRg st="2" end="2"/>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5" presetClass="entr" presetSubtype="0" fill="hold" nodeType="clickEffect">
                                  <p:stCondLst>
                                    <p:cond delay="0"/>
                                  </p:stCondLst>
                                  <p:childTnLst>
                                    <p:set>
                                      <p:cBhvr>
                                        <p:cTn id="47" dur="1" fill="hold">
                                          <p:stCondLst>
                                            <p:cond delay="0"/>
                                          </p:stCondLst>
                                        </p:cTn>
                                        <p:tgtEl>
                                          <p:spTgt spid="9">
                                            <p:txEl>
                                              <p:pRg st="3" end="3"/>
                                            </p:txEl>
                                          </p:spTgt>
                                        </p:tgtEl>
                                        <p:attrNameLst>
                                          <p:attrName>style.visibility</p:attrName>
                                        </p:attrNameLst>
                                      </p:cBhvr>
                                      <p:to>
                                        <p:strVal val="visible"/>
                                      </p:to>
                                    </p:set>
                                    <p:anim calcmode="lin" valueType="num">
                                      <p:cBhvr>
                                        <p:cTn id="48" dur="1000" fill="hold"/>
                                        <p:tgtEl>
                                          <p:spTgt spid="9">
                                            <p:txEl>
                                              <p:pRg st="3" end="3"/>
                                            </p:txEl>
                                          </p:spTgt>
                                        </p:tgtEl>
                                        <p:attrNameLst>
                                          <p:attrName>ppt_w</p:attrName>
                                        </p:attrNameLst>
                                      </p:cBhvr>
                                      <p:tavLst>
                                        <p:tav tm="0">
                                          <p:val>
                                            <p:strVal val="#ppt_w*0.70"/>
                                          </p:val>
                                        </p:tav>
                                        <p:tav tm="100000">
                                          <p:val>
                                            <p:strVal val="#ppt_w"/>
                                          </p:val>
                                        </p:tav>
                                      </p:tavLst>
                                    </p:anim>
                                    <p:anim calcmode="lin" valueType="num">
                                      <p:cBhvr>
                                        <p:cTn id="49" dur="1000" fill="hold"/>
                                        <p:tgtEl>
                                          <p:spTgt spid="9">
                                            <p:txEl>
                                              <p:pRg st="3" end="3"/>
                                            </p:txEl>
                                          </p:spTgt>
                                        </p:tgtEl>
                                        <p:attrNameLst>
                                          <p:attrName>ppt_h</p:attrName>
                                        </p:attrNameLst>
                                      </p:cBhvr>
                                      <p:tavLst>
                                        <p:tav tm="0">
                                          <p:val>
                                            <p:strVal val="#ppt_h"/>
                                          </p:val>
                                        </p:tav>
                                        <p:tav tm="100000">
                                          <p:val>
                                            <p:strVal val="#ppt_h"/>
                                          </p:val>
                                        </p:tav>
                                      </p:tavLst>
                                    </p:anim>
                                    <p:animEffect transition="in" filter="fade">
                                      <p:cBhvr>
                                        <p:cTn id="50" dur="1000"/>
                                        <p:tgtEl>
                                          <p:spTgt spid="9">
                                            <p:txEl>
                                              <p:pRg st="3" end="3"/>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5" presetClass="entr" presetSubtype="10" fill="hold" nodeType="clickEffect">
                                  <p:stCondLst>
                                    <p:cond delay="0"/>
                                  </p:stCondLst>
                                  <p:childTnLst>
                                    <p:set>
                                      <p:cBhvr>
                                        <p:cTn id="54" dur="1" fill="hold">
                                          <p:stCondLst>
                                            <p:cond delay="0"/>
                                          </p:stCondLst>
                                        </p:cTn>
                                        <p:tgtEl>
                                          <p:spTgt spid="296965">
                                            <p:txEl>
                                              <p:pRg st="1" end="1"/>
                                            </p:txEl>
                                          </p:spTgt>
                                        </p:tgtEl>
                                        <p:attrNameLst>
                                          <p:attrName>style.visibility</p:attrName>
                                        </p:attrNameLst>
                                      </p:cBhvr>
                                      <p:to>
                                        <p:strVal val="visible"/>
                                      </p:to>
                                    </p:set>
                                    <p:animEffect transition="in" filter="checkerboard(across)">
                                      <p:cBhvr>
                                        <p:cTn id="55" dur="500"/>
                                        <p:tgtEl>
                                          <p:spTgt spid="296965">
                                            <p:txEl>
                                              <p:pRg st="1" end="1"/>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55" presetClass="entr" presetSubtype="0" fill="hold" nodeType="clickEffect">
                                  <p:stCondLst>
                                    <p:cond delay="0"/>
                                  </p:stCondLst>
                                  <p:childTnLst>
                                    <p:set>
                                      <p:cBhvr>
                                        <p:cTn id="59" dur="1" fill="hold">
                                          <p:stCondLst>
                                            <p:cond delay="0"/>
                                          </p:stCondLst>
                                        </p:cTn>
                                        <p:tgtEl>
                                          <p:spTgt spid="9">
                                            <p:txEl>
                                              <p:pRg st="0" end="0"/>
                                            </p:txEl>
                                          </p:spTgt>
                                        </p:tgtEl>
                                        <p:attrNameLst>
                                          <p:attrName>style.visibility</p:attrName>
                                        </p:attrNameLst>
                                      </p:cBhvr>
                                      <p:to>
                                        <p:strVal val="visible"/>
                                      </p:to>
                                    </p:set>
                                    <p:anim calcmode="lin" valueType="num">
                                      <p:cBhvr>
                                        <p:cTn id="60" dur="10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61" dur="10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62" dur="1000"/>
                                        <p:tgtEl>
                                          <p:spTgt spid="9">
                                            <p:txEl>
                                              <p:pRg st="0" end="0"/>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55" presetClass="entr" presetSubtype="0" fill="hold" nodeType="clickEffect">
                                  <p:stCondLst>
                                    <p:cond delay="0"/>
                                  </p:stCondLst>
                                  <p:childTnLst>
                                    <p:set>
                                      <p:cBhvr>
                                        <p:cTn id="66" dur="1" fill="hold">
                                          <p:stCondLst>
                                            <p:cond delay="0"/>
                                          </p:stCondLst>
                                        </p:cTn>
                                        <p:tgtEl>
                                          <p:spTgt spid="9">
                                            <p:txEl>
                                              <p:pRg st="1" end="1"/>
                                            </p:txEl>
                                          </p:spTgt>
                                        </p:tgtEl>
                                        <p:attrNameLst>
                                          <p:attrName>style.visibility</p:attrName>
                                        </p:attrNameLst>
                                      </p:cBhvr>
                                      <p:to>
                                        <p:strVal val="visible"/>
                                      </p:to>
                                    </p:set>
                                    <p:anim calcmode="lin" valueType="num">
                                      <p:cBhvr>
                                        <p:cTn id="67" dur="10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68" dur="10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69" dur="1000"/>
                                        <p:tgtEl>
                                          <p:spTgt spid="9">
                                            <p:txEl>
                                              <p:pRg st="1" end="1"/>
                                            </p:txEl>
                                          </p:spTgt>
                                        </p:tgtEl>
                                      </p:cBhvr>
                                    </p:animEffect>
                                  </p:childTnLst>
                                </p:cTn>
                              </p:par>
                              <p:par>
                                <p:cTn id="70" presetID="55" presetClass="entr" presetSubtype="0" fill="hold" nodeType="withEffect">
                                  <p:stCondLst>
                                    <p:cond delay="0"/>
                                  </p:stCondLst>
                                  <p:childTnLst>
                                    <p:set>
                                      <p:cBhvr>
                                        <p:cTn id="71" dur="1" fill="hold">
                                          <p:stCondLst>
                                            <p:cond delay="0"/>
                                          </p:stCondLst>
                                        </p:cTn>
                                        <p:tgtEl>
                                          <p:spTgt spid="9">
                                            <p:txEl>
                                              <p:pRg st="2" end="2"/>
                                            </p:txEl>
                                          </p:spTgt>
                                        </p:tgtEl>
                                        <p:attrNameLst>
                                          <p:attrName>style.visibility</p:attrName>
                                        </p:attrNameLst>
                                      </p:cBhvr>
                                      <p:to>
                                        <p:strVal val="visible"/>
                                      </p:to>
                                    </p:set>
                                    <p:anim calcmode="lin" valueType="num">
                                      <p:cBhvr>
                                        <p:cTn id="72" dur="10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73" dur="10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74" dur="1000"/>
                                        <p:tgtEl>
                                          <p:spTgt spid="9">
                                            <p:txEl>
                                              <p:pRg st="2" end="2"/>
                                            </p:txEl>
                                          </p:spTgt>
                                        </p:tgtEl>
                                      </p:cBhvr>
                                    </p:animEffect>
                                  </p:childTnLst>
                                </p:cTn>
                              </p:par>
                              <p:par>
                                <p:cTn id="75" presetID="55" presetClass="entr" presetSubtype="0" fill="hold" nodeType="withEffect">
                                  <p:stCondLst>
                                    <p:cond delay="0"/>
                                  </p:stCondLst>
                                  <p:childTnLst>
                                    <p:set>
                                      <p:cBhvr>
                                        <p:cTn id="76" dur="1" fill="hold">
                                          <p:stCondLst>
                                            <p:cond delay="0"/>
                                          </p:stCondLst>
                                        </p:cTn>
                                        <p:tgtEl>
                                          <p:spTgt spid="9">
                                            <p:txEl>
                                              <p:pRg st="3" end="3"/>
                                            </p:txEl>
                                          </p:spTgt>
                                        </p:tgtEl>
                                        <p:attrNameLst>
                                          <p:attrName>style.visibility</p:attrName>
                                        </p:attrNameLst>
                                      </p:cBhvr>
                                      <p:to>
                                        <p:strVal val="visible"/>
                                      </p:to>
                                    </p:set>
                                    <p:anim calcmode="lin" valueType="num">
                                      <p:cBhvr>
                                        <p:cTn id="77" dur="1000" fill="hold"/>
                                        <p:tgtEl>
                                          <p:spTgt spid="9">
                                            <p:txEl>
                                              <p:pRg st="3" end="3"/>
                                            </p:txEl>
                                          </p:spTgt>
                                        </p:tgtEl>
                                        <p:attrNameLst>
                                          <p:attrName>ppt_w</p:attrName>
                                        </p:attrNameLst>
                                      </p:cBhvr>
                                      <p:tavLst>
                                        <p:tav tm="0">
                                          <p:val>
                                            <p:strVal val="#ppt_w*0.70"/>
                                          </p:val>
                                        </p:tav>
                                        <p:tav tm="100000">
                                          <p:val>
                                            <p:strVal val="#ppt_w"/>
                                          </p:val>
                                        </p:tav>
                                      </p:tavLst>
                                    </p:anim>
                                    <p:anim calcmode="lin" valueType="num">
                                      <p:cBhvr>
                                        <p:cTn id="78" dur="1000" fill="hold"/>
                                        <p:tgtEl>
                                          <p:spTgt spid="9">
                                            <p:txEl>
                                              <p:pRg st="3" end="3"/>
                                            </p:txEl>
                                          </p:spTgt>
                                        </p:tgtEl>
                                        <p:attrNameLst>
                                          <p:attrName>ppt_h</p:attrName>
                                        </p:attrNameLst>
                                      </p:cBhvr>
                                      <p:tavLst>
                                        <p:tav tm="0">
                                          <p:val>
                                            <p:strVal val="#ppt_h"/>
                                          </p:val>
                                        </p:tav>
                                        <p:tav tm="100000">
                                          <p:val>
                                            <p:strVal val="#ppt_h"/>
                                          </p:val>
                                        </p:tav>
                                      </p:tavLst>
                                    </p:anim>
                                    <p:animEffect transition="in" filter="fade">
                                      <p:cBhvr>
                                        <p:cTn id="79" dur="1000"/>
                                        <p:tgtEl>
                                          <p:spTgt spid="9">
                                            <p:txEl>
                                              <p:pRg st="3" end="3"/>
                                            </p:txEl>
                                          </p:spTgt>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6" presetClass="emph" presetSubtype="0" fill="hold" nodeType="clickEffect">
                                  <p:stCondLst>
                                    <p:cond delay="0"/>
                                  </p:stCondLst>
                                  <p:childTnLst>
                                    <p:animScale>
                                      <p:cBhvr>
                                        <p:cTn id="83" dur="2000" fill="hold"/>
                                        <p:tgtEl>
                                          <p:spTgt spid="296965">
                                            <p:txEl>
                                              <p:pRg st="1" end="1"/>
                                            </p:txEl>
                                          </p:spTgt>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70" grpId="0" animBg="1"/>
      <p:bldP spid="9" grpId="0" build="allAtOnce"/>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a:extLst>
              <a:ext uri="{FF2B5EF4-FFF2-40B4-BE49-F238E27FC236}">
                <a16:creationId xmlns:a16="http://schemas.microsoft.com/office/drawing/2014/main" id="{D38D1578-F4B1-FD36-D5FF-5DDE214BA40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6BB2705A-F48B-424C-973D-0E3355E477FC}" type="slidenum">
              <a:rPr lang="es-ES" altLang="en-US" sz="1000">
                <a:latin typeface="Arial" panose="020B0604020202020204" pitchFamily="34" charset="0"/>
              </a:rPr>
              <a:pPr lvl="1" algn="r"/>
              <a:t>67</a:t>
            </a:fld>
            <a:endParaRPr lang="es-ES" altLang="en-US" sz="1000">
              <a:latin typeface="Arial" panose="020B0604020202020204" pitchFamily="34" charset="0"/>
            </a:endParaRPr>
          </a:p>
        </p:txBody>
      </p:sp>
      <p:sp>
        <p:nvSpPr>
          <p:cNvPr id="60419" name="Rectangle 2">
            <a:extLst>
              <a:ext uri="{FF2B5EF4-FFF2-40B4-BE49-F238E27FC236}">
                <a16:creationId xmlns:a16="http://schemas.microsoft.com/office/drawing/2014/main" id="{1F4E927A-9763-B0CD-0814-FD9A5F025C3E}"/>
              </a:ext>
            </a:extLst>
          </p:cNvPr>
          <p:cNvSpPr>
            <a:spLocks noGrp="1" noChangeArrowheads="1"/>
          </p:cNvSpPr>
          <p:nvPr>
            <p:ph type="title" idx="4294967295"/>
          </p:nvPr>
        </p:nvSpPr>
        <p:spPr>
          <a:xfrm>
            <a:off x="1371600" y="228600"/>
            <a:ext cx="7239000" cy="1066800"/>
          </a:xfrm>
        </p:spPr>
        <p:txBody>
          <a:bodyPr/>
          <a:lstStyle/>
          <a:p>
            <a:r>
              <a:rPr lang="en-US" altLang="en-US">
                <a:ea typeface="ＭＳ Ｐゴシック" panose="020B0600070205080204" pitchFamily="34" charset="-128"/>
              </a:rPr>
              <a:t>Pipeline Clipping of </a:t>
            </a:r>
            <a:r>
              <a:rPr lang="en-US" altLang="en-US">
                <a:solidFill>
                  <a:srgbClr val="FFC000"/>
                </a:solidFill>
                <a:ea typeface="ＭＳ Ｐゴシック" panose="020B0600070205080204" pitchFamily="34" charset="-128"/>
              </a:rPr>
              <a:t>Polygons</a:t>
            </a:r>
          </a:p>
        </p:txBody>
      </p:sp>
      <p:sp>
        <p:nvSpPr>
          <p:cNvPr id="297989" name="Rectangle 3">
            <a:extLst>
              <a:ext uri="{FF2B5EF4-FFF2-40B4-BE49-F238E27FC236}">
                <a16:creationId xmlns:a16="http://schemas.microsoft.com/office/drawing/2014/main" id="{307F129C-8E02-FC74-3943-1C1B9F47D875}"/>
              </a:ext>
            </a:extLst>
          </p:cNvPr>
          <p:cNvSpPr>
            <a:spLocks noGrp="1" noChangeArrowheads="1"/>
          </p:cNvSpPr>
          <p:nvPr>
            <p:ph type="body" idx="4294967295"/>
          </p:nvPr>
        </p:nvSpPr>
        <p:spPr>
          <a:xfrm>
            <a:off x="0" y="1973263"/>
            <a:ext cx="9144000" cy="4724400"/>
          </a:xfrm>
        </p:spPr>
        <p:txBody>
          <a:bodyPr/>
          <a:lstStyle/>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sz="2700" b="1">
                <a:solidFill>
                  <a:srgbClr val="FF0000"/>
                </a:solidFill>
                <a:ea typeface="ＭＳ Ｐゴシック" panose="020B0600070205080204" pitchFamily="34" charset="-128"/>
              </a:rPr>
              <a:t>Three dimensions</a:t>
            </a:r>
            <a:r>
              <a:rPr lang="en-US" altLang="en-US" sz="2700">
                <a:ea typeface="ＭＳ Ｐゴシック" panose="020B0600070205080204" pitchFamily="34" charset="-128"/>
              </a:rPr>
              <a:t>: add front and back clippers</a:t>
            </a:r>
          </a:p>
          <a:p>
            <a:r>
              <a:rPr lang="en-US" altLang="en-US" sz="2700">
                <a:ea typeface="ＭＳ Ｐゴシック" panose="020B0600070205080204" pitchFamily="34" charset="-128"/>
              </a:rPr>
              <a:t>Strategy used in </a:t>
            </a:r>
            <a:r>
              <a:rPr lang="en-US" altLang="en-US" sz="2700" b="1">
                <a:solidFill>
                  <a:srgbClr val="FF0000"/>
                </a:solidFill>
                <a:ea typeface="ＭＳ Ｐゴシック" panose="020B0600070205080204" pitchFamily="34" charset="-128"/>
              </a:rPr>
              <a:t>SGI Geometry Engine</a:t>
            </a:r>
          </a:p>
          <a:p>
            <a:r>
              <a:rPr lang="en-US" altLang="en-US" sz="2700">
                <a:ea typeface="ＭＳ Ｐゴシック" panose="020B0600070205080204" pitchFamily="34" charset="-128"/>
              </a:rPr>
              <a:t>Small increase in latency</a:t>
            </a:r>
          </a:p>
        </p:txBody>
      </p:sp>
      <p:pic>
        <p:nvPicPr>
          <p:cNvPr id="60421" name="Picture 4" descr="C:\BOOK\OpenGL\Paul Final\jpeg_new\AN08F18.jpg">
            <a:extLst>
              <a:ext uri="{FF2B5EF4-FFF2-40B4-BE49-F238E27FC236}">
                <a16:creationId xmlns:a16="http://schemas.microsoft.com/office/drawing/2014/main" id="{B31E6422-ED45-6FD7-270F-87AF9C4AD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73152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97989">
                                            <p:txEl>
                                              <p:pRg st="5" end="5"/>
                                            </p:txEl>
                                          </p:spTgt>
                                        </p:tgtEl>
                                        <p:attrNameLst>
                                          <p:attrName>style.visibility</p:attrName>
                                        </p:attrNameLst>
                                      </p:cBhvr>
                                      <p:to>
                                        <p:strVal val="visible"/>
                                      </p:to>
                                    </p:set>
                                    <p:animEffect transition="in" filter="diamond(in)">
                                      <p:cBhvr>
                                        <p:cTn id="7" dur="2000"/>
                                        <p:tgtEl>
                                          <p:spTgt spid="29798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a:extLst>
              <a:ext uri="{FF2B5EF4-FFF2-40B4-BE49-F238E27FC236}">
                <a16:creationId xmlns:a16="http://schemas.microsoft.com/office/drawing/2014/main" id="{3BDC5AC3-4842-CB5A-8FD8-6981CF860E8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7CA37A1F-0658-46F7-9EF5-DAFFE6F96BE1}" type="slidenum">
              <a:rPr lang="es-ES" altLang="en-US" sz="1000">
                <a:latin typeface="Arial" panose="020B0604020202020204" pitchFamily="34" charset="0"/>
              </a:rPr>
              <a:pPr lvl="1" algn="r"/>
              <a:t>68</a:t>
            </a:fld>
            <a:endParaRPr lang="es-ES" altLang="en-US" sz="1000">
              <a:latin typeface="Arial" panose="020B0604020202020204" pitchFamily="34" charset="0"/>
            </a:endParaRPr>
          </a:p>
        </p:txBody>
      </p:sp>
      <p:sp>
        <p:nvSpPr>
          <p:cNvPr id="299012" name="Rectangle 2">
            <a:extLst>
              <a:ext uri="{FF2B5EF4-FFF2-40B4-BE49-F238E27FC236}">
                <a16:creationId xmlns:a16="http://schemas.microsoft.com/office/drawing/2014/main" id="{379B5120-B0F4-7DA3-6ADE-680ACCEFDFFF}"/>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Bounding Boxes</a:t>
            </a:r>
          </a:p>
        </p:txBody>
      </p:sp>
      <p:sp>
        <p:nvSpPr>
          <p:cNvPr id="61444" name="Rectangle 3">
            <a:extLst>
              <a:ext uri="{FF2B5EF4-FFF2-40B4-BE49-F238E27FC236}">
                <a16:creationId xmlns:a16="http://schemas.microsoft.com/office/drawing/2014/main" id="{A25DED08-4408-BBC4-8F87-57A8F6ED4096}"/>
              </a:ext>
            </a:extLst>
          </p:cNvPr>
          <p:cNvSpPr>
            <a:spLocks noGrp="1" noChangeArrowheads="1"/>
          </p:cNvSpPr>
          <p:nvPr>
            <p:ph type="body" idx="4294967295"/>
          </p:nvPr>
        </p:nvSpPr>
        <p:spPr>
          <a:xfrm>
            <a:off x="-171450" y="1504950"/>
            <a:ext cx="9525000" cy="4724400"/>
          </a:xfrm>
        </p:spPr>
        <p:txBody>
          <a:bodyPr/>
          <a:lstStyle/>
          <a:p>
            <a:r>
              <a:rPr lang="en-US" altLang="en-US" sz="2700">
                <a:ea typeface="ＭＳ Ｐゴシック" panose="020B0600070205080204" pitchFamily="34" charset="-128"/>
              </a:rPr>
              <a:t>Rather than doing clipping on a </a:t>
            </a:r>
            <a:r>
              <a:rPr lang="en-US" altLang="en-US" sz="2700" b="1">
                <a:solidFill>
                  <a:srgbClr val="FFC000"/>
                </a:solidFill>
                <a:ea typeface="ＭＳ Ｐゴシック" panose="020B0600070205080204" pitchFamily="34" charset="-128"/>
              </a:rPr>
              <a:t>complex polygon</a:t>
            </a:r>
            <a:r>
              <a:rPr lang="en-US" altLang="en-US" sz="2700">
                <a:ea typeface="ＭＳ Ｐゴシック" panose="020B0600070205080204" pitchFamily="34" charset="-128"/>
              </a:rPr>
              <a:t>, we can use an </a:t>
            </a:r>
            <a:r>
              <a:rPr lang="en-US" altLang="en-US" sz="2700" b="1" i="1">
                <a:solidFill>
                  <a:srgbClr val="FF0000"/>
                </a:solidFill>
                <a:ea typeface="ＭＳ Ｐゴシック" panose="020B0600070205080204" pitchFamily="34" charset="-128"/>
              </a:rPr>
              <a:t>axis-aligned </a:t>
            </a:r>
            <a:r>
              <a:rPr lang="en-US" altLang="en-US" sz="2700" b="1" i="1">
                <a:solidFill>
                  <a:schemeClr val="accent1"/>
                </a:solidFill>
                <a:ea typeface="ＭＳ Ｐゴシック" panose="020B0600070205080204" pitchFamily="34" charset="-128"/>
              </a:rPr>
              <a:t>bounding box</a:t>
            </a:r>
            <a:r>
              <a:rPr lang="en-US" altLang="en-US" sz="2700" b="1">
                <a:solidFill>
                  <a:srgbClr val="FF0000"/>
                </a:solidFill>
                <a:ea typeface="ＭＳ Ｐゴシック" panose="020B0600070205080204" pitchFamily="34" charset="-128"/>
              </a:rPr>
              <a:t> or </a:t>
            </a:r>
            <a:r>
              <a:rPr lang="en-US" altLang="en-US" sz="2700" b="1" i="1">
                <a:solidFill>
                  <a:schemeClr val="accent1"/>
                </a:solidFill>
                <a:ea typeface="ＭＳ Ｐゴシック" panose="020B0600070205080204" pitchFamily="34" charset="-128"/>
              </a:rPr>
              <a:t>extent</a:t>
            </a:r>
          </a:p>
          <a:p>
            <a:pPr lvl="1"/>
            <a:r>
              <a:rPr lang="en-US" altLang="en-US">
                <a:solidFill>
                  <a:srgbClr val="FFC000"/>
                </a:solidFill>
                <a:ea typeface="ＭＳ Ｐゴシック" panose="020B0600070205080204" pitchFamily="34" charset="-128"/>
              </a:rPr>
              <a:t>Smallest rectangle </a:t>
            </a:r>
            <a:r>
              <a:rPr lang="en-US" altLang="en-US">
                <a:ea typeface="ＭＳ Ｐゴシック" panose="020B0600070205080204" pitchFamily="34" charset="-128"/>
              </a:rPr>
              <a:t>aligned with axes </a:t>
            </a:r>
            <a:r>
              <a:rPr lang="en-US" altLang="en-US" sz="2000" b="1">
                <a:solidFill>
                  <a:srgbClr val="FF0000"/>
                </a:solidFill>
                <a:ea typeface="ＭＳ Ｐゴシック" panose="020B0600070205080204" pitchFamily="34" charset="-128"/>
              </a:rPr>
              <a:t>that encloses the </a:t>
            </a:r>
            <a:r>
              <a:rPr lang="en-US" altLang="en-US" sz="2000" b="1">
                <a:solidFill>
                  <a:srgbClr val="FFC000"/>
                </a:solidFill>
                <a:ea typeface="ＭＳ Ｐゴシック" panose="020B0600070205080204" pitchFamily="34" charset="-128"/>
              </a:rPr>
              <a:t>polygon</a:t>
            </a:r>
          </a:p>
          <a:p>
            <a:pPr lvl="1"/>
            <a:r>
              <a:rPr lang="en-US" altLang="en-US">
                <a:ea typeface="ＭＳ Ｐゴシック" panose="020B0600070205080204" pitchFamily="34" charset="-128"/>
              </a:rPr>
              <a:t>Simple to compute: </a:t>
            </a:r>
            <a:r>
              <a:rPr lang="en-US" altLang="en-US" b="1">
                <a:solidFill>
                  <a:srgbClr val="FF0000"/>
                </a:solidFill>
                <a:ea typeface="ＭＳ Ｐゴシック" panose="020B0600070205080204" pitchFamily="34" charset="-128"/>
              </a:rPr>
              <a:t>max </a:t>
            </a:r>
            <a:r>
              <a:rPr lang="en-US" altLang="en-US">
                <a:ea typeface="ＭＳ Ｐゴシック" panose="020B0600070205080204" pitchFamily="34" charset="-128"/>
              </a:rPr>
              <a:t>and</a:t>
            </a:r>
            <a:r>
              <a:rPr lang="en-US" altLang="en-US" b="1">
                <a:solidFill>
                  <a:srgbClr val="FF0000"/>
                </a:solidFill>
                <a:ea typeface="ＭＳ Ｐゴシック" panose="020B0600070205080204" pitchFamily="34" charset="-128"/>
              </a:rPr>
              <a:t> min </a:t>
            </a:r>
            <a:r>
              <a:rPr lang="en-US" altLang="en-US">
                <a:solidFill>
                  <a:srgbClr val="FF0000"/>
                </a:solidFill>
                <a:ea typeface="ＭＳ Ｐゴシック" panose="020B0600070205080204" pitchFamily="34" charset="-128"/>
              </a:rPr>
              <a:t>of</a:t>
            </a:r>
            <a:r>
              <a:rPr lang="en-US" altLang="en-US" b="1">
                <a:solidFill>
                  <a:srgbClr val="FF0000"/>
                </a:solidFill>
                <a:ea typeface="ＭＳ Ｐゴシック" panose="020B0600070205080204" pitchFamily="34" charset="-128"/>
              </a:rPr>
              <a:t> x </a:t>
            </a:r>
            <a:r>
              <a:rPr lang="en-US" altLang="en-US">
                <a:ea typeface="ＭＳ Ｐゴシック" panose="020B0600070205080204" pitchFamily="34" charset="-128"/>
              </a:rPr>
              <a:t>and</a:t>
            </a:r>
            <a:r>
              <a:rPr lang="en-US" altLang="en-US" b="1">
                <a:solidFill>
                  <a:srgbClr val="FF0000"/>
                </a:solidFill>
                <a:ea typeface="ＭＳ Ｐゴシック" panose="020B0600070205080204" pitchFamily="34" charset="-128"/>
              </a:rPr>
              <a:t> y</a:t>
            </a:r>
          </a:p>
        </p:txBody>
      </p:sp>
      <p:pic>
        <p:nvPicPr>
          <p:cNvPr id="61445" name="Picture 4" descr="C:\BOOK\OpenGL\Paul Final\jpeg_new\AN08F19.jpg">
            <a:extLst>
              <a:ext uri="{FF2B5EF4-FFF2-40B4-BE49-F238E27FC236}">
                <a16:creationId xmlns:a16="http://schemas.microsoft.com/office/drawing/2014/main" id="{D2319FD8-A043-4B78-4F43-06E9678D6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715" r="21169" b="64757"/>
          <a:stretch>
            <a:fillRect/>
          </a:stretch>
        </p:blipFill>
        <p:spPr bwMode="auto">
          <a:xfrm>
            <a:off x="1828800" y="4038600"/>
            <a:ext cx="4114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FB8B4A74-4219-3CA9-8615-F64E3B114E7C}"/>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99012"/>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a:extLst>
              <a:ext uri="{FF2B5EF4-FFF2-40B4-BE49-F238E27FC236}">
                <a16:creationId xmlns:a16="http://schemas.microsoft.com/office/drawing/2014/main" id="{CAADE80F-2E44-DA59-0089-CBA2F9DB58B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3121A7A1-EDD4-4908-B88F-6F9BD66F9E56}" type="slidenum">
              <a:rPr lang="es-ES" altLang="en-US" sz="1000">
                <a:latin typeface="Arial" panose="020B0604020202020204" pitchFamily="34" charset="0"/>
              </a:rPr>
              <a:pPr lvl="1" algn="r"/>
              <a:t>69</a:t>
            </a:fld>
            <a:endParaRPr lang="es-ES" altLang="en-US" sz="1000">
              <a:latin typeface="Arial" panose="020B0604020202020204" pitchFamily="34" charset="0"/>
            </a:endParaRPr>
          </a:p>
        </p:txBody>
      </p:sp>
      <p:sp>
        <p:nvSpPr>
          <p:cNvPr id="62467" name="Rectangle 2">
            <a:extLst>
              <a:ext uri="{FF2B5EF4-FFF2-40B4-BE49-F238E27FC236}">
                <a16:creationId xmlns:a16="http://schemas.microsoft.com/office/drawing/2014/main" id="{216FFC43-B47F-3B5C-A689-D21D8A38FC6E}"/>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Bounding boxes</a:t>
            </a:r>
          </a:p>
        </p:txBody>
      </p:sp>
      <p:sp>
        <p:nvSpPr>
          <p:cNvPr id="62468" name="Rectangle 3">
            <a:extLst>
              <a:ext uri="{FF2B5EF4-FFF2-40B4-BE49-F238E27FC236}">
                <a16:creationId xmlns:a16="http://schemas.microsoft.com/office/drawing/2014/main" id="{C7DA56A5-6CB9-0BA1-A710-D03BE270AA11}"/>
              </a:ext>
            </a:extLst>
          </p:cNvPr>
          <p:cNvSpPr>
            <a:spLocks noGrp="1" noChangeArrowheads="1"/>
          </p:cNvSpPr>
          <p:nvPr>
            <p:ph type="body" idx="4294967295"/>
          </p:nvPr>
        </p:nvSpPr>
        <p:spPr>
          <a:xfrm>
            <a:off x="0" y="1524000"/>
            <a:ext cx="9144000" cy="4724400"/>
          </a:xfrm>
        </p:spPr>
        <p:txBody>
          <a:bodyPr/>
          <a:lstStyle/>
          <a:p>
            <a:pPr>
              <a:buFontTx/>
              <a:buNone/>
            </a:pPr>
            <a:r>
              <a:rPr lang="en-US" altLang="en-US">
                <a:ea typeface="ＭＳ Ｐゴシック" panose="020B0600070205080204" pitchFamily="34" charset="-128"/>
              </a:rPr>
              <a:t> Can usually determine </a:t>
            </a:r>
            <a:r>
              <a:rPr lang="en-US" altLang="en-US" b="1">
                <a:solidFill>
                  <a:srgbClr val="FF9900"/>
                </a:solidFill>
                <a:ea typeface="ＭＳ Ｐゴシック" panose="020B0600070205080204" pitchFamily="34" charset="-128"/>
              </a:rPr>
              <a:t>accept</a:t>
            </a:r>
            <a:r>
              <a:rPr lang="en-US" altLang="en-US">
                <a:ea typeface="ＭＳ Ｐゴシック" panose="020B0600070205080204" pitchFamily="34" charset="-128"/>
              </a:rPr>
              <a:t>/</a:t>
            </a:r>
            <a:r>
              <a:rPr lang="en-US" altLang="en-US" b="1">
                <a:solidFill>
                  <a:srgbClr val="FF9900"/>
                </a:solidFill>
                <a:ea typeface="ＭＳ Ｐゴシック" panose="020B0600070205080204" pitchFamily="34" charset="-128"/>
              </a:rPr>
              <a:t>reject</a:t>
            </a:r>
            <a:r>
              <a:rPr lang="en-US" altLang="en-US">
                <a:ea typeface="ＭＳ Ｐゴシック" panose="020B0600070205080204" pitchFamily="34" charset="-128"/>
              </a:rPr>
              <a:t> based only on </a:t>
            </a:r>
            <a:r>
              <a:rPr lang="en-US" altLang="en-US" b="1">
                <a:solidFill>
                  <a:schemeClr val="accent1"/>
                </a:solidFill>
                <a:ea typeface="ＭＳ Ｐゴシック" panose="020B0600070205080204" pitchFamily="34" charset="-128"/>
              </a:rPr>
              <a:t>bounding box</a:t>
            </a:r>
          </a:p>
        </p:txBody>
      </p:sp>
      <p:pic>
        <p:nvPicPr>
          <p:cNvPr id="62469" name="Picture 5" descr="C:\BOOK\OpenGL\Paul Final\jpeg_new\AN08F20.jpg">
            <a:extLst>
              <a:ext uri="{FF2B5EF4-FFF2-40B4-BE49-F238E27FC236}">
                <a16:creationId xmlns:a16="http://schemas.microsoft.com/office/drawing/2014/main" id="{93F50FBD-EE63-02E0-DF71-E7A8C44AF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048000"/>
            <a:ext cx="2687638"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Line 6">
            <a:extLst>
              <a:ext uri="{FF2B5EF4-FFF2-40B4-BE49-F238E27FC236}">
                <a16:creationId xmlns:a16="http://schemas.microsoft.com/office/drawing/2014/main" id="{67506E7E-9B2A-98A3-5F91-FD47AEE63909}"/>
              </a:ext>
            </a:extLst>
          </p:cNvPr>
          <p:cNvSpPr>
            <a:spLocks noChangeShapeType="1"/>
          </p:cNvSpPr>
          <p:nvPr/>
        </p:nvSpPr>
        <p:spPr bwMode="auto">
          <a:xfrm flipH="1">
            <a:off x="4495800" y="3276600"/>
            <a:ext cx="1143000" cy="15240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62471" name="Line 7">
            <a:extLst>
              <a:ext uri="{FF2B5EF4-FFF2-40B4-BE49-F238E27FC236}">
                <a16:creationId xmlns:a16="http://schemas.microsoft.com/office/drawing/2014/main" id="{B6065495-4984-3CD2-962A-946EBF3A826E}"/>
              </a:ext>
            </a:extLst>
          </p:cNvPr>
          <p:cNvSpPr>
            <a:spLocks noChangeShapeType="1"/>
          </p:cNvSpPr>
          <p:nvPr/>
        </p:nvSpPr>
        <p:spPr bwMode="auto">
          <a:xfrm>
            <a:off x="1524000" y="4038600"/>
            <a:ext cx="1524000" cy="5334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62472" name="Line 8">
            <a:extLst>
              <a:ext uri="{FF2B5EF4-FFF2-40B4-BE49-F238E27FC236}">
                <a16:creationId xmlns:a16="http://schemas.microsoft.com/office/drawing/2014/main" id="{CCAC3B9F-8CAE-53E1-B1BA-0E281AAA2D19}"/>
              </a:ext>
            </a:extLst>
          </p:cNvPr>
          <p:cNvSpPr>
            <a:spLocks noChangeShapeType="1"/>
          </p:cNvSpPr>
          <p:nvPr/>
        </p:nvSpPr>
        <p:spPr bwMode="auto">
          <a:xfrm flipH="1">
            <a:off x="5638800" y="4572000"/>
            <a:ext cx="762000" cy="5334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300042" name="Text Box 9">
            <a:extLst>
              <a:ext uri="{FF2B5EF4-FFF2-40B4-BE49-F238E27FC236}">
                <a16:creationId xmlns:a16="http://schemas.microsoft.com/office/drawing/2014/main" id="{5CA697CD-8D05-B491-6C96-46234AC8D552}"/>
              </a:ext>
            </a:extLst>
          </p:cNvPr>
          <p:cNvSpPr txBox="1">
            <a:spLocks noChangeArrowheads="1"/>
          </p:cNvSpPr>
          <p:nvPr/>
        </p:nvSpPr>
        <p:spPr bwMode="auto">
          <a:xfrm>
            <a:off x="5715000" y="2971800"/>
            <a:ext cx="858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reject</a:t>
            </a:r>
          </a:p>
        </p:txBody>
      </p:sp>
      <p:sp>
        <p:nvSpPr>
          <p:cNvPr id="300043" name="Text Box 10">
            <a:extLst>
              <a:ext uri="{FF2B5EF4-FFF2-40B4-BE49-F238E27FC236}">
                <a16:creationId xmlns:a16="http://schemas.microsoft.com/office/drawing/2014/main" id="{6112AD73-E522-3D55-3826-BF2A024F63DF}"/>
              </a:ext>
            </a:extLst>
          </p:cNvPr>
          <p:cNvSpPr txBox="1">
            <a:spLocks noChangeArrowheads="1"/>
          </p:cNvSpPr>
          <p:nvPr/>
        </p:nvSpPr>
        <p:spPr bwMode="auto">
          <a:xfrm>
            <a:off x="1066800" y="3581400"/>
            <a:ext cx="960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accept</a:t>
            </a:r>
          </a:p>
        </p:txBody>
      </p:sp>
      <p:sp>
        <p:nvSpPr>
          <p:cNvPr id="300044" name="Text Box 11">
            <a:extLst>
              <a:ext uri="{FF2B5EF4-FFF2-40B4-BE49-F238E27FC236}">
                <a16:creationId xmlns:a16="http://schemas.microsoft.com/office/drawing/2014/main" id="{9E6717E7-0B93-9E4E-8945-D47449A7B194}"/>
              </a:ext>
            </a:extLst>
          </p:cNvPr>
          <p:cNvSpPr txBox="1">
            <a:spLocks noChangeArrowheads="1"/>
          </p:cNvSpPr>
          <p:nvPr/>
        </p:nvSpPr>
        <p:spPr bwMode="auto">
          <a:xfrm>
            <a:off x="6137275" y="4038600"/>
            <a:ext cx="22733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requires </a:t>
            </a:r>
            <a:r>
              <a:rPr lang="en-US" altLang="en-US" b="1">
                <a:solidFill>
                  <a:schemeClr val="accent1"/>
                </a:solidFill>
              </a:rPr>
              <a:t>detailed</a:t>
            </a:r>
          </a:p>
          <a:p>
            <a:r>
              <a:rPr lang="en-US" altLang="en-US" b="1">
                <a:solidFill>
                  <a:schemeClr val="accent1"/>
                </a:solidFill>
              </a:rPr>
              <a:t>    clipping</a:t>
            </a:r>
          </a:p>
        </p:txBody>
      </p:sp>
      <p:sp>
        <p:nvSpPr>
          <p:cNvPr id="2" name="Callout: Quad Arrow 1">
            <a:extLst>
              <a:ext uri="{FF2B5EF4-FFF2-40B4-BE49-F238E27FC236}">
                <a16:creationId xmlns:a16="http://schemas.microsoft.com/office/drawing/2014/main" id="{065EFB5F-18E6-7E06-68C7-959B646CF492}"/>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0042"/>
                                        </p:tgtEl>
                                        <p:attrNameLst>
                                          <p:attrName>style.visibility</p:attrName>
                                        </p:attrNameLst>
                                      </p:cBhvr>
                                      <p:to>
                                        <p:strVal val="visible"/>
                                      </p:to>
                                    </p:set>
                                    <p:animEffect transition="in" filter="checkerboard(across)">
                                      <p:cBhvr>
                                        <p:cTn id="7" dur="500"/>
                                        <p:tgtEl>
                                          <p:spTgt spid="3000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00043"/>
                                        </p:tgtEl>
                                        <p:attrNameLst>
                                          <p:attrName>style.visibility</p:attrName>
                                        </p:attrNameLst>
                                      </p:cBhvr>
                                      <p:to>
                                        <p:strVal val="visible"/>
                                      </p:to>
                                    </p:set>
                                    <p:animEffect transition="in" filter="diamond(in)">
                                      <p:cBhvr>
                                        <p:cTn id="12" dur="2000"/>
                                        <p:tgtEl>
                                          <p:spTgt spid="3000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nodeType="clickEffect">
                                  <p:stCondLst>
                                    <p:cond delay="0"/>
                                  </p:stCondLst>
                                  <p:childTnLst>
                                    <p:set>
                                      <p:cBhvr>
                                        <p:cTn id="16" dur="1" fill="hold">
                                          <p:stCondLst>
                                            <p:cond delay="0"/>
                                          </p:stCondLst>
                                        </p:cTn>
                                        <p:tgtEl>
                                          <p:spTgt spid="300044"/>
                                        </p:tgtEl>
                                        <p:attrNameLst>
                                          <p:attrName>style.visibility</p:attrName>
                                        </p:attrNameLst>
                                      </p:cBhvr>
                                      <p:to>
                                        <p:strVal val="visible"/>
                                      </p:to>
                                    </p:set>
                                    <p:anim calcmode="lin" valueType="num">
                                      <p:cBhvr>
                                        <p:cTn id="17" dur="1000" fill="hold"/>
                                        <p:tgtEl>
                                          <p:spTgt spid="300044"/>
                                        </p:tgtEl>
                                        <p:attrNameLst>
                                          <p:attrName>ppt_w</p:attrName>
                                        </p:attrNameLst>
                                      </p:cBhvr>
                                      <p:tavLst>
                                        <p:tav tm="0">
                                          <p:val>
                                            <p:strVal val="#ppt_w*0.70"/>
                                          </p:val>
                                        </p:tav>
                                        <p:tav tm="100000">
                                          <p:val>
                                            <p:strVal val="#ppt_w"/>
                                          </p:val>
                                        </p:tav>
                                      </p:tavLst>
                                    </p:anim>
                                    <p:anim calcmode="lin" valueType="num">
                                      <p:cBhvr>
                                        <p:cTn id="18" dur="1000" fill="hold"/>
                                        <p:tgtEl>
                                          <p:spTgt spid="300044"/>
                                        </p:tgtEl>
                                        <p:attrNameLst>
                                          <p:attrName>ppt_h</p:attrName>
                                        </p:attrNameLst>
                                      </p:cBhvr>
                                      <p:tavLst>
                                        <p:tav tm="0">
                                          <p:val>
                                            <p:strVal val="#ppt_h"/>
                                          </p:val>
                                        </p:tav>
                                        <p:tav tm="100000">
                                          <p:val>
                                            <p:strVal val="#ppt_h"/>
                                          </p:val>
                                        </p:tav>
                                      </p:tavLst>
                                    </p:anim>
                                    <p:animEffect transition="in" filter="fade">
                                      <p:cBhvr>
                                        <p:cTn id="19" dur="1000"/>
                                        <p:tgtEl>
                                          <p:spTgt spid="300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42" grpId="0"/>
      <p:bldP spid="300043" grpId="0"/>
      <p:bldP spid="300044"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D307A5D-EFEF-E502-59E4-65E209B58789}"/>
              </a:ext>
            </a:extLst>
          </p:cNvPr>
          <p:cNvSpPr>
            <a:spLocks noGrp="1" noChangeArrowheads="1"/>
          </p:cNvSpPr>
          <p:nvPr>
            <p:ph type="title"/>
          </p:nvPr>
        </p:nvSpPr>
        <p:spPr>
          <a:xfrm>
            <a:off x="1371600" y="-95250"/>
            <a:ext cx="6248400" cy="1066800"/>
          </a:xfrm>
        </p:spPr>
        <p:txBody>
          <a:bodyPr/>
          <a:lstStyle/>
          <a:p>
            <a:r>
              <a:rPr lang="en-US" altLang="en-US">
                <a:ea typeface="ＭＳ Ｐゴシック" panose="020B0600070205080204" pitchFamily="34" charset="-128"/>
              </a:rPr>
              <a:t>SUMMARY and NOTES</a:t>
            </a:r>
          </a:p>
        </p:txBody>
      </p:sp>
      <p:sp>
        <p:nvSpPr>
          <p:cNvPr id="3075" name="Rectangle 3">
            <a:extLst>
              <a:ext uri="{FF2B5EF4-FFF2-40B4-BE49-F238E27FC236}">
                <a16:creationId xmlns:a16="http://schemas.microsoft.com/office/drawing/2014/main" id="{69DFC3F9-AD03-F9F6-FE83-3BCD05B504A4}"/>
              </a:ext>
            </a:extLst>
          </p:cNvPr>
          <p:cNvSpPr>
            <a:spLocks noGrp="1" noChangeArrowheads="1"/>
          </p:cNvSpPr>
          <p:nvPr>
            <p:ph type="body" idx="1"/>
          </p:nvPr>
        </p:nvSpPr>
        <p:spPr>
          <a:xfrm>
            <a:off x="-95250" y="1066800"/>
            <a:ext cx="9410700" cy="5715000"/>
          </a:xfrm>
          <a:solidFill>
            <a:schemeClr val="bg1"/>
          </a:solidFill>
        </p:spPr>
        <p:txBody>
          <a:bodyPr/>
          <a:lstStyle/>
          <a:p>
            <a:pPr>
              <a:lnSpc>
                <a:spcPct val="80000"/>
              </a:lnSpc>
            </a:pPr>
            <a:r>
              <a:rPr lang="en-US" altLang="en-US" sz="1600">
                <a:ea typeface="ＭＳ Ｐゴシック" panose="020B0600070205080204" pitchFamily="34" charset="-128"/>
              </a:rPr>
              <a:t>We have presented an </a:t>
            </a:r>
            <a:r>
              <a:rPr lang="en-US" altLang="en-US" sz="1600" b="1">
                <a:solidFill>
                  <a:srgbClr val="FF0000"/>
                </a:solidFill>
                <a:ea typeface="ＭＳ Ｐゴシック" panose="020B0600070205080204" pitchFamily="34" charset="-128"/>
              </a:rPr>
              <a:t>overview of the implementation process</a:t>
            </a:r>
            <a:r>
              <a:rPr lang="en-US" altLang="en-US" sz="1600">
                <a:ea typeface="ＭＳ Ｐゴシック" panose="020B0600070205080204" pitchFamily="34" charset="-128"/>
              </a:rPr>
              <a:t>, including a sampling of the most important algorithms. Regardless of what the particulars of an implementation are whether the tasks are done primarily in hardware or in software, whether we are working with a special- purpose graphics workstation or with a simple graphics terminal, and what the API is the </a:t>
            </a:r>
            <a:r>
              <a:rPr lang="en-US" altLang="en-US" sz="1600" b="1">
                <a:solidFill>
                  <a:srgbClr val="FF0000"/>
                </a:solidFill>
                <a:ea typeface="ＭＳ Ｐゴシック" panose="020B0600070205080204" pitchFamily="34" charset="-128"/>
              </a:rPr>
              <a:t>same tasks must be done</a:t>
            </a:r>
            <a:r>
              <a:rPr lang="en-US" altLang="en-US" sz="1600">
                <a:ea typeface="ＭＳ Ｐゴシック" panose="020B0600070205080204" pitchFamily="34" charset="-128"/>
              </a:rPr>
              <a:t>. These tasks include implementation of geometric transformations, clipping, and rasterization. </a:t>
            </a:r>
            <a:r>
              <a:rPr lang="en-US" altLang="en-US" sz="1600" b="1">
                <a:solidFill>
                  <a:schemeClr val="accent2"/>
                </a:solidFill>
                <a:ea typeface="ＭＳ Ｐゴシック" panose="020B0600070205080204" pitchFamily="34" charset="-128"/>
              </a:rPr>
              <a:t>The relationship among hardware, software, and APIs is an interesting one. </a:t>
            </a:r>
          </a:p>
          <a:p>
            <a:pPr>
              <a:lnSpc>
                <a:spcPct val="80000"/>
              </a:lnSpc>
            </a:pPr>
            <a:endParaRPr lang="en-US" altLang="en-US" sz="1600" b="1">
              <a:solidFill>
                <a:schemeClr val="accent2"/>
              </a:solidFill>
              <a:ea typeface="ＭＳ Ｐゴシック" panose="020B0600070205080204" pitchFamily="34" charset="-128"/>
            </a:endParaRPr>
          </a:p>
          <a:p>
            <a:pPr>
              <a:lnSpc>
                <a:spcPct val="80000"/>
              </a:lnSpc>
            </a:pPr>
            <a:r>
              <a:rPr lang="en-US" altLang="en-US" sz="1600">
                <a:ea typeface="ＭＳ Ｐゴシック" panose="020B0600070205080204" pitchFamily="34" charset="-128"/>
              </a:rPr>
              <a:t>The </a:t>
            </a:r>
            <a:r>
              <a:rPr lang="en-US" altLang="en-US" sz="1600" b="1">
                <a:solidFill>
                  <a:srgbClr val="FF0000"/>
                </a:solidFill>
                <a:ea typeface="ＭＳ Ｐゴシック" panose="020B0600070205080204" pitchFamily="34" charset="-128"/>
              </a:rPr>
              <a:t>Geometry Engine</a:t>
            </a:r>
            <a:r>
              <a:rPr lang="en-US" altLang="en-US" sz="1600">
                <a:ea typeface="ＭＳ Ｐゴシック" panose="020B0600070205080204" pitchFamily="34" charset="-128"/>
              </a:rPr>
              <a:t> that was the basis of many Silicon Graphics workstations is a VLSI chip that performed geometric transformations and clipping through a hardware pipeline. GL, the predecessor of OpenGL, was developed as an API for users of these workstations. Much of the OpenGL literature also follows the pipeline approach. We should keep in mind, however, that </a:t>
            </a:r>
            <a:r>
              <a:rPr lang="en-US" altLang="en-US" sz="1600" b="1">
                <a:solidFill>
                  <a:srgbClr val="FF0000"/>
                </a:solidFill>
                <a:ea typeface="ＭＳ Ｐゴシック" panose="020B0600070205080204" pitchFamily="34" charset="-128"/>
              </a:rPr>
              <a:t>OpenGL is an API: It does not say much about the underlying implementation.</a:t>
            </a:r>
            <a:r>
              <a:rPr lang="en-US" altLang="en-US" sz="1600">
                <a:ea typeface="ＭＳ Ｐゴシック" panose="020B0600070205080204" pitchFamily="34" charset="-128"/>
              </a:rPr>
              <a:t> In principle, an image defined by an OpenGL program could be obtained from a ray tracer. We should carry away two lessons from our emphasis on pipeline architectures. First, this architecture provides an aid to the applications programmer in understanding the process of creating images. Second, at present, the </a:t>
            </a:r>
            <a:r>
              <a:rPr lang="en-US" altLang="en-US" sz="1600" b="1">
                <a:solidFill>
                  <a:srgbClr val="FF0000"/>
                </a:solidFill>
                <a:ea typeface="ＭＳ Ｐゴシック" panose="020B0600070205080204" pitchFamily="34" charset="-128"/>
              </a:rPr>
              <a:t>pipeline view can lead to efficient hardware and software implementations.</a:t>
            </a:r>
          </a:p>
          <a:p>
            <a:pPr>
              <a:lnSpc>
                <a:spcPct val="80000"/>
              </a:lnSpc>
            </a:pPr>
            <a:endParaRPr lang="en-US" altLang="en-US" sz="1600" b="1">
              <a:solidFill>
                <a:srgbClr val="FF0000"/>
              </a:solidFill>
              <a:ea typeface="ＭＳ Ｐゴシック" panose="020B0600070205080204" pitchFamily="34" charset="-128"/>
            </a:endParaRPr>
          </a:p>
          <a:p>
            <a:pPr>
              <a:lnSpc>
                <a:spcPct val="80000"/>
              </a:lnSpc>
            </a:pPr>
            <a:r>
              <a:rPr lang="en-US" altLang="en-US" sz="1600">
                <a:ea typeface="ＭＳ Ｐゴシック" panose="020B0600070205080204" pitchFamily="34" charset="-128"/>
              </a:rPr>
              <a:t> The example of the </a:t>
            </a:r>
            <a:r>
              <a:rPr lang="en-US" altLang="en-US" sz="1600" b="1">
                <a:solidFill>
                  <a:srgbClr val="FF0000"/>
                </a:solidFill>
                <a:ea typeface="ＭＳ Ｐゴシック" panose="020B0600070205080204" pitchFamily="34" charset="-128"/>
              </a:rPr>
              <a:t>z- buffer algorithm</a:t>
            </a:r>
            <a:r>
              <a:rPr lang="en-US" altLang="en-US" sz="1600">
                <a:ea typeface="ＭＳ Ｐゴシック" panose="020B0600070205080204" pitchFamily="34" charset="-128"/>
              </a:rPr>
              <a:t> is illustrative of the </a:t>
            </a:r>
            <a:r>
              <a:rPr lang="en-US" altLang="en-US" sz="1600" b="1">
                <a:solidFill>
                  <a:srgbClr val="FF0000"/>
                </a:solidFill>
                <a:ea typeface="ＭＳ Ｐゴシック" panose="020B0600070205080204" pitchFamily="34" charset="-128"/>
              </a:rPr>
              <a:t>relationship between hardware and software</a:t>
            </a:r>
            <a:r>
              <a:rPr lang="en-US" altLang="en-US" sz="1600">
                <a:ea typeface="ＭＳ Ｐゴシック" panose="020B0600070205080204" pitchFamily="34" charset="-128"/>
              </a:rPr>
              <a:t>. Fifteen years ago, many hidden-surface removal algorithms were used, of which the z- buffer algorithm was only one. The availability of fast dense inexpensive memory has made the z- buffer algorithm the dominant method for hidden- surface removal.</a:t>
            </a:r>
          </a:p>
          <a:p>
            <a:pPr>
              <a:lnSpc>
                <a:spcPct val="80000"/>
              </a:lnSpc>
            </a:pPr>
            <a:endParaRPr lang="en-US" altLang="en-US" sz="1600">
              <a:ea typeface="ＭＳ Ｐゴシック" panose="020B0600070205080204" pitchFamily="34" charset="-128"/>
            </a:endParaRPr>
          </a:p>
          <a:p>
            <a:pPr>
              <a:lnSpc>
                <a:spcPct val="80000"/>
              </a:lnSpc>
            </a:pPr>
            <a:r>
              <a:rPr lang="en-US" altLang="en-US" sz="1600">
                <a:ea typeface="ＭＳ Ｐゴシック" panose="020B0600070205080204" pitchFamily="34" charset="-128"/>
              </a:rPr>
              <a:t>A related example is that of workstation architectures, where special- purpose graphics chips have made remarkable advances in just the past few years. Not only has </a:t>
            </a:r>
            <a:r>
              <a:rPr lang="en-US" altLang="en-US" sz="1600" b="1">
                <a:solidFill>
                  <a:srgbClr val="FF0000"/>
                </a:solidFill>
                <a:ea typeface="ＭＳ Ｐゴシック" panose="020B0600070205080204" pitchFamily="34" charset="-128"/>
              </a:rPr>
              <a:t>graphics performance increased at a rate that exceeds Moores law,</a:t>
            </a:r>
            <a:r>
              <a:rPr lang="en-US" altLang="en-US" sz="1600">
                <a:ea typeface="ＭＳ Ｐゴシック" panose="020B0600070205080204" pitchFamily="34" charset="-128"/>
              </a:rPr>
              <a:t> but many new features have become available in the graphics processors. As we will see in Chapter 9, the </a:t>
            </a:r>
            <a:r>
              <a:rPr lang="en-US" altLang="en-US" sz="1600" b="1">
                <a:solidFill>
                  <a:srgbClr val="FF0000"/>
                </a:solidFill>
                <a:ea typeface="ＭＳ Ｐゴシック" panose="020B0600070205080204" pitchFamily="34" charset="-128"/>
              </a:rPr>
              <a:t>new programmable architectures</a:t>
            </a:r>
            <a:r>
              <a:rPr lang="en-US" altLang="en-US" sz="1600">
                <a:ea typeface="ＭＳ Ｐゴシック" panose="020B0600070205080204" pitchFamily="34" charset="-128"/>
              </a:rPr>
              <a:t> open up many new possibilities.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a:extLst>
              <a:ext uri="{FF2B5EF4-FFF2-40B4-BE49-F238E27FC236}">
                <a16:creationId xmlns:a16="http://schemas.microsoft.com/office/drawing/2014/main" id="{F39513E4-07B5-A094-4234-4A565515F03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FE9AD669-C858-43C3-9DE1-E8C1051BF497}" type="slidenum">
              <a:rPr lang="es-ES" altLang="en-US" sz="1000">
                <a:latin typeface="Arial" panose="020B0604020202020204" pitchFamily="34" charset="0"/>
              </a:rPr>
              <a:pPr lvl="1" algn="r"/>
              <a:t>70</a:t>
            </a:fld>
            <a:endParaRPr lang="es-ES" altLang="en-US" sz="1000">
              <a:latin typeface="Arial" panose="020B0604020202020204" pitchFamily="34" charset="0"/>
            </a:endParaRPr>
          </a:p>
        </p:txBody>
      </p:sp>
      <p:sp>
        <p:nvSpPr>
          <p:cNvPr id="63491" name="Rectangle 2">
            <a:extLst>
              <a:ext uri="{FF2B5EF4-FFF2-40B4-BE49-F238E27FC236}">
                <a16:creationId xmlns:a16="http://schemas.microsoft.com/office/drawing/2014/main" id="{A4C113BE-1757-CE1C-C6B3-272E18381C9C}"/>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63492" name="Rectangle 3">
            <a:extLst>
              <a:ext uri="{FF2B5EF4-FFF2-40B4-BE49-F238E27FC236}">
                <a16:creationId xmlns:a16="http://schemas.microsoft.com/office/drawing/2014/main" id="{50A412EB-69BE-6980-1421-D1101216681C}"/>
              </a:ext>
            </a:extLst>
          </p:cNvPr>
          <p:cNvSpPr>
            <a:spLocks noGrp="1" noChangeArrowheads="1"/>
          </p:cNvSpPr>
          <p:nvPr>
            <p:ph type="body" idx="4294967295"/>
          </p:nvPr>
        </p:nvSpPr>
        <p:spPr>
          <a:xfrm>
            <a:off x="0" y="1524000"/>
            <a:ext cx="8382000" cy="4724400"/>
          </a:xfrm>
        </p:spPr>
        <p:txBody>
          <a:bodyPr/>
          <a:lstStyle/>
          <a:p>
            <a:r>
              <a:rPr lang="en-US" altLang="en-US">
                <a:solidFill>
                  <a:schemeClr val="hlink"/>
                </a:solidFill>
                <a:ea typeface="ＭＳ Ｐゴシック" panose="020B0600070205080204" pitchFamily="34" charset="-128"/>
              </a:rPr>
              <a:t>Introduce clipping algorithms for polygons</a:t>
            </a:r>
          </a:p>
          <a:p>
            <a:endParaRPr lang="en-US" altLang="en-US">
              <a:solidFill>
                <a:schemeClr val="hlink"/>
              </a:solidFill>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Survey </a:t>
            </a:r>
            <a:r>
              <a:rPr lang="en-US" altLang="en-US">
                <a:solidFill>
                  <a:srgbClr val="FF0000"/>
                </a:solidFill>
                <a:ea typeface="ＭＳ Ｐゴシック" panose="020B0600070205080204" pitchFamily="34" charset="-128"/>
              </a:rPr>
              <a:t>hidden-surface algorithms</a:t>
            </a:r>
          </a:p>
          <a:p>
            <a:endParaRPr lang="en-US" altLang="en-US">
              <a:solidFill>
                <a:srgbClr val="FF0000"/>
              </a:solidFill>
              <a:ea typeface="ＭＳ Ｐゴシック" panose="020B0600070205080204" pitchFamily="34" charset="-128"/>
            </a:endParaRPr>
          </a:p>
          <a:p>
            <a:pPr>
              <a:buFontTx/>
              <a:buNone/>
            </a:pPr>
            <a:r>
              <a:rPr lang="en-US" altLang="en-US">
                <a:solidFill>
                  <a:srgbClr val="FF0000"/>
                </a:solidFill>
                <a:ea typeface="ＭＳ Ｐゴシック" panose="020B0600070205080204" pitchFamily="34" charset="-128"/>
              </a:rPr>
              <a:t>                           </a:t>
            </a:r>
            <a:r>
              <a:rPr lang="en-US" altLang="en-US" sz="3600">
                <a:solidFill>
                  <a:schemeClr val="accent1"/>
                </a:solidFill>
                <a:ea typeface="ＭＳ Ｐゴシック" panose="020B0600070205080204" pitchFamily="34" charset="-128"/>
              </a:rPr>
              <a:t>Chapter 7.11</a:t>
            </a:r>
          </a:p>
        </p:txBody>
      </p:sp>
      <p:graphicFrame>
        <p:nvGraphicFramePr>
          <p:cNvPr id="63493" name="Object 6">
            <a:extLst>
              <a:ext uri="{FF2B5EF4-FFF2-40B4-BE49-F238E27FC236}">
                <a16:creationId xmlns:a16="http://schemas.microsoft.com/office/drawing/2014/main" id="{B4001078-CD9C-20E1-2DF2-73408045C47C}"/>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63493" name="Object 6">
                        <a:extLst>
                          <a:ext uri="{FF2B5EF4-FFF2-40B4-BE49-F238E27FC236}">
                            <a16:creationId xmlns:a16="http://schemas.microsoft.com/office/drawing/2014/main" id="{B4001078-CD9C-20E1-2DF2-73408045C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a:extLst>
              <a:ext uri="{FF2B5EF4-FFF2-40B4-BE49-F238E27FC236}">
                <a16:creationId xmlns:a16="http://schemas.microsoft.com/office/drawing/2014/main" id="{3AC15271-D8A8-37BA-BABD-2E136E60F9E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652D13CB-9C25-476D-93E0-2B3EED523794}" type="slidenum">
              <a:rPr lang="es-ES" altLang="en-US" sz="1000">
                <a:latin typeface="Arial" panose="020B0604020202020204" pitchFamily="34" charset="0"/>
              </a:rPr>
              <a:pPr lvl="1" algn="r"/>
              <a:t>71</a:t>
            </a:fld>
            <a:endParaRPr lang="es-ES" altLang="en-US" sz="1000">
              <a:latin typeface="Arial" panose="020B0604020202020204" pitchFamily="34" charset="0"/>
            </a:endParaRPr>
          </a:p>
        </p:txBody>
      </p:sp>
      <p:sp>
        <p:nvSpPr>
          <p:cNvPr id="64515" name="Rectangle 2">
            <a:extLst>
              <a:ext uri="{FF2B5EF4-FFF2-40B4-BE49-F238E27FC236}">
                <a16:creationId xmlns:a16="http://schemas.microsoft.com/office/drawing/2014/main" id="{1A0D3097-985A-EBBF-5CC8-5641683CDF33}"/>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Clipping </a:t>
            </a:r>
            <a:r>
              <a:rPr lang="en-US" altLang="en-US">
                <a:solidFill>
                  <a:schemeClr val="tx1"/>
                </a:solidFill>
                <a:ea typeface="ＭＳ Ｐゴシック" panose="020B0600070205080204" pitchFamily="34" charset="-128"/>
              </a:rPr>
              <a:t>and</a:t>
            </a:r>
            <a:r>
              <a:rPr lang="en-US" altLang="en-US">
                <a:ea typeface="ＭＳ Ｐゴシック" panose="020B0600070205080204" pitchFamily="34" charset="-128"/>
              </a:rPr>
              <a:t> Visibility</a:t>
            </a:r>
          </a:p>
        </p:txBody>
      </p:sp>
      <p:sp>
        <p:nvSpPr>
          <p:cNvPr id="301061" name="Rectangle 3">
            <a:extLst>
              <a:ext uri="{FF2B5EF4-FFF2-40B4-BE49-F238E27FC236}">
                <a16:creationId xmlns:a16="http://schemas.microsoft.com/office/drawing/2014/main" id="{6CEB45B7-EED0-33C7-4582-DBB481B2357C}"/>
              </a:ext>
            </a:extLst>
          </p:cNvPr>
          <p:cNvSpPr>
            <a:spLocks noGrp="1" noChangeArrowheads="1"/>
          </p:cNvSpPr>
          <p:nvPr>
            <p:ph type="body" idx="4294967295"/>
          </p:nvPr>
        </p:nvSpPr>
        <p:spPr>
          <a:xfrm>
            <a:off x="-285750" y="1524000"/>
            <a:ext cx="9715500" cy="5334000"/>
          </a:xfrm>
        </p:spPr>
        <p:txBody>
          <a:bodyPr/>
          <a:lstStyle/>
          <a:p>
            <a:r>
              <a:rPr lang="en-US" altLang="en-US" b="1" dirty="0">
                <a:solidFill>
                  <a:srgbClr val="3333FF"/>
                </a:solidFill>
                <a:ea typeface="ＭＳ Ｐゴシック" panose="020B0600070205080204" pitchFamily="34" charset="-128"/>
              </a:rPr>
              <a:t>Clipping</a:t>
            </a:r>
            <a:r>
              <a:rPr lang="en-US" altLang="en-US" dirty="0">
                <a:ea typeface="ＭＳ Ｐゴシック" panose="020B0600070205080204" pitchFamily="34" charset="-128"/>
              </a:rPr>
              <a:t> has much in common with </a:t>
            </a:r>
            <a:r>
              <a:rPr lang="en-US" altLang="en-US" dirty="0">
                <a:solidFill>
                  <a:srgbClr val="FF0000"/>
                </a:solidFill>
                <a:ea typeface="ＭＳ Ｐゴシック" panose="020B0600070205080204" pitchFamily="34" charset="-128"/>
              </a:rPr>
              <a:t>hidden-surface removal</a:t>
            </a:r>
          </a:p>
          <a:p>
            <a:pPr>
              <a:buFontTx/>
              <a:buNone/>
            </a:pPr>
            <a:endParaRPr lang="en-US" altLang="en-US" dirty="0">
              <a:solidFill>
                <a:srgbClr val="FF0000"/>
              </a:solidFill>
              <a:ea typeface="ＭＳ Ｐゴシック" panose="020B0600070205080204" pitchFamily="34" charset="-128"/>
            </a:endParaRPr>
          </a:p>
          <a:p>
            <a:r>
              <a:rPr lang="en-US" altLang="en-US" dirty="0">
                <a:solidFill>
                  <a:srgbClr val="FF0000"/>
                </a:solidFill>
                <a:ea typeface="ＭＳ Ｐゴシック" panose="020B0600070205080204" pitchFamily="34" charset="-128"/>
              </a:rPr>
              <a:t>In both cases, we are trying to </a:t>
            </a:r>
            <a:r>
              <a:rPr lang="en-US" altLang="en-US" b="1" dirty="0">
                <a:solidFill>
                  <a:srgbClr val="FF9900"/>
                </a:solidFill>
                <a:ea typeface="ＭＳ Ｐゴシック" panose="020B0600070205080204" pitchFamily="34" charset="-128"/>
              </a:rPr>
              <a:t>remove objects</a:t>
            </a:r>
            <a:r>
              <a:rPr lang="en-US" altLang="en-US" dirty="0">
                <a:solidFill>
                  <a:srgbClr val="FF0000"/>
                </a:solidFill>
                <a:ea typeface="ＭＳ Ｐゴシック" panose="020B0600070205080204" pitchFamily="34" charset="-128"/>
              </a:rPr>
              <a:t> that are not visible to the </a:t>
            </a:r>
            <a:r>
              <a:rPr lang="en-US" altLang="en-US" b="1" dirty="0">
                <a:solidFill>
                  <a:srgbClr val="990033"/>
                </a:solidFill>
                <a:ea typeface="ＭＳ Ｐゴシック" panose="020B0600070205080204" pitchFamily="34" charset="-128"/>
              </a:rPr>
              <a:t>camera</a:t>
            </a:r>
          </a:p>
          <a:p>
            <a:pPr>
              <a:buFontTx/>
              <a:buNone/>
            </a:pPr>
            <a:endParaRPr lang="en-US" altLang="en-US" b="1" dirty="0">
              <a:solidFill>
                <a:srgbClr val="990033"/>
              </a:solidFill>
              <a:ea typeface="ＭＳ Ｐゴシック" panose="020B0600070205080204" pitchFamily="34" charset="-128"/>
            </a:endParaRPr>
          </a:p>
          <a:p>
            <a:r>
              <a:rPr lang="en-US" altLang="en-US" dirty="0">
                <a:ea typeface="ＭＳ Ｐゴシック" panose="020B0600070205080204" pitchFamily="34" charset="-128"/>
              </a:rPr>
              <a:t>Often, we can use </a:t>
            </a:r>
            <a:r>
              <a:rPr lang="en-US" altLang="en-US" dirty="0">
                <a:solidFill>
                  <a:srgbClr val="FF0000"/>
                </a:solidFill>
                <a:ea typeface="ＭＳ Ｐゴシック" panose="020B0600070205080204" pitchFamily="34" charset="-128"/>
              </a:rPr>
              <a:t>visibility </a:t>
            </a:r>
            <a:r>
              <a:rPr lang="en-US" altLang="en-US" dirty="0">
                <a:ea typeface="ＭＳ Ｐゴシック" panose="020B0600070205080204" pitchFamily="34" charset="-128"/>
              </a:rPr>
              <a:t>or</a:t>
            </a:r>
            <a:r>
              <a:rPr lang="en-US" altLang="en-US" dirty="0">
                <a:solidFill>
                  <a:srgbClr val="FF0000"/>
                </a:solidFill>
                <a:ea typeface="ＭＳ Ｐゴシック" panose="020B0600070205080204" pitchFamily="34" charset="-128"/>
              </a:rPr>
              <a:t> occlusion testing early in the process to </a:t>
            </a:r>
            <a:r>
              <a:rPr lang="en-US" altLang="en-US" b="1" dirty="0">
                <a:solidFill>
                  <a:schemeClr val="accent2"/>
                </a:solidFill>
                <a:ea typeface="ＭＳ Ｐゴシック" panose="020B0600070205080204" pitchFamily="34" charset="-128"/>
              </a:rPr>
              <a:t>eliminate as many </a:t>
            </a:r>
            <a:r>
              <a:rPr lang="en-US" altLang="en-US" b="1" dirty="0">
                <a:solidFill>
                  <a:srgbClr val="FFC000"/>
                </a:solidFill>
                <a:ea typeface="ＭＳ Ｐゴシック" panose="020B0600070205080204" pitchFamily="34" charset="-128"/>
              </a:rPr>
              <a:t>polygons</a:t>
            </a:r>
            <a:r>
              <a:rPr lang="en-US" altLang="en-US" b="1" dirty="0">
                <a:solidFill>
                  <a:schemeClr val="accent2"/>
                </a:solidFill>
                <a:ea typeface="ＭＳ Ｐゴシック" panose="020B0600070205080204" pitchFamily="34" charset="-128"/>
              </a:rPr>
              <a:t> as possible before going through the entire pipeline</a:t>
            </a:r>
          </a:p>
        </p:txBody>
      </p:sp>
      <p:sp>
        <p:nvSpPr>
          <p:cNvPr id="2" name="Callout: Quad Arrow 1">
            <a:extLst>
              <a:ext uri="{FF2B5EF4-FFF2-40B4-BE49-F238E27FC236}">
                <a16:creationId xmlns:a16="http://schemas.microsoft.com/office/drawing/2014/main" id="{4223FC94-45B6-18E4-1243-BEFAC328DA89}"/>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1061">
                                            <p:txEl>
                                              <p:pRg st="2" end="2"/>
                                            </p:txEl>
                                          </p:spTgt>
                                        </p:tgtEl>
                                        <p:attrNameLst>
                                          <p:attrName>style.visibility</p:attrName>
                                        </p:attrNameLst>
                                      </p:cBhvr>
                                      <p:to>
                                        <p:strVal val="visible"/>
                                      </p:to>
                                    </p:set>
                                    <p:animEffect transition="in" filter="checkerboard(across)">
                                      <p:cBhvr>
                                        <p:cTn id="7" dur="500"/>
                                        <p:tgtEl>
                                          <p:spTgt spid="30106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01061">
                                            <p:txEl>
                                              <p:pRg st="4" end="4"/>
                                            </p:txEl>
                                          </p:spTgt>
                                        </p:tgtEl>
                                        <p:attrNameLst>
                                          <p:attrName>style.visibility</p:attrName>
                                        </p:attrNameLst>
                                      </p:cBhvr>
                                      <p:to>
                                        <p:strVal val="visible"/>
                                      </p:to>
                                    </p:set>
                                    <p:animEffect transition="in" filter="diamond(in)">
                                      <p:cBhvr>
                                        <p:cTn id="12" dur="2000"/>
                                        <p:tgtEl>
                                          <p:spTgt spid="30106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C7EF310F-222B-BD43-4668-276D70FAB52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77EE6A4-7773-4FEE-B0F4-E5960D474985}" type="slidenum">
              <a:rPr lang="es-ES" altLang="en-US" sz="1000">
                <a:latin typeface="Arial" panose="020B0604020202020204" pitchFamily="34" charset="0"/>
              </a:rPr>
              <a:pPr lvl="1" algn="r"/>
              <a:t>72</a:t>
            </a:fld>
            <a:endParaRPr lang="es-ES" altLang="en-US" sz="1000">
              <a:latin typeface="Arial" panose="020B0604020202020204" pitchFamily="34" charset="0"/>
            </a:endParaRPr>
          </a:p>
        </p:txBody>
      </p:sp>
      <p:sp>
        <p:nvSpPr>
          <p:cNvPr id="302084" name="Rectangle 2">
            <a:extLst>
              <a:ext uri="{FF2B5EF4-FFF2-40B4-BE49-F238E27FC236}">
                <a16:creationId xmlns:a16="http://schemas.microsoft.com/office/drawing/2014/main" id="{FB86D1F3-4E7D-7566-B503-B606ED3B0128}"/>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Hidden Surface Removal</a:t>
            </a:r>
          </a:p>
        </p:txBody>
      </p:sp>
      <p:sp>
        <p:nvSpPr>
          <p:cNvPr id="302085" name="Rectangle 3">
            <a:extLst>
              <a:ext uri="{FF2B5EF4-FFF2-40B4-BE49-F238E27FC236}">
                <a16:creationId xmlns:a16="http://schemas.microsoft.com/office/drawing/2014/main" id="{BA75639B-9FB7-0F92-500C-C2883E68D25F}"/>
              </a:ext>
            </a:extLst>
          </p:cNvPr>
          <p:cNvSpPr>
            <a:spLocks noGrp="1" noChangeArrowheads="1"/>
          </p:cNvSpPr>
          <p:nvPr>
            <p:ph type="body" idx="4294967295"/>
          </p:nvPr>
        </p:nvSpPr>
        <p:spPr>
          <a:xfrm>
            <a:off x="0" y="1600200"/>
            <a:ext cx="9372600" cy="4724400"/>
          </a:xfrm>
        </p:spPr>
        <p:txBody>
          <a:bodyPr/>
          <a:lstStyle/>
          <a:p>
            <a:pPr>
              <a:lnSpc>
                <a:spcPct val="90000"/>
              </a:lnSpc>
            </a:pPr>
            <a:r>
              <a:rPr lang="en-US" altLang="en-US" b="1">
                <a:solidFill>
                  <a:srgbClr val="FF9900"/>
                </a:solidFill>
                <a:ea typeface="ＭＳ Ｐゴシック" panose="020B0600070205080204" pitchFamily="34" charset="-128"/>
              </a:rPr>
              <a:t>Object-space </a:t>
            </a:r>
            <a:r>
              <a:rPr lang="en-US" altLang="en-US">
                <a:ea typeface="ＭＳ Ｐゴシック" panose="020B0600070205080204" pitchFamily="34" charset="-128"/>
              </a:rPr>
              <a:t>approach: use pairwise testing between </a:t>
            </a:r>
            <a:r>
              <a:rPr lang="en-US" altLang="en-US" b="1">
                <a:solidFill>
                  <a:schemeClr val="accent2"/>
                </a:solidFill>
                <a:ea typeface="ＭＳ Ｐゴシック" panose="020B0600070205080204" pitchFamily="34" charset="-128"/>
              </a:rPr>
              <a:t>polygons</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objects</a:t>
            </a:r>
            <a:r>
              <a:rPr lang="en-US" altLang="en-US">
                <a:ea typeface="ＭＳ Ｐゴシック" panose="020B0600070205080204" pitchFamily="34" charset="-128"/>
              </a:rPr>
              <a:t>)</a:t>
            </a:r>
          </a:p>
          <a:p>
            <a:pPr>
              <a:lnSpc>
                <a:spcPct val="90000"/>
              </a:lnSpc>
            </a:pPr>
            <a:endParaRPr lang="en-US" altLang="en-US">
              <a:ea typeface="ＭＳ Ｐゴシック" panose="020B0600070205080204" pitchFamily="34" charset="-128"/>
            </a:endParaRPr>
          </a:p>
          <a:p>
            <a:pPr>
              <a:lnSpc>
                <a:spcPct val="90000"/>
              </a:lnSpc>
            </a:pPr>
            <a:endParaRPr lang="en-US" altLang="en-US">
              <a:ea typeface="ＭＳ Ｐゴシック" panose="020B0600070205080204" pitchFamily="34" charset="-128"/>
            </a:endParaRPr>
          </a:p>
          <a:p>
            <a:pPr>
              <a:lnSpc>
                <a:spcPct val="90000"/>
              </a:lnSpc>
            </a:pPr>
            <a:endParaRPr lang="en-US" altLang="en-US">
              <a:ea typeface="ＭＳ Ｐゴシック" panose="020B0600070205080204" pitchFamily="34" charset="-128"/>
            </a:endParaRPr>
          </a:p>
          <a:p>
            <a:pPr>
              <a:lnSpc>
                <a:spcPct val="90000"/>
              </a:lnSpc>
            </a:pPr>
            <a:endParaRPr lang="en-US" altLang="en-US">
              <a:ea typeface="ＭＳ Ｐゴシック" panose="020B0600070205080204" pitchFamily="34" charset="-128"/>
            </a:endParaRPr>
          </a:p>
          <a:p>
            <a:pPr>
              <a:lnSpc>
                <a:spcPct val="90000"/>
              </a:lnSpc>
            </a:pPr>
            <a:endParaRPr lang="en-US" altLang="en-US">
              <a:ea typeface="ＭＳ Ｐゴシック" panose="020B0600070205080204" pitchFamily="34" charset="-128"/>
            </a:endParaRPr>
          </a:p>
          <a:p>
            <a:pPr>
              <a:lnSpc>
                <a:spcPct val="90000"/>
              </a:lnSpc>
            </a:pPr>
            <a:endParaRPr lang="en-US" altLang="en-US">
              <a:ea typeface="ＭＳ Ｐゴシック" panose="020B0600070205080204" pitchFamily="34" charset="-128"/>
            </a:endParaRPr>
          </a:p>
          <a:p>
            <a:pPr>
              <a:lnSpc>
                <a:spcPct val="90000"/>
              </a:lnSpc>
            </a:pPr>
            <a:r>
              <a:rPr lang="en-US" altLang="en-US">
                <a:ea typeface="ＭＳ Ｐゴシック" panose="020B0600070205080204" pitchFamily="34" charset="-128"/>
              </a:rPr>
              <a:t>Worst case </a:t>
            </a:r>
            <a:r>
              <a:rPr lang="en-US" altLang="en-US" b="1">
                <a:solidFill>
                  <a:srgbClr val="FF0000"/>
                </a:solidFill>
                <a:ea typeface="ＭＳ Ｐゴシック" panose="020B0600070205080204" pitchFamily="34" charset="-128"/>
              </a:rPr>
              <a:t>complexity O(n</a:t>
            </a:r>
            <a:r>
              <a:rPr lang="en-US" altLang="en-US" b="1" baseline="30000">
                <a:solidFill>
                  <a:srgbClr val="FF0000"/>
                </a:solidFill>
                <a:ea typeface="ＭＳ Ｐゴシック" panose="020B0600070205080204" pitchFamily="34" charset="-128"/>
              </a:rPr>
              <a:t>2</a:t>
            </a:r>
            <a:r>
              <a:rPr lang="en-US" altLang="en-US" b="1">
                <a:solidFill>
                  <a:srgbClr val="FF0000"/>
                </a:solidFill>
                <a:ea typeface="ＭＳ Ｐゴシック" panose="020B0600070205080204" pitchFamily="34" charset="-128"/>
              </a:rPr>
              <a:t>)</a:t>
            </a:r>
            <a:r>
              <a:rPr lang="en-US" altLang="en-US">
                <a:ea typeface="ＭＳ Ｐゴシック" panose="020B0600070205080204" pitchFamily="34" charset="-128"/>
              </a:rPr>
              <a:t> for </a:t>
            </a:r>
            <a:r>
              <a:rPr lang="en-US" altLang="en-US" b="1">
                <a:solidFill>
                  <a:srgbClr val="FF0000"/>
                </a:solidFill>
                <a:ea typeface="ＭＳ Ｐゴシック" panose="020B0600070205080204" pitchFamily="34" charset="-128"/>
              </a:rPr>
              <a:t>n</a:t>
            </a:r>
            <a:r>
              <a:rPr lang="en-US" altLang="en-US">
                <a:ea typeface="ＭＳ Ｐゴシック" panose="020B0600070205080204" pitchFamily="34" charset="-128"/>
              </a:rPr>
              <a:t> </a:t>
            </a:r>
            <a:r>
              <a:rPr lang="en-US" altLang="en-US" b="1">
                <a:solidFill>
                  <a:srgbClr val="FFC000"/>
                </a:solidFill>
                <a:ea typeface="ＭＳ Ｐゴシック" panose="020B0600070205080204" pitchFamily="34" charset="-128"/>
              </a:rPr>
              <a:t>polygons</a:t>
            </a:r>
          </a:p>
        </p:txBody>
      </p:sp>
      <p:pic>
        <p:nvPicPr>
          <p:cNvPr id="65541" name="Picture 4" descr="C:\BOOK\OpenGL\Paul Final\jpeg_new\AN08F28.jpg">
            <a:extLst>
              <a:ext uri="{FF2B5EF4-FFF2-40B4-BE49-F238E27FC236}">
                <a16:creationId xmlns:a16="http://schemas.microsoft.com/office/drawing/2014/main" id="{E1F360C9-1959-D931-D073-9A8A9FA7C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4285"/>
          <a:stretch>
            <a:fillRect/>
          </a:stretch>
        </p:blipFill>
        <p:spPr bwMode="auto">
          <a:xfrm>
            <a:off x="838200" y="2743200"/>
            <a:ext cx="7086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Line 5">
            <a:extLst>
              <a:ext uri="{FF2B5EF4-FFF2-40B4-BE49-F238E27FC236}">
                <a16:creationId xmlns:a16="http://schemas.microsoft.com/office/drawing/2014/main" id="{8E3B19BE-65FD-E8C0-901B-32F96438DAE2}"/>
              </a:ext>
            </a:extLst>
          </p:cNvPr>
          <p:cNvSpPr>
            <a:spLocks noChangeShapeType="1"/>
          </p:cNvSpPr>
          <p:nvPr/>
        </p:nvSpPr>
        <p:spPr bwMode="auto">
          <a:xfrm flipH="1" flipV="1">
            <a:off x="2057400" y="4114800"/>
            <a:ext cx="304800" cy="5334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65543" name="Line 6">
            <a:extLst>
              <a:ext uri="{FF2B5EF4-FFF2-40B4-BE49-F238E27FC236}">
                <a16:creationId xmlns:a16="http://schemas.microsoft.com/office/drawing/2014/main" id="{D4F8FC27-CD0B-020A-8A6E-64487E4F0375}"/>
              </a:ext>
            </a:extLst>
          </p:cNvPr>
          <p:cNvSpPr>
            <a:spLocks noChangeShapeType="1"/>
          </p:cNvSpPr>
          <p:nvPr/>
        </p:nvSpPr>
        <p:spPr bwMode="auto">
          <a:xfrm flipV="1">
            <a:off x="2819400" y="4114800"/>
            <a:ext cx="457200" cy="5334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65544" name="Text Box 7">
            <a:extLst>
              <a:ext uri="{FF2B5EF4-FFF2-40B4-BE49-F238E27FC236}">
                <a16:creationId xmlns:a16="http://schemas.microsoft.com/office/drawing/2014/main" id="{8095DAFE-3EF7-9FBE-F7D5-373C8D76840F}"/>
              </a:ext>
            </a:extLst>
          </p:cNvPr>
          <p:cNvSpPr txBox="1">
            <a:spLocks noChangeArrowheads="1"/>
          </p:cNvSpPr>
          <p:nvPr/>
        </p:nvSpPr>
        <p:spPr bwMode="auto">
          <a:xfrm>
            <a:off x="1379538" y="4800600"/>
            <a:ext cx="2474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partially obscuring</a:t>
            </a:r>
          </a:p>
        </p:txBody>
      </p:sp>
      <p:sp>
        <p:nvSpPr>
          <p:cNvPr id="65545" name="Line 8">
            <a:extLst>
              <a:ext uri="{FF2B5EF4-FFF2-40B4-BE49-F238E27FC236}">
                <a16:creationId xmlns:a16="http://schemas.microsoft.com/office/drawing/2014/main" id="{E80FC8AC-7739-C1C4-C2EA-57325E2ED569}"/>
              </a:ext>
            </a:extLst>
          </p:cNvPr>
          <p:cNvSpPr>
            <a:spLocks noChangeShapeType="1"/>
          </p:cNvSpPr>
          <p:nvPr/>
        </p:nvSpPr>
        <p:spPr bwMode="auto">
          <a:xfrm flipH="1" flipV="1">
            <a:off x="5867400" y="4038600"/>
            <a:ext cx="304800" cy="5334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65546" name="Line 9">
            <a:extLst>
              <a:ext uri="{FF2B5EF4-FFF2-40B4-BE49-F238E27FC236}">
                <a16:creationId xmlns:a16="http://schemas.microsoft.com/office/drawing/2014/main" id="{2B8C4BB9-F8B0-05E3-D13B-2F8ADB68CAF6}"/>
              </a:ext>
            </a:extLst>
          </p:cNvPr>
          <p:cNvSpPr>
            <a:spLocks noChangeShapeType="1"/>
          </p:cNvSpPr>
          <p:nvPr/>
        </p:nvSpPr>
        <p:spPr bwMode="auto">
          <a:xfrm flipV="1">
            <a:off x="6629400" y="4038600"/>
            <a:ext cx="457200" cy="5334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65547" name="Text Box 10">
            <a:extLst>
              <a:ext uri="{FF2B5EF4-FFF2-40B4-BE49-F238E27FC236}">
                <a16:creationId xmlns:a16="http://schemas.microsoft.com/office/drawing/2014/main" id="{AA54923E-F061-4D52-D100-1A20E093AA59}"/>
              </a:ext>
            </a:extLst>
          </p:cNvPr>
          <p:cNvSpPr txBox="1">
            <a:spLocks noChangeArrowheads="1"/>
          </p:cNvSpPr>
          <p:nvPr/>
        </p:nvSpPr>
        <p:spPr bwMode="auto">
          <a:xfrm>
            <a:off x="5214938" y="4800600"/>
            <a:ext cx="3092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can draw independently</a:t>
            </a:r>
          </a:p>
        </p:txBody>
      </p:sp>
      <p:sp>
        <p:nvSpPr>
          <p:cNvPr id="2" name="Callout: Quad Arrow 1">
            <a:extLst>
              <a:ext uri="{FF2B5EF4-FFF2-40B4-BE49-F238E27FC236}">
                <a16:creationId xmlns:a16="http://schemas.microsoft.com/office/drawing/2014/main" id="{AE6A72B8-79D2-0825-F160-E5D0834286F6}"/>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0208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02085">
                                            <p:txEl>
                                              <p:pRg st="0" end="0"/>
                                            </p:txEl>
                                          </p:spTgt>
                                        </p:tgtEl>
                                        <p:attrNameLst>
                                          <p:attrName>style.visibility</p:attrName>
                                        </p:attrNameLst>
                                      </p:cBhvr>
                                      <p:to>
                                        <p:strVal val="visible"/>
                                      </p:to>
                                    </p:set>
                                    <p:animEffect transition="in" filter="checkerboard(across)">
                                      <p:cBhvr>
                                        <p:cTn id="11" dur="500"/>
                                        <p:tgtEl>
                                          <p:spTgt spid="302085">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02085">
                                            <p:txEl>
                                              <p:pRg st="7" end="7"/>
                                            </p:txEl>
                                          </p:spTgt>
                                        </p:tgtEl>
                                        <p:attrNameLst>
                                          <p:attrName>style.visibility</p:attrName>
                                        </p:attrNameLst>
                                      </p:cBhvr>
                                      <p:to>
                                        <p:strVal val="visible"/>
                                      </p:to>
                                    </p:set>
                                    <p:animEffect transition="in" filter="diamond(in)">
                                      <p:cBhvr>
                                        <p:cTn id="16" dur="2000"/>
                                        <p:tgtEl>
                                          <p:spTgt spid="30208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CFC90935-B42D-27CB-0DFB-C5BC289B8A7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360C3A1B-98D7-4278-AC9E-1514EFF0F2B5}" type="slidenum">
              <a:rPr lang="es-ES" altLang="en-US" sz="1000">
                <a:latin typeface="Arial" panose="020B0604020202020204" pitchFamily="34" charset="0"/>
              </a:rPr>
              <a:pPr lvl="1" algn="r"/>
              <a:t>73</a:t>
            </a:fld>
            <a:endParaRPr lang="es-ES" altLang="en-US" sz="1000">
              <a:latin typeface="Arial" panose="020B0604020202020204" pitchFamily="34" charset="0"/>
            </a:endParaRPr>
          </a:p>
        </p:txBody>
      </p:sp>
      <p:pic>
        <p:nvPicPr>
          <p:cNvPr id="66563" name="Picture 4" descr="C:\BOOK\OpenGL\Paul Final\jpeg_new\AN08F33.jpg">
            <a:extLst>
              <a:ext uri="{FF2B5EF4-FFF2-40B4-BE49-F238E27FC236}">
                <a16:creationId xmlns:a16="http://schemas.microsoft.com/office/drawing/2014/main" id="{0C310623-A0D8-A6A0-17C8-E7E50740A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5222"/>
          <a:stretch>
            <a:fillRect/>
          </a:stretch>
        </p:blipFill>
        <p:spPr bwMode="auto">
          <a:xfrm>
            <a:off x="1600200" y="2743200"/>
            <a:ext cx="5638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109" name="Rectangle 2">
            <a:extLst>
              <a:ext uri="{FF2B5EF4-FFF2-40B4-BE49-F238E27FC236}">
                <a16:creationId xmlns:a16="http://schemas.microsoft.com/office/drawing/2014/main" id="{C784B605-3FE8-2721-4AC5-528B1A129A69}"/>
              </a:ext>
            </a:extLst>
          </p:cNvPr>
          <p:cNvSpPr>
            <a:spLocks noGrp="1" noChangeArrowheads="1"/>
          </p:cNvSpPr>
          <p:nvPr>
            <p:ph type="title" idx="4294967295"/>
          </p:nvPr>
        </p:nvSpPr>
        <p:spPr/>
        <p:txBody>
          <a:bodyPr/>
          <a:lstStyle/>
          <a:p>
            <a:r>
              <a:rPr lang="en-US" altLang="en-US">
                <a:solidFill>
                  <a:srgbClr val="FF33CC"/>
                </a:solidFill>
                <a:ea typeface="ＭＳ Ｐゴシック" panose="020B0600070205080204" pitchFamily="34" charset="-128"/>
              </a:rPr>
              <a:t>Painter’s Algorithm</a:t>
            </a:r>
          </a:p>
        </p:txBody>
      </p:sp>
      <p:sp>
        <p:nvSpPr>
          <p:cNvPr id="66565" name="Rectangle 3">
            <a:extLst>
              <a:ext uri="{FF2B5EF4-FFF2-40B4-BE49-F238E27FC236}">
                <a16:creationId xmlns:a16="http://schemas.microsoft.com/office/drawing/2014/main" id="{52436A5D-87D1-3843-D6B1-0FC16FA9A8A6}"/>
              </a:ext>
            </a:extLst>
          </p:cNvPr>
          <p:cNvSpPr>
            <a:spLocks noGrp="1" noChangeArrowheads="1"/>
          </p:cNvSpPr>
          <p:nvPr>
            <p:ph type="body" idx="4294967295"/>
          </p:nvPr>
        </p:nvSpPr>
        <p:spPr>
          <a:xfrm>
            <a:off x="0" y="1524000"/>
            <a:ext cx="9144000" cy="4724400"/>
          </a:xfrm>
        </p:spPr>
        <p:txBody>
          <a:bodyPr/>
          <a:lstStyle/>
          <a:p>
            <a:r>
              <a:rPr lang="en-US" altLang="en-US" b="1">
                <a:solidFill>
                  <a:schemeClr val="accent2"/>
                </a:solidFill>
                <a:ea typeface="ＭＳ Ｐゴシック" panose="020B0600070205080204" pitchFamily="34" charset="-128"/>
              </a:rPr>
              <a:t>Render </a:t>
            </a:r>
            <a:r>
              <a:rPr lang="en-US" altLang="en-US" b="1">
                <a:solidFill>
                  <a:srgbClr val="FFC000"/>
                </a:solidFill>
                <a:ea typeface="ＭＳ Ｐゴシック" panose="020B0600070205080204" pitchFamily="34" charset="-128"/>
              </a:rPr>
              <a:t>polygons</a:t>
            </a:r>
            <a:r>
              <a:rPr lang="en-US" altLang="en-US" b="1">
                <a:solidFill>
                  <a:schemeClr val="accent2"/>
                </a:solidFill>
                <a:ea typeface="ＭＳ Ｐゴシック" panose="020B0600070205080204" pitchFamily="34" charset="-128"/>
              </a:rPr>
              <a:t> in a</a:t>
            </a:r>
            <a:r>
              <a:rPr lang="en-US" altLang="en-US">
                <a:ea typeface="ＭＳ Ｐゴシック" panose="020B0600070205080204" pitchFamily="34" charset="-128"/>
              </a:rPr>
              <a:t> back to front order so that </a:t>
            </a:r>
            <a:r>
              <a:rPr lang="en-US" altLang="en-US" b="1">
                <a:solidFill>
                  <a:srgbClr val="FFC000"/>
                </a:solidFill>
                <a:ea typeface="ＭＳ Ｐゴシック" panose="020B0600070205080204" pitchFamily="34" charset="-128"/>
              </a:rPr>
              <a:t>polygons</a:t>
            </a:r>
            <a:r>
              <a:rPr lang="en-US" altLang="en-US" b="1">
                <a:solidFill>
                  <a:schemeClr val="accent2"/>
                </a:solidFill>
                <a:ea typeface="ＭＳ Ｐゴシック" panose="020B0600070205080204" pitchFamily="34" charset="-128"/>
              </a:rPr>
              <a:t> </a:t>
            </a:r>
            <a:r>
              <a:rPr lang="en-US" altLang="en-US">
                <a:ea typeface="ＭＳ Ｐゴシック" panose="020B0600070205080204" pitchFamily="34" charset="-128"/>
              </a:rPr>
              <a:t>behind others are simply </a:t>
            </a:r>
            <a:r>
              <a:rPr lang="en-US" altLang="en-US" b="1">
                <a:solidFill>
                  <a:srgbClr val="FF0000"/>
                </a:solidFill>
                <a:ea typeface="ＭＳ Ｐゴシック" panose="020B0600070205080204" pitchFamily="34" charset="-128"/>
              </a:rPr>
              <a:t>painted over</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pPr>
              <a:buFontTx/>
              <a:buNone/>
            </a:pPr>
            <a:endParaRPr lang="en-US" altLang="en-US">
              <a:ea typeface="ＭＳ Ｐゴシック" panose="020B0600070205080204" pitchFamily="34" charset="-128"/>
            </a:endParaRPr>
          </a:p>
        </p:txBody>
      </p:sp>
      <p:sp>
        <p:nvSpPr>
          <p:cNvPr id="66566" name="Text Box 5">
            <a:extLst>
              <a:ext uri="{FF2B5EF4-FFF2-40B4-BE49-F238E27FC236}">
                <a16:creationId xmlns:a16="http://schemas.microsoft.com/office/drawing/2014/main" id="{89DD5B69-2871-C7B3-9811-FCD84C07D388}"/>
              </a:ext>
            </a:extLst>
          </p:cNvPr>
          <p:cNvSpPr txBox="1">
            <a:spLocks noChangeArrowheads="1"/>
          </p:cNvSpPr>
          <p:nvPr/>
        </p:nvSpPr>
        <p:spPr bwMode="auto">
          <a:xfrm>
            <a:off x="574675" y="4646613"/>
            <a:ext cx="435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B behind A </a:t>
            </a:r>
            <a:r>
              <a:rPr lang="en-US" altLang="en-US" b="1">
                <a:solidFill>
                  <a:srgbClr val="990033"/>
                </a:solidFill>
                <a:latin typeface="Arial" panose="020B0604020202020204" pitchFamily="34" charset="0"/>
              </a:rPr>
              <a:t>as seen by viewer</a:t>
            </a:r>
          </a:p>
        </p:txBody>
      </p:sp>
      <p:sp>
        <p:nvSpPr>
          <p:cNvPr id="66567" name="Text Box 6">
            <a:extLst>
              <a:ext uri="{FF2B5EF4-FFF2-40B4-BE49-F238E27FC236}">
                <a16:creationId xmlns:a16="http://schemas.microsoft.com/office/drawing/2014/main" id="{218CEC3B-001B-6033-A08E-EAB05A14B469}"/>
              </a:ext>
            </a:extLst>
          </p:cNvPr>
          <p:cNvSpPr txBox="1">
            <a:spLocks noChangeArrowheads="1"/>
          </p:cNvSpPr>
          <p:nvPr/>
        </p:nvSpPr>
        <p:spPr bwMode="auto">
          <a:xfrm>
            <a:off x="6172200" y="4572000"/>
            <a:ext cx="182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Fill B then A</a:t>
            </a:r>
          </a:p>
        </p:txBody>
      </p:sp>
      <p:sp>
        <p:nvSpPr>
          <p:cNvPr id="2" name="Callout: Quad Arrow 1">
            <a:extLst>
              <a:ext uri="{FF2B5EF4-FFF2-40B4-BE49-F238E27FC236}">
                <a16:creationId xmlns:a16="http://schemas.microsoft.com/office/drawing/2014/main" id="{34F41D1E-649D-51DB-1B21-125C02156CAC}"/>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03109"/>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a:extLst>
              <a:ext uri="{FF2B5EF4-FFF2-40B4-BE49-F238E27FC236}">
                <a16:creationId xmlns:a16="http://schemas.microsoft.com/office/drawing/2014/main" id="{6F45F155-F67A-29B9-B318-A480EB986BB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51A35449-EDED-427A-92A6-43A01B6F6BB5}" type="slidenum">
              <a:rPr lang="es-ES" altLang="en-US" sz="1000">
                <a:latin typeface="Arial" panose="020B0604020202020204" pitchFamily="34" charset="0"/>
              </a:rPr>
              <a:pPr lvl="1" algn="r"/>
              <a:t>74</a:t>
            </a:fld>
            <a:endParaRPr lang="es-ES" altLang="en-US" sz="1000">
              <a:latin typeface="Arial" panose="020B0604020202020204" pitchFamily="34" charset="0"/>
            </a:endParaRPr>
          </a:p>
        </p:txBody>
      </p:sp>
      <p:sp>
        <p:nvSpPr>
          <p:cNvPr id="304132" name="Rectangle 2">
            <a:extLst>
              <a:ext uri="{FF2B5EF4-FFF2-40B4-BE49-F238E27FC236}">
                <a16:creationId xmlns:a16="http://schemas.microsoft.com/office/drawing/2014/main" id="{A8EE2B7F-6D11-017F-4DE3-7E24F873AE9B}"/>
              </a:ext>
            </a:extLst>
          </p:cNvPr>
          <p:cNvSpPr>
            <a:spLocks noGrp="1" noChangeArrowheads="1"/>
          </p:cNvSpPr>
          <p:nvPr>
            <p:ph type="title" idx="4294967295"/>
          </p:nvPr>
        </p:nvSpPr>
        <p:spPr/>
        <p:txBody>
          <a:bodyPr/>
          <a:lstStyle/>
          <a:p>
            <a:r>
              <a:rPr lang="en-US" altLang="en-US">
                <a:solidFill>
                  <a:srgbClr val="FF33CC"/>
                </a:solidFill>
                <a:ea typeface="ＭＳ Ｐゴシック" panose="020B0600070205080204" pitchFamily="34" charset="-128"/>
              </a:rPr>
              <a:t>Depth Sort</a:t>
            </a:r>
          </a:p>
        </p:txBody>
      </p:sp>
      <p:sp>
        <p:nvSpPr>
          <p:cNvPr id="304133" name="Rectangle 3">
            <a:extLst>
              <a:ext uri="{FF2B5EF4-FFF2-40B4-BE49-F238E27FC236}">
                <a16:creationId xmlns:a16="http://schemas.microsoft.com/office/drawing/2014/main" id="{FDC68F40-12E2-698B-60B9-4C698AE0757A}"/>
              </a:ext>
            </a:extLst>
          </p:cNvPr>
          <p:cNvSpPr>
            <a:spLocks noGrp="1" noChangeArrowheads="1"/>
          </p:cNvSpPr>
          <p:nvPr>
            <p:ph type="body" idx="4294967295"/>
          </p:nvPr>
        </p:nvSpPr>
        <p:spPr>
          <a:xfrm>
            <a:off x="-228600" y="1524000"/>
            <a:ext cx="10134600" cy="4724400"/>
          </a:xfrm>
        </p:spPr>
        <p:txBody>
          <a:bodyPr/>
          <a:lstStyle/>
          <a:p>
            <a:r>
              <a:rPr lang="en-US" altLang="en-US">
                <a:ea typeface="ＭＳ Ｐゴシック" panose="020B0600070205080204" pitchFamily="34" charset="-128"/>
              </a:rPr>
              <a:t>Requires </a:t>
            </a:r>
            <a:r>
              <a:rPr lang="en-US" altLang="en-US" b="1">
                <a:solidFill>
                  <a:schemeClr val="accent2"/>
                </a:solidFill>
                <a:ea typeface="ＭＳ Ｐゴシック" panose="020B0600070205080204" pitchFamily="34" charset="-128"/>
              </a:rPr>
              <a:t>ordering of </a:t>
            </a:r>
            <a:r>
              <a:rPr lang="en-US" altLang="en-US" b="1">
                <a:solidFill>
                  <a:srgbClr val="FFC000"/>
                </a:solidFill>
                <a:ea typeface="ＭＳ Ｐゴシック" panose="020B0600070205080204" pitchFamily="34" charset="-128"/>
              </a:rPr>
              <a:t>polygons</a:t>
            </a:r>
            <a:r>
              <a:rPr lang="en-US" altLang="en-US" b="1">
                <a:solidFill>
                  <a:schemeClr val="accent2"/>
                </a:solidFill>
                <a:ea typeface="ＭＳ Ｐゴシック" panose="020B0600070205080204" pitchFamily="34" charset="-128"/>
              </a:rPr>
              <a:t> first</a:t>
            </a:r>
            <a:r>
              <a:rPr lang="en-US" altLang="en-US">
                <a:ea typeface="ＭＳ Ｐゴシック" panose="020B0600070205080204" pitchFamily="34" charset="-128"/>
              </a:rPr>
              <a:t> </a:t>
            </a:r>
          </a:p>
          <a:p>
            <a:pPr lvl="1"/>
            <a:r>
              <a:rPr lang="en-US" altLang="en-US" b="1">
                <a:solidFill>
                  <a:srgbClr val="FF0000"/>
                </a:solidFill>
                <a:ea typeface="ＭＳ Ｐゴシック" panose="020B0600070205080204" pitchFamily="34" charset="-128"/>
              </a:rPr>
              <a:t>O(n log n)</a:t>
            </a:r>
            <a:r>
              <a:rPr lang="en-US" altLang="en-US">
                <a:ea typeface="ＭＳ Ｐゴシック" panose="020B0600070205080204" pitchFamily="34" charset="-128"/>
              </a:rPr>
              <a:t> calculation for </a:t>
            </a:r>
            <a:r>
              <a:rPr lang="en-US" altLang="en-US" b="1">
                <a:solidFill>
                  <a:srgbClr val="3333FF"/>
                </a:solidFill>
                <a:ea typeface="ＭＳ Ｐゴシック" panose="020B0600070205080204" pitchFamily="34" charset="-128"/>
              </a:rPr>
              <a:t>ordering</a:t>
            </a:r>
          </a:p>
          <a:p>
            <a:pPr lvl="1"/>
            <a:r>
              <a:rPr lang="en-US" altLang="en-US">
                <a:ea typeface="ＭＳ Ｐゴシック" panose="020B0600070205080204" pitchFamily="34" charset="-128"/>
              </a:rPr>
              <a:t>Not every</a:t>
            </a:r>
            <a:r>
              <a:rPr lang="en-US" altLang="en-US" b="1">
                <a:solidFill>
                  <a:schemeClr val="accent2"/>
                </a:solidFill>
                <a:ea typeface="ＭＳ Ｐゴシック" panose="020B0600070205080204" pitchFamily="34" charset="-128"/>
              </a:rPr>
              <a:t> </a:t>
            </a:r>
            <a:r>
              <a:rPr lang="en-US" altLang="en-US" b="1">
                <a:solidFill>
                  <a:srgbClr val="FFC000"/>
                </a:solidFill>
                <a:ea typeface="ＭＳ Ｐゴシック" panose="020B0600070205080204" pitchFamily="34" charset="-128"/>
              </a:rPr>
              <a:t>polygon</a:t>
            </a:r>
            <a:r>
              <a:rPr lang="en-US" altLang="en-US" b="1">
                <a:solidFill>
                  <a:schemeClr val="accent2"/>
                </a:solidFill>
                <a:ea typeface="ＭＳ Ｐゴシック" panose="020B0600070205080204" pitchFamily="34" charset="-128"/>
              </a:rPr>
              <a:t> </a:t>
            </a:r>
            <a:r>
              <a:rPr lang="en-US" altLang="en-US">
                <a:ea typeface="ＭＳ Ｐゴシック" panose="020B0600070205080204" pitchFamily="34" charset="-128"/>
              </a:rPr>
              <a:t>is </a:t>
            </a:r>
            <a:r>
              <a:rPr lang="en-US" altLang="en-US" sz="2000" b="1">
                <a:solidFill>
                  <a:srgbClr val="FF0000"/>
                </a:solidFill>
                <a:ea typeface="ＭＳ Ｐゴシック" panose="020B0600070205080204" pitchFamily="34" charset="-128"/>
              </a:rPr>
              <a:t>either in front or behind all other </a:t>
            </a:r>
            <a:r>
              <a:rPr lang="en-US" altLang="en-US" sz="2000" b="1">
                <a:solidFill>
                  <a:srgbClr val="FFC000"/>
                </a:solidFill>
                <a:ea typeface="ＭＳ Ｐゴシック" panose="020B0600070205080204" pitchFamily="34" charset="-128"/>
              </a:rPr>
              <a:t>polygons</a:t>
            </a:r>
          </a:p>
          <a:p>
            <a:pPr lvl="1"/>
            <a:endParaRPr lang="en-US" altLang="en-US">
              <a:ea typeface="ＭＳ Ｐゴシック" panose="020B0600070205080204" pitchFamily="34" charset="-128"/>
            </a:endParaRPr>
          </a:p>
          <a:p>
            <a:r>
              <a:rPr lang="en-US" altLang="en-US" sz="2700">
                <a:ea typeface="ＭＳ Ｐゴシック" panose="020B0600070205080204" pitchFamily="34" charset="-128"/>
              </a:rPr>
              <a:t>Order </a:t>
            </a:r>
            <a:r>
              <a:rPr lang="en-US" altLang="en-US" sz="2700" b="1">
                <a:solidFill>
                  <a:srgbClr val="FFC000"/>
                </a:solidFill>
                <a:ea typeface="ＭＳ Ｐゴシック" panose="020B0600070205080204" pitchFamily="34" charset="-128"/>
              </a:rPr>
              <a:t>polygons</a:t>
            </a:r>
            <a:r>
              <a:rPr lang="en-US" altLang="en-US" sz="2700">
                <a:ea typeface="ＭＳ Ｐゴシック" panose="020B0600070205080204" pitchFamily="34" charset="-128"/>
              </a:rPr>
              <a:t> and deal with </a:t>
            </a:r>
          </a:p>
          <a:p>
            <a:pPr>
              <a:buFontTx/>
              <a:buNone/>
            </a:pPr>
            <a:r>
              <a:rPr lang="en-US" altLang="en-US" sz="2700">
                <a:ea typeface="ＭＳ Ｐゴシック" panose="020B0600070205080204" pitchFamily="34" charset="-128"/>
              </a:rPr>
              <a:t>  easy cases first, harder later</a:t>
            </a:r>
          </a:p>
          <a:p>
            <a:endParaRPr lang="en-US" altLang="en-US" sz="2700">
              <a:ea typeface="ＭＳ Ｐゴシック" panose="020B0600070205080204" pitchFamily="34" charset="-128"/>
            </a:endParaRPr>
          </a:p>
        </p:txBody>
      </p:sp>
      <p:pic>
        <p:nvPicPr>
          <p:cNvPr id="67589" name="Picture 4" descr="C:\BOOK\OpenGL\Paul Final\jpeg_new\AN08F34.jpg">
            <a:extLst>
              <a:ext uri="{FF2B5EF4-FFF2-40B4-BE49-F238E27FC236}">
                <a16:creationId xmlns:a16="http://schemas.microsoft.com/office/drawing/2014/main" id="{63FC2B03-69CF-5C31-C364-D795FF841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3581400"/>
            <a:ext cx="2819400" cy="259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 Box 5">
            <a:extLst>
              <a:ext uri="{FF2B5EF4-FFF2-40B4-BE49-F238E27FC236}">
                <a16:creationId xmlns:a16="http://schemas.microsoft.com/office/drawing/2014/main" id="{8E204116-C74E-EADF-D94C-5395AB464ADA}"/>
              </a:ext>
            </a:extLst>
          </p:cNvPr>
          <p:cNvSpPr txBox="1">
            <a:spLocks noChangeArrowheads="1"/>
          </p:cNvSpPr>
          <p:nvPr/>
        </p:nvSpPr>
        <p:spPr bwMode="auto">
          <a:xfrm>
            <a:off x="1419225" y="5332413"/>
            <a:ext cx="31226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C000"/>
                </a:solidFill>
                <a:latin typeface="Arial" panose="020B0604020202020204" pitchFamily="34" charset="0"/>
              </a:rPr>
              <a:t>Polygons</a:t>
            </a:r>
            <a:r>
              <a:rPr lang="en-US" altLang="en-US">
                <a:latin typeface="Arial" panose="020B0604020202020204" pitchFamily="34" charset="0"/>
              </a:rPr>
              <a:t> </a:t>
            </a:r>
            <a:r>
              <a:rPr lang="en-US" altLang="en-US" b="1">
                <a:solidFill>
                  <a:srgbClr val="3333FF"/>
                </a:solidFill>
                <a:latin typeface="Arial" panose="020B0604020202020204" pitchFamily="34" charset="0"/>
              </a:rPr>
              <a:t>sorted</a:t>
            </a:r>
            <a:r>
              <a:rPr lang="en-US" altLang="en-US">
                <a:latin typeface="Arial" panose="020B0604020202020204" pitchFamily="34" charset="0"/>
              </a:rPr>
              <a:t> </a:t>
            </a:r>
            <a:r>
              <a:rPr lang="en-US" altLang="en-US" b="1">
                <a:solidFill>
                  <a:srgbClr val="990033"/>
                </a:solidFill>
                <a:latin typeface="Arial" panose="020B0604020202020204" pitchFamily="34" charset="0"/>
              </a:rPr>
              <a:t>by </a:t>
            </a:r>
          </a:p>
          <a:p>
            <a:r>
              <a:rPr lang="en-US" altLang="en-US" b="1">
                <a:solidFill>
                  <a:srgbClr val="990033"/>
                </a:solidFill>
                <a:latin typeface="Arial" panose="020B0604020202020204" pitchFamily="34" charset="0"/>
              </a:rPr>
              <a:t>distance from</a:t>
            </a:r>
            <a:r>
              <a:rPr lang="en-US" altLang="en-US">
                <a:latin typeface="Arial" panose="020B0604020202020204" pitchFamily="34" charset="0"/>
              </a:rPr>
              <a:t> </a:t>
            </a:r>
            <a:r>
              <a:rPr lang="en-US" altLang="en-US" b="1">
                <a:solidFill>
                  <a:srgbClr val="990033"/>
                </a:solidFill>
                <a:latin typeface="Arial" panose="020B0604020202020204" pitchFamily="34" charset="0"/>
              </a:rPr>
              <a:t>COP</a:t>
            </a:r>
          </a:p>
        </p:txBody>
      </p:sp>
      <p:sp>
        <p:nvSpPr>
          <p:cNvPr id="67591" name="Line 6">
            <a:extLst>
              <a:ext uri="{FF2B5EF4-FFF2-40B4-BE49-F238E27FC236}">
                <a16:creationId xmlns:a16="http://schemas.microsoft.com/office/drawing/2014/main" id="{B4AC6DE6-C920-F79B-349E-46383691774A}"/>
              </a:ext>
            </a:extLst>
          </p:cNvPr>
          <p:cNvSpPr>
            <a:spLocks noChangeShapeType="1"/>
          </p:cNvSpPr>
          <p:nvPr/>
        </p:nvSpPr>
        <p:spPr bwMode="auto">
          <a:xfrm flipV="1">
            <a:off x="4572000" y="5257800"/>
            <a:ext cx="914400" cy="5334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 name="Callout: Quad Arrow 1">
            <a:extLst>
              <a:ext uri="{FF2B5EF4-FFF2-40B4-BE49-F238E27FC236}">
                <a16:creationId xmlns:a16="http://schemas.microsoft.com/office/drawing/2014/main" id="{5C72A855-54A6-7161-79AB-509F154B174E}"/>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0413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04133">
                                            <p:txEl>
                                              <p:pRg st="4" end="4"/>
                                            </p:txEl>
                                          </p:spTgt>
                                        </p:tgtEl>
                                        <p:attrNameLst>
                                          <p:attrName>style.visibility</p:attrName>
                                        </p:attrNameLst>
                                      </p:cBhvr>
                                      <p:to>
                                        <p:strVal val="visible"/>
                                      </p:to>
                                    </p:set>
                                    <p:animEffect transition="in" filter="diamond(in)">
                                      <p:cBhvr>
                                        <p:cTn id="11" dur="2000"/>
                                        <p:tgtEl>
                                          <p:spTgt spid="304133">
                                            <p:txEl>
                                              <p:pRg st="4" end="4"/>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304133">
                                            <p:txEl>
                                              <p:pRg st="5" end="5"/>
                                            </p:txEl>
                                          </p:spTgt>
                                        </p:tgtEl>
                                        <p:attrNameLst>
                                          <p:attrName>style.visibility</p:attrName>
                                        </p:attrNameLst>
                                      </p:cBhvr>
                                      <p:to>
                                        <p:strVal val="visible"/>
                                      </p:to>
                                    </p:set>
                                    <p:animEffect transition="in" filter="diamond(in)">
                                      <p:cBhvr>
                                        <p:cTn id="14" dur="2000"/>
                                        <p:tgtEl>
                                          <p:spTgt spid="3041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a:extLst>
              <a:ext uri="{FF2B5EF4-FFF2-40B4-BE49-F238E27FC236}">
                <a16:creationId xmlns:a16="http://schemas.microsoft.com/office/drawing/2014/main" id="{212FB800-CB03-5F31-950B-98955ABC0A2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8C2A540-3755-4E41-971C-219C682E35E5}" type="slidenum">
              <a:rPr lang="es-ES" altLang="en-US" sz="1000">
                <a:latin typeface="Arial" panose="020B0604020202020204" pitchFamily="34" charset="0"/>
              </a:rPr>
              <a:pPr lvl="1" algn="r"/>
              <a:t>75</a:t>
            </a:fld>
            <a:endParaRPr lang="es-ES" altLang="en-US" sz="1000">
              <a:latin typeface="Arial" panose="020B0604020202020204" pitchFamily="34" charset="0"/>
            </a:endParaRPr>
          </a:p>
        </p:txBody>
      </p:sp>
      <p:sp>
        <p:nvSpPr>
          <p:cNvPr id="68611" name="Rectangle 2">
            <a:extLst>
              <a:ext uri="{FF2B5EF4-FFF2-40B4-BE49-F238E27FC236}">
                <a16:creationId xmlns:a16="http://schemas.microsoft.com/office/drawing/2014/main" id="{0B526CFA-028D-D29B-817D-CD8799098D30}"/>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Easy Cases</a:t>
            </a:r>
          </a:p>
        </p:txBody>
      </p:sp>
      <p:sp>
        <p:nvSpPr>
          <p:cNvPr id="305157" name="Rectangle 3">
            <a:extLst>
              <a:ext uri="{FF2B5EF4-FFF2-40B4-BE49-F238E27FC236}">
                <a16:creationId xmlns:a16="http://schemas.microsoft.com/office/drawing/2014/main" id="{F3790530-6B5E-AA94-2CED-F6C65FC76BD2}"/>
              </a:ext>
            </a:extLst>
          </p:cNvPr>
          <p:cNvSpPr>
            <a:spLocks noGrp="1" noChangeArrowheads="1"/>
          </p:cNvSpPr>
          <p:nvPr>
            <p:ph type="body" idx="4294967295"/>
          </p:nvPr>
        </p:nvSpPr>
        <p:spPr>
          <a:xfrm>
            <a:off x="0" y="1600200"/>
            <a:ext cx="8839200" cy="4724400"/>
          </a:xfrm>
        </p:spPr>
        <p:txBody>
          <a:bodyPr/>
          <a:lstStyle/>
          <a:p>
            <a:r>
              <a:rPr lang="en-US" altLang="en-US" b="1">
                <a:solidFill>
                  <a:srgbClr val="FFC000"/>
                </a:solidFill>
                <a:ea typeface="ＭＳ Ｐゴシック" panose="020B0600070205080204" pitchFamily="34" charset="-128"/>
              </a:rPr>
              <a:t>A</a:t>
            </a:r>
            <a:r>
              <a:rPr lang="en-US" altLang="en-US">
                <a:ea typeface="ＭＳ Ｐゴシック" panose="020B0600070205080204" pitchFamily="34" charset="-128"/>
              </a:rPr>
              <a:t> lies behind </a:t>
            </a:r>
            <a:r>
              <a:rPr lang="en-US" altLang="en-US" b="1">
                <a:solidFill>
                  <a:schemeClr val="accent2"/>
                </a:solidFill>
                <a:ea typeface="ＭＳ Ｐゴシック" panose="020B0600070205080204" pitchFamily="34" charset="-128"/>
              </a:rPr>
              <a:t>all </a:t>
            </a:r>
            <a:r>
              <a:rPr lang="en-US" altLang="en-US" b="1">
                <a:solidFill>
                  <a:srgbClr val="FFC000"/>
                </a:solidFill>
                <a:ea typeface="ＭＳ Ｐゴシック" panose="020B0600070205080204" pitchFamily="34" charset="-128"/>
              </a:rPr>
              <a:t>other polygons</a:t>
            </a:r>
          </a:p>
          <a:p>
            <a:pPr lvl="1"/>
            <a:r>
              <a:rPr lang="en-US" altLang="en-US">
                <a:ea typeface="ＭＳ Ｐゴシック" panose="020B0600070205080204" pitchFamily="34" charset="-128"/>
              </a:rPr>
              <a:t>Can </a:t>
            </a:r>
            <a:r>
              <a:rPr lang="en-US" altLang="en-US" b="1">
                <a:solidFill>
                  <a:srgbClr val="FF9900"/>
                </a:solidFill>
                <a:ea typeface="ＭＳ Ｐゴシック" panose="020B0600070205080204" pitchFamily="34" charset="-128"/>
              </a:rPr>
              <a:t>render</a:t>
            </a:r>
          </a:p>
          <a:p>
            <a:pPr lvl="1"/>
            <a:endParaRPr lang="en-US" altLang="en-US">
              <a:ea typeface="ＭＳ Ｐゴシック" panose="020B0600070205080204" pitchFamily="34" charset="-128"/>
            </a:endParaRPr>
          </a:p>
          <a:p>
            <a:pPr lvl="1">
              <a:buFontTx/>
              <a:buNone/>
            </a:pPr>
            <a:endParaRPr lang="en-US" altLang="en-US">
              <a:ea typeface="ＭＳ Ｐゴシック" panose="020B0600070205080204" pitchFamily="34" charset="-128"/>
            </a:endParaRPr>
          </a:p>
          <a:p>
            <a:r>
              <a:rPr lang="en-US" altLang="en-US" b="1">
                <a:solidFill>
                  <a:srgbClr val="FFC000"/>
                </a:solidFill>
                <a:ea typeface="ＭＳ Ｐゴシック" panose="020B0600070205080204" pitchFamily="34" charset="-128"/>
              </a:rPr>
              <a:t>Polygons</a:t>
            </a:r>
            <a:r>
              <a:rPr lang="en-US" altLang="en-US">
                <a:ea typeface="ＭＳ Ｐゴシック" panose="020B0600070205080204" pitchFamily="34" charset="-128"/>
              </a:rPr>
              <a:t> overlap in </a:t>
            </a:r>
            <a:r>
              <a:rPr lang="en-US" altLang="en-US" b="1">
                <a:solidFill>
                  <a:srgbClr val="FF0000"/>
                </a:solidFill>
                <a:ea typeface="ＭＳ Ｐゴシック" panose="020B0600070205080204" pitchFamily="34" charset="-128"/>
              </a:rPr>
              <a:t>z</a:t>
            </a:r>
            <a:r>
              <a:rPr lang="en-US" altLang="en-US">
                <a:ea typeface="ＭＳ Ｐゴシック" panose="020B0600070205080204" pitchFamily="34" charset="-128"/>
              </a:rPr>
              <a:t> but not in either x or y</a:t>
            </a:r>
          </a:p>
          <a:p>
            <a:pPr lvl="1"/>
            <a:r>
              <a:rPr lang="en-US" altLang="en-US">
                <a:ea typeface="ＭＳ Ｐゴシック" panose="020B0600070205080204" pitchFamily="34" charset="-128"/>
              </a:rPr>
              <a:t>Can </a:t>
            </a:r>
            <a:r>
              <a:rPr lang="en-US" altLang="en-US" b="1">
                <a:solidFill>
                  <a:srgbClr val="FF9900"/>
                </a:solidFill>
                <a:ea typeface="ＭＳ Ｐゴシック" panose="020B0600070205080204" pitchFamily="34" charset="-128"/>
              </a:rPr>
              <a:t>render independently</a:t>
            </a:r>
          </a:p>
          <a:p>
            <a:pPr lvl="1"/>
            <a:endParaRPr lang="en-US" altLang="en-US">
              <a:ea typeface="ＭＳ Ｐゴシック" panose="020B0600070205080204" pitchFamily="34" charset="-128"/>
            </a:endParaRPr>
          </a:p>
        </p:txBody>
      </p:sp>
      <p:pic>
        <p:nvPicPr>
          <p:cNvPr id="305159" name="Picture 5" descr="C:\BOOK\OpenGL\Paul Final\jpeg_new\AN08F35a.jpg">
            <a:extLst>
              <a:ext uri="{FF2B5EF4-FFF2-40B4-BE49-F238E27FC236}">
                <a16:creationId xmlns:a16="http://schemas.microsoft.com/office/drawing/2014/main" id="{A4E3AFE0-90E2-2455-1F6E-490D827F01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902"/>
          <a:stretch>
            <a:fillRect/>
          </a:stretch>
        </p:blipFill>
        <p:spPr bwMode="auto">
          <a:xfrm>
            <a:off x="1828800" y="4724400"/>
            <a:ext cx="18288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160" name="Picture 6" descr="C:\BOOK\OpenGL\Paul Final\jpeg_new\AN08F35b.jpg">
            <a:extLst>
              <a:ext uri="{FF2B5EF4-FFF2-40B4-BE49-F238E27FC236}">
                <a16:creationId xmlns:a16="http://schemas.microsoft.com/office/drawing/2014/main" id="{37900263-258E-3F9B-FB76-332A122F0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8874"/>
          <a:stretch>
            <a:fillRect/>
          </a:stretch>
        </p:blipFill>
        <p:spPr bwMode="auto">
          <a:xfrm>
            <a:off x="5562600" y="4876800"/>
            <a:ext cx="1981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4" descr="C:\BOOK\OpenGL\Paul Final\jpeg_new\AN08F34.jpg">
            <a:extLst>
              <a:ext uri="{FF2B5EF4-FFF2-40B4-BE49-F238E27FC236}">
                <a16:creationId xmlns:a16="http://schemas.microsoft.com/office/drawing/2014/main" id="{832AF2CB-C92C-E0FA-6A5C-CE2F0007A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557338"/>
            <a:ext cx="2133600"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05157">
                                            <p:txEl>
                                              <p:pRg st="4" end="4"/>
                                            </p:txEl>
                                          </p:spTgt>
                                        </p:tgtEl>
                                        <p:attrNameLst>
                                          <p:attrName>style.visibility</p:attrName>
                                        </p:attrNameLst>
                                      </p:cBhvr>
                                      <p:to>
                                        <p:strVal val="visible"/>
                                      </p:to>
                                    </p:set>
                                    <p:animEffect transition="in" filter="diamond(in)">
                                      <p:cBhvr>
                                        <p:cTn id="7" dur="2000"/>
                                        <p:tgtEl>
                                          <p:spTgt spid="305157">
                                            <p:txEl>
                                              <p:pRg st="4" end="4"/>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305157">
                                            <p:txEl>
                                              <p:pRg st="5" end="5"/>
                                            </p:txEl>
                                          </p:spTgt>
                                        </p:tgtEl>
                                        <p:attrNameLst>
                                          <p:attrName>style.visibility</p:attrName>
                                        </p:attrNameLst>
                                      </p:cBhvr>
                                      <p:to>
                                        <p:strVal val="visible"/>
                                      </p:to>
                                    </p:set>
                                    <p:animEffect transition="in" filter="diamond(in)">
                                      <p:cBhvr>
                                        <p:cTn id="10" dur="2000"/>
                                        <p:tgtEl>
                                          <p:spTgt spid="305157">
                                            <p:txEl>
                                              <p:pRg st="5" end="5"/>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305159"/>
                                        </p:tgtEl>
                                        <p:attrNameLst>
                                          <p:attrName>style.visibility</p:attrName>
                                        </p:attrNameLst>
                                      </p:cBhvr>
                                      <p:to>
                                        <p:strVal val="visible"/>
                                      </p:to>
                                    </p:set>
                                    <p:animEffect transition="in" filter="diamond(in)">
                                      <p:cBhvr>
                                        <p:cTn id="15" dur="2000"/>
                                        <p:tgtEl>
                                          <p:spTgt spid="305159"/>
                                        </p:tgtEl>
                                      </p:cBhvr>
                                    </p:animEffect>
                                  </p:childTnLst>
                                </p:cTn>
                              </p:par>
                              <p:par>
                                <p:cTn id="16" presetID="8" presetClass="entr" presetSubtype="16" fill="hold" nodeType="withEffect">
                                  <p:stCondLst>
                                    <p:cond delay="0"/>
                                  </p:stCondLst>
                                  <p:childTnLst>
                                    <p:set>
                                      <p:cBhvr>
                                        <p:cTn id="17" dur="1" fill="hold">
                                          <p:stCondLst>
                                            <p:cond delay="0"/>
                                          </p:stCondLst>
                                        </p:cTn>
                                        <p:tgtEl>
                                          <p:spTgt spid="305160"/>
                                        </p:tgtEl>
                                        <p:attrNameLst>
                                          <p:attrName>style.visibility</p:attrName>
                                        </p:attrNameLst>
                                      </p:cBhvr>
                                      <p:to>
                                        <p:strVal val="visible"/>
                                      </p:to>
                                    </p:set>
                                    <p:animEffect transition="in" filter="diamond(in)">
                                      <p:cBhvr>
                                        <p:cTn id="18" dur="2000"/>
                                        <p:tgtEl>
                                          <p:spTgt spid="305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a:extLst>
              <a:ext uri="{FF2B5EF4-FFF2-40B4-BE49-F238E27FC236}">
                <a16:creationId xmlns:a16="http://schemas.microsoft.com/office/drawing/2014/main" id="{642E57CF-1C3F-2ABD-68F8-B9D5B190FA4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D6DFBCC-10C1-4C97-84CB-0BA63F8B7610}" type="slidenum">
              <a:rPr lang="es-ES" altLang="en-US" sz="1000">
                <a:latin typeface="Arial" panose="020B0604020202020204" pitchFamily="34" charset="0"/>
              </a:rPr>
              <a:pPr lvl="1" algn="r"/>
              <a:t>76</a:t>
            </a:fld>
            <a:endParaRPr lang="es-ES" altLang="en-US" sz="1000">
              <a:latin typeface="Arial" panose="020B0604020202020204" pitchFamily="34" charset="0"/>
            </a:endParaRPr>
          </a:p>
        </p:txBody>
      </p:sp>
      <p:sp>
        <p:nvSpPr>
          <p:cNvPr id="306180" name="Rectangle 2">
            <a:extLst>
              <a:ext uri="{FF2B5EF4-FFF2-40B4-BE49-F238E27FC236}">
                <a16:creationId xmlns:a16="http://schemas.microsoft.com/office/drawing/2014/main" id="{49CD229F-6190-1322-FDC1-996C1109CC33}"/>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Hard Cases</a:t>
            </a:r>
          </a:p>
        </p:txBody>
      </p:sp>
      <p:pic>
        <p:nvPicPr>
          <p:cNvPr id="306181" name="Picture 4" descr="C:\BOOK\OpenGL\Paul Final\jpeg_new\AN08F37.jpg">
            <a:extLst>
              <a:ext uri="{FF2B5EF4-FFF2-40B4-BE49-F238E27FC236}">
                <a16:creationId xmlns:a16="http://schemas.microsoft.com/office/drawing/2014/main" id="{067AF797-C8A3-8247-3646-DAB8FB06D0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752600"/>
            <a:ext cx="1587500"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7" name="Picture 5" descr="C:\BOOK\OpenGL\Paul Final\jpeg_new\AN08F36.jpg">
            <a:extLst>
              <a:ext uri="{FF2B5EF4-FFF2-40B4-BE49-F238E27FC236}">
                <a16:creationId xmlns:a16="http://schemas.microsoft.com/office/drawing/2014/main" id="{DD359108-1165-CE87-C62A-6D936FCFF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25146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183" name="Picture 6" descr="C:\BOOK\OpenGL\Paul Final\jpeg_new\AN08F38.jpg">
            <a:extLst>
              <a:ext uri="{FF2B5EF4-FFF2-40B4-BE49-F238E27FC236}">
                <a16:creationId xmlns:a16="http://schemas.microsoft.com/office/drawing/2014/main" id="{E2AE7C6B-CCFA-5905-93B7-638841535A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4419600"/>
            <a:ext cx="1828800"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9" name="Text Box 7">
            <a:extLst>
              <a:ext uri="{FF2B5EF4-FFF2-40B4-BE49-F238E27FC236}">
                <a16:creationId xmlns:a16="http://schemas.microsoft.com/office/drawing/2014/main" id="{76DF34BF-AB71-6482-0597-304C1E8B9C8D}"/>
              </a:ext>
            </a:extLst>
          </p:cNvPr>
          <p:cNvSpPr txBox="1">
            <a:spLocks noChangeArrowheads="1"/>
          </p:cNvSpPr>
          <p:nvPr/>
        </p:nvSpPr>
        <p:spPr bwMode="auto">
          <a:xfrm>
            <a:off x="609600" y="3810000"/>
            <a:ext cx="3387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Overlap in all directions</a:t>
            </a:r>
          </a:p>
          <a:p>
            <a:r>
              <a:rPr lang="en-US" altLang="en-US" b="1">
                <a:solidFill>
                  <a:srgbClr val="FF0000"/>
                </a:solidFill>
                <a:latin typeface="Arial" panose="020B0604020202020204" pitchFamily="34" charset="0"/>
              </a:rPr>
              <a:t>but one </a:t>
            </a:r>
            <a:r>
              <a:rPr lang="en-US" altLang="en-US">
                <a:latin typeface="Arial" panose="020B0604020202020204" pitchFamily="34" charset="0"/>
              </a:rPr>
              <a:t>is fully on </a:t>
            </a:r>
          </a:p>
          <a:p>
            <a:r>
              <a:rPr lang="en-US" altLang="en-US">
                <a:latin typeface="Arial" panose="020B0604020202020204" pitchFamily="34" charset="0"/>
              </a:rPr>
              <a:t>one side of the </a:t>
            </a:r>
            <a:r>
              <a:rPr lang="en-US" altLang="en-US" b="1">
                <a:solidFill>
                  <a:schemeClr val="accent2"/>
                </a:solidFill>
                <a:latin typeface="Arial" panose="020B0604020202020204" pitchFamily="34" charset="0"/>
              </a:rPr>
              <a:t>other</a:t>
            </a:r>
          </a:p>
        </p:txBody>
      </p:sp>
      <p:sp>
        <p:nvSpPr>
          <p:cNvPr id="306185" name="Text Box 8">
            <a:extLst>
              <a:ext uri="{FF2B5EF4-FFF2-40B4-BE49-F238E27FC236}">
                <a16:creationId xmlns:a16="http://schemas.microsoft.com/office/drawing/2014/main" id="{A2DB8C4E-3E80-3CC6-0495-E3298789DFBB}"/>
              </a:ext>
            </a:extLst>
          </p:cNvPr>
          <p:cNvSpPr txBox="1">
            <a:spLocks noChangeArrowheads="1"/>
          </p:cNvSpPr>
          <p:nvPr/>
        </p:nvSpPr>
        <p:spPr bwMode="auto">
          <a:xfrm>
            <a:off x="5732463" y="3503613"/>
            <a:ext cx="201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cyclic overlap</a:t>
            </a:r>
          </a:p>
        </p:txBody>
      </p:sp>
      <p:sp>
        <p:nvSpPr>
          <p:cNvPr id="306186" name="Text Box 9">
            <a:extLst>
              <a:ext uri="{FF2B5EF4-FFF2-40B4-BE49-F238E27FC236}">
                <a16:creationId xmlns:a16="http://schemas.microsoft.com/office/drawing/2014/main" id="{29544E04-EB81-CFE5-10E3-EB93A53DC07B}"/>
              </a:ext>
            </a:extLst>
          </p:cNvPr>
          <p:cNvSpPr txBox="1">
            <a:spLocks noChangeArrowheads="1"/>
          </p:cNvSpPr>
          <p:nvPr/>
        </p:nvSpPr>
        <p:spPr bwMode="auto">
          <a:xfrm>
            <a:off x="6169025" y="5942013"/>
            <a:ext cx="171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penetration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0618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06181"/>
                                        </p:tgtEl>
                                        <p:attrNameLst>
                                          <p:attrName>style.visibility</p:attrName>
                                        </p:attrNameLst>
                                      </p:cBhvr>
                                      <p:to>
                                        <p:strVal val="visible"/>
                                      </p:to>
                                    </p:set>
                                    <p:animEffect transition="in" filter="diamond(in)">
                                      <p:cBhvr>
                                        <p:cTn id="11" dur="2000"/>
                                        <p:tgtEl>
                                          <p:spTgt spid="306181"/>
                                        </p:tgtEl>
                                      </p:cBhvr>
                                    </p:animEffect>
                                  </p:childTnLst>
                                </p:cTn>
                              </p:par>
                              <p:par>
                                <p:cTn id="12" presetID="8" presetClass="entr" presetSubtype="16" fill="hold" nodeType="withEffect">
                                  <p:stCondLst>
                                    <p:cond delay="0"/>
                                  </p:stCondLst>
                                  <p:childTnLst>
                                    <p:set>
                                      <p:cBhvr>
                                        <p:cTn id="13" dur="1" fill="hold">
                                          <p:stCondLst>
                                            <p:cond delay="0"/>
                                          </p:stCondLst>
                                        </p:cTn>
                                        <p:tgtEl>
                                          <p:spTgt spid="306185"/>
                                        </p:tgtEl>
                                        <p:attrNameLst>
                                          <p:attrName>style.visibility</p:attrName>
                                        </p:attrNameLst>
                                      </p:cBhvr>
                                      <p:to>
                                        <p:strVal val="visible"/>
                                      </p:to>
                                    </p:set>
                                    <p:animEffect transition="in" filter="diamond(in)">
                                      <p:cBhvr>
                                        <p:cTn id="14" dur="2000"/>
                                        <p:tgtEl>
                                          <p:spTgt spid="30618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306183"/>
                                        </p:tgtEl>
                                        <p:attrNameLst>
                                          <p:attrName>style.visibility</p:attrName>
                                        </p:attrNameLst>
                                      </p:cBhvr>
                                      <p:to>
                                        <p:strVal val="visible"/>
                                      </p:to>
                                    </p:set>
                                    <p:animEffect transition="in" filter="diamond(in)">
                                      <p:cBhvr>
                                        <p:cTn id="19" dur="2000"/>
                                        <p:tgtEl>
                                          <p:spTgt spid="306183"/>
                                        </p:tgtEl>
                                      </p:cBhvr>
                                    </p:animEffect>
                                  </p:childTnLst>
                                </p:cTn>
                              </p:par>
                              <p:par>
                                <p:cTn id="20" presetID="8" presetClass="entr" presetSubtype="16" fill="hold" nodeType="withEffect">
                                  <p:stCondLst>
                                    <p:cond delay="0"/>
                                  </p:stCondLst>
                                  <p:childTnLst>
                                    <p:set>
                                      <p:cBhvr>
                                        <p:cTn id="21" dur="1" fill="hold">
                                          <p:stCondLst>
                                            <p:cond delay="0"/>
                                          </p:stCondLst>
                                        </p:cTn>
                                        <p:tgtEl>
                                          <p:spTgt spid="306186"/>
                                        </p:tgtEl>
                                        <p:attrNameLst>
                                          <p:attrName>style.visibility</p:attrName>
                                        </p:attrNameLst>
                                      </p:cBhvr>
                                      <p:to>
                                        <p:strVal val="visible"/>
                                      </p:to>
                                    </p:set>
                                    <p:animEffect transition="in" filter="diamond(in)">
                                      <p:cBhvr>
                                        <p:cTn id="22" dur="2000"/>
                                        <p:tgtEl>
                                          <p:spTgt spid="306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0" grpId="0"/>
      <p:bldP spid="306185" grpId="0"/>
      <p:bldP spid="30618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2178CF65-709A-6D84-C532-65049076403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83A99E5D-447B-478F-BC45-90229A3DC3B0}" type="slidenum">
              <a:rPr lang="es-ES" altLang="en-US" sz="1000">
                <a:latin typeface="Arial" panose="020B0604020202020204" pitchFamily="34" charset="0"/>
              </a:rPr>
              <a:pPr lvl="1" algn="r"/>
              <a:t>77</a:t>
            </a:fld>
            <a:endParaRPr lang="es-ES" altLang="en-US" sz="1000">
              <a:latin typeface="Arial" panose="020B0604020202020204" pitchFamily="34" charset="0"/>
            </a:endParaRPr>
          </a:p>
        </p:txBody>
      </p:sp>
      <p:pic>
        <p:nvPicPr>
          <p:cNvPr id="70659" name="Picture 4" descr="C:\BOOK\OpenGL\Paul Final\jpeg_new\AN08F30.jpg">
            <a:extLst>
              <a:ext uri="{FF2B5EF4-FFF2-40B4-BE49-F238E27FC236}">
                <a16:creationId xmlns:a16="http://schemas.microsoft.com/office/drawing/2014/main" id="{A64CA6E6-C8BF-339B-5C23-255801A1D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295400"/>
            <a:ext cx="312420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05" name="Rectangle 2">
            <a:extLst>
              <a:ext uri="{FF2B5EF4-FFF2-40B4-BE49-F238E27FC236}">
                <a16:creationId xmlns:a16="http://schemas.microsoft.com/office/drawing/2014/main" id="{8ADFCA1D-0059-4578-6BFF-178079EBF96E}"/>
              </a:ext>
            </a:extLst>
          </p:cNvPr>
          <p:cNvSpPr>
            <a:spLocks noGrp="1" noChangeArrowheads="1"/>
          </p:cNvSpPr>
          <p:nvPr>
            <p:ph type="title" idx="4294967295"/>
          </p:nvPr>
        </p:nvSpPr>
        <p:spPr>
          <a:xfrm>
            <a:off x="1371600" y="228600"/>
            <a:ext cx="6858000" cy="1066800"/>
          </a:xfrm>
        </p:spPr>
        <p:txBody>
          <a:bodyPr/>
          <a:lstStyle/>
          <a:p>
            <a:r>
              <a:rPr lang="en-US" altLang="en-US">
                <a:solidFill>
                  <a:srgbClr val="FF33CC"/>
                </a:solidFill>
                <a:ea typeface="ＭＳ Ｐゴシック" panose="020B0600070205080204" pitchFamily="34" charset="-128"/>
              </a:rPr>
              <a:t>Back-Face Removal (Culling)</a:t>
            </a:r>
          </a:p>
        </p:txBody>
      </p:sp>
      <p:sp>
        <p:nvSpPr>
          <p:cNvPr id="70661" name="Text Box 6">
            <a:extLst>
              <a:ext uri="{FF2B5EF4-FFF2-40B4-BE49-F238E27FC236}">
                <a16:creationId xmlns:a16="http://schemas.microsoft.com/office/drawing/2014/main" id="{CE979B15-A9F6-760E-E47C-8EDCFD43E66D}"/>
              </a:ext>
            </a:extLst>
          </p:cNvPr>
          <p:cNvSpPr>
            <a:spLocks noGrp="1" noChangeArrowheads="1"/>
          </p:cNvSpPr>
          <p:nvPr>
            <p:ph type="body" idx="4294967295"/>
          </p:nvPr>
        </p:nvSpPr>
        <p:spPr>
          <a:xfrm>
            <a:off x="7620000" y="2457450"/>
            <a:ext cx="304800" cy="304800"/>
          </a:xfrm>
          <a:solidFill>
            <a:schemeClr val="bg1"/>
          </a:solidFill>
        </p:spPr>
        <p:txBody>
          <a:bodyPr/>
          <a:lstStyle/>
          <a:p>
            <a:pPr>
              <a:lnSpc>
                <a:spcPct val="90000"/>
              </a:lnSpc>
              <a:spcBef>
                <a:spcPct val="0"/>
              </a:spcBef>
              <a:buFontTx/>
              <a:buNone/>
            </a:pPr>
            <a:r>
              <a:rPr lang="en-US" altLang="en-US" sz="2000" b="1">
                <a:solidFill>
                  <a:schemeClr val="accent2"/>
                </a:solidFill>
                <a:latin typeface="Times New Roman" panose="02020603050405020304" pitchFamily="18" charset="0"/>
                <a:ea typeface="ＭＳ Ｐゴシック" panose="020B0600070205080204" pitchFamily="34" charset="-128"/>
                <a:sym typeface="Symbol" panose="05050102010706020507" pitchFamily="18" charset="2"/>
              </a:rPr>
              <a:t></a:t>
            </a:r>
            <a:endParaRPr lang="en-US" altLang="en-US" sz="2000" b="1">
              <a:solidFill>
                <a:schemeClr val="accent2"/>
              </a:solidFill>
              <a:latin typeface="Times New Roman" panose="02020603050405020304" pitchFamily="18" charset="0"/>
              <a:ea typeface="ＭＳ Ｐゴシック" panose="020B0600070205080204" pitchFamily="34" charset="-128"/>
            </a:endParaRPr>
          </a:p>
        </p:txBody>
      </p:sp>
      <p:sp>
        <p:nvSpPr>
          <p:cNvPr id="307207" name="Text Box 7">
            <a:extLst>
              <a:ext uri="{FF2B5EF4-FFF2-40B4-BE49-F238E27FC236}">
                <a16:creationId xmlns:a16="http://schemas.microsoft.com/office/drawing/2014/main" id="{2F579430-1FFB-1503-39E6-FE7767391578}"/>
              </a:ext>
            </a:extLst>
          </p:cNvPr>
          <p:cNvSpPr txBox="1">
            <a:spLocks noChangeArrowheads="1"/>
          </p:cNvSpPr>
          <p:nvPr/>
        </p:nvSpPr>
        <p:spPr bwMode="auto">
          <a:xfrm>
            <a:off x="452438" y="1905000"/>
            <a:ext cx="413385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latin typeface="Arial" panose="020B0604020202020204" pitchFamily="34" charset="0"/>
              </a:rPr>
              <a:t>face is visible</a:t>
            </a:r>
            <a:r>
              <a:rPr lang="en-US" altLang="en-US">
                <a:latin typeface="Arial" panose="020B0604020202020204" pitchFamily="34" charset="0"/>
              </a:rPr>
              <a:t> iff</a:t>
            </a:r>
            <a:r>
              <a:rPr lang="en-US" altLang="en-US"/>
              <a:t>  90 </a:t>
            </a:r>
            <a:r>
              <a:rPr lang="en-US" altLang="en-US">
                <a:sym typeface="Symbol" panose="05050102010706020507" pitchFamily="18" charset="2"/>
              </a:rPr>
              <a:t></a:t>
            </a:r>
            <a:r>
              <a:rPr lang="en-US" altLang="en-US"/>
              <a:t> </a:t>
            </a:r>
            <a:r>
              <a:rPr lang="en-US" altLang="en-US" b="1">
                <a:solidFill>
                  <a:schemeClr val="accent2"/>
                </a:solidFill>
                <a:sym typeface="Symbol" panose="05050102010706020507" pitchFamily="18" charset="2"/>
              </a:rPr>
              <a:t></a:t>
            </a:r>
            <a:r>
              <a:rPr lang="en-US" altLang="en-US" sz="2000">
                <a:sym typeface="Symbol" panose="05050102010706020507" pitchFamily="18" charset="2"/>
              </a:rPr>
              <a:t> </a:t>
            </a:r>
            <a:r>
              <a:rPr lang="en-US" altLang="en-US">
                <a:sym typeface="Symbol" panose="05050102010706020507" pitchFamily="18" charset="2"/>
              </a:rPr>
              <a:t> -90</a:t>
            </a:r>
          </a:p>
          <a:p>
            <a:r>
              <a:rPr lang="en-US" altLang="en-US">
                <a:latin typeface="Arial" panose="020B0604020202020204" pitchFamily="34" charset="0"/>
                <a:sym typeface="Symbol" panose="05050102010706020507" pitchFamily="18" charset="2"/>
              </a:rPr>
              <a:t>equivalently</a:t>
            </a:r>
            <a:r>
              <a:rPr lang="en-US" altLang="en-US">
                <a:sym typeface="Symbol" panose="05050102010706020507" pitchFamily="18" charset="2"/>
              </a:rPr>
              <a:t>             </a:t>
            </a:r>
            <a:r>
              <a:rPr lang="en-US" altLang="en-US" b="1">
                <a:solidFill>
                  <a:schemeClr val="accent2"/>
                </a:solidFill>
                <a:sym typeface="Symbol" panose="05050102010706020507" pitchFamily="18" charset="2"/>
              </a:rPr>
              <a:t>cos </a:t>
            </a:r>
            <a:r>
              <a:rPr lang="en-US" altLang="en-US" sz="2000">
                <a:sym typeface="Symbol" panose="05050102010706020507" pitchFamily="18" charset="2"/>
              </a:rPr>
              <a:t> </a:t>
            </a:r>
            <a:r>
              <a:rPr lang="en-US" altLang="en-US">
                <a:sym typeface="Symbol" panose="05050102010706020507" pitchFamily="18" charset="2"/>
              </a:rPr>
              <a:t> 0</a:t>
            </a:r>
          </a:p>
          <a:p>
            <a:r>
              <a:rPr lang="en-US" altLang="en-US">
                <a:latin typeface="Arial" panose="020B0604020202020204" pitchFamily="34" charset="0"/>
                <a:sym typeface="Symbol" panose="05050102010706020507" pitchFamily="18" charset="2"/>
              </a:rPr>
              <a:t>or</a:t>
            </a:r>
            <a:r>
              <a:rPr lang="en-US" altLang="en-US">
                <a:sym typeface="Symbol" panose="05050102010706020507" pitchFamily="18" charset="2"/>
              </a:rPr>
              <a:t>                              </a:t>
            </a:r>
            <a:r>
              <a:rPr lang="en-US" altLang="en-US" sz="2800" b="1">
                <a:solidFill>
                  <a:srgbClr val="FF0000"/>
                </a:solidFill>
                <a:sym typeface="Symbol" panose="05050102010706020507" pitchFamily="18" charset="2"/>
              </a:rPr>
              <a:t>v</a:t>
            </a:r>
            <a:r>
              <a:rPr lang="en-US" altLang="en-US" sz="2800">
                <a:sym typeface="Symbol" panose="05050102010706020507" pitchFamily="18" charset="2"/>
              </a:rPr>
              <a:t> </a:t>
            </a:r>
            <a:r>
              <a:rPr lang="en-US" altLang="en-US" sz="2800">
                <a:solidFill>
                  <a:schemeClr val="accent2"/>
                </a:solidFill>
                <a:cs typeface="Times New Roman" panose="02020603050405020304" pitchFamily="18" charset="0"/>
                <a:sym typeface="Symbol" panose="05050102010706020507" pitchFamily="18" charset="2"/>
              </a:rPr>
              <a:t>•</a:t>
            </a:r>
            <a:r>
              <a:rPr lang="en-US" altLang="en-US" sz="2800">
                <a:cs typeface="Times New Roman" panose="02020603050405020304" pitchFamily="18" charset="0"/>
                <a:sym typeface="Symbol" panose="05050102010706020507" pitchFamily="18" charset="2"/>
              </a:rPr>
              <a:t> </a:t>
            </a:r>
            <a:r>
              <a:rPr lang="en-US" altLang="en-US" sz="2800" b="1">
                <a:solidFill>
                  <a:srgbClr val="FF0000"/>
                </a:solidFill>
                <a:cs typeface="Times New Roman" panose="02020603050405020304" pitchFamily="18" charset="0"/>
                <a:sym typeface="Symbol" panose="05050102010706020507" pitchFamily="18" charset="2"/>
              </a:rPr>
              <a:t>n</a:t>
            </a:r>
            <a:r>
              <a:rPr lang="en-US" altLang="en-US" sz="2800">
                <a:cs typeface="Times New Roman" panose="02020603050405020304" pitchFamily="18" charset="0"/>
                <a:sym typeface="Symbol" panose="05050102010706020507" pitchFamily="18" charset="2"/>
              </a:rPr>
              <a:t> </a:t>
            </a:r>
            <a:r>
              <a:rPr lang="en-US" altLang="en-US" sz="2800">
                <a:sym typeface="Symbol" panose="05050102010706020507" pitchFamily="18" charset="2"/>
              </a:rPr>
              <a:t> 0</a:t>
            </a:r>
          </a:p>
        </p:txBody>
      </p:sp>
      <p:sp>
        <p:nvSpPr>
          <p:cNvPr id="307208" name="Text Box 8">
            <a:extLst>
              <a:ext uri="{FF2B5EF4-FFF2-40B4-BE49-F238E27FC236}">
                <a16:creationId xmlns:a16="http://schemas.microsoft.com/office/drawing/2014/main" id="{42BF1038-459C-DA1A-E32F-06B1486E8FDB}"/>
              </a:ext>
            </a:extLst>
          </p:cNvPr>
          <p:cNvSpPr txBox="1">
            <a:spLocks noChangeArrowheads="1"/>
          </p:cNvSpPr>
          <p:nvPr/>
        </p:nvSpPr>
        <p:spPr bwMode="auto">
          <a:xfrm>
            <a:off x="0" y="3733800"/>
            <a:ext cx="9144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C000"/>
                </a:solidFill>
                <a:latin typeface="Arial" panose="020B0604020202020204" pitchFamily="34" charset="0"/>
              </a:rPr>
              <a:t>plane</a:t>
            </a:r>
            <a:r>
              <a:rPr lang="en-US" altLang="en-US">
                <a:latin typeface="Arial" panose="020B0604020202020204" pitchFamily="34" charset="0"/>
              </a:rPr>
              <a:t> of face has form</a:t>
            </a:r>
            <a:r>
              <a:rPr lang="en-US" altLang="en-US"/>
              <a:t> ax + by +</a:t>
            </a:r>
            <a:r>
              <a:rPr lang="en-US" altLang="en-US" sz="2800" b="1">
                <a:solidFill>
                  <a:schemeClr val="accent2"/>
                </a:solidFill>
              </a:rPr>
              <a:t>c</a:t>
            </a:r>
            <a:r>
              <a:rPr lang="en-US" altLang="en-US"/>
              <a:t>z +d =0</a:t>
            </a:r>
          </a:p>
          <a:p>
            <a:r>
              <a:rPr lang="en-US" altLang="en-US">
                <a:latin typeface="Arial" panose="020B0604020202020204" pitchFamily="34" charset="0"/>
              </a:rPr>
              <a:t>but after normalization</a:t>
            </a:r>
            <a:r>
              <a:rPr lang="en-US" altLang="en-US"/>
              <a:t> </a:t>
            </a:r>
            <a:r>
              <a:rPr lang="en-US" altLang="en-US" b="1">
                <a:solidFill>
                  <a:srgbClr val="FF0000"/>
                </a:solidFill>
              </a:rPr>
              <a:t>n</a:t>
            </a:r>
            <a:r>
              <a:rPr lang="en-US" altLang="en-US"/>
              <a:t> = ( 0 0 </a:t>
            </a:r>
            <a:r>
              <a:rPr lang="en-US" altLang="en-US" b="1">
                <a:solidFill>
                  <a:schemeClr val="accent2"/>
                </a:solidFill>
              </a:rPr>
              <a:t>1</a:t>
            </a:r>
            <a:r>
              <a:rPr lang="en-US" altLang="en-US"/>
              <a:t> 0)</a:t>
            </a:r>
            <a:r>
              <a:rPr lang="en-US" altLang="en-US" baseline="30000"/>
              <a:t>T </a:t>
            </a:r>
          </a:p>
          <a:p>
            <a:r>
              <a:rPr lang="en-US" altLang="en-US">
                <a:latin typeface="Arial" panose="020B0604020202020204" pitchFamily="34" charset="0"/>
              </a:rPr>
              <a:t>need only test the </a:t>
            </a:r>
            <a:r>
              <a:rPr lang="en-US" altLang="en-US" b="1">
                <a:solidFill>
                  <a:srgbClr val="FF0000"/>
                </a:solidFill>
                <a:latin typeface="Arial" panose="020B0604020202020204" pitchFamily="34" charset="0"/>
              </a:rPr>
              <a:t>sign of </a:t>
            </a:r>
            <a:r>
              <a:rPr lang="en-US" altLang="en-US" sz="2800" b="1">
                <a:solidFill>
                  <a:schemeClr val="accent2"/>
                </a:solidFill>
              </a:rPr>
              <a:t>c</a:t>
            </a:r>
            <a:endParaRPr lang="el-GR" altLang="en-US" sz="2800" b="1">
              <a:solidFill>
                <a:schemeClr val="accent2"/>
              </a:solidFill>
              <a:cs typeface="Times New Roman" panose="02020603050405020304" pitchFamily="18" charset="0"/>
            </a:endParaRPr>
          </a:p>
          <a:p>
            <a:endParaRPr lang="en-US" altLang="en-US" sz="2800" b="1">
              <a:solidFill>
                <a:schemeClr val="accent2"/>
              </a:solidFill>
            </a:endParaRPr>
          </a:p>
          <a:p>
            <a:r>
              <a:rPr lang="en-US" altLang="en-US"/>
              <a:t>In </a:t>
            </a:r>
            <a:r>
              <a:rPr lang="en-US" altLang="en-US" b="1">
                <a:solidFill>
                  <a:srgbClr val="FF0000"/>
                </a:solidFill>
              </a:rPr>
              <a:t>OpenGL</a:t>
            </a:r>
            <a:r>
              <a:rPr lang="en-US" altLang="en-US"/>
              <a:t> we can simply enable </a:t>
            </a:r>
            <a:r>
              <a:rPr lang="en-US" altLang="en-US" b="1">
                <a:solidFill>
                  <a:schemeClr val="accent2"/>
                </a:solidFill>
              </a:rPr>
              <a:t>culling</a:t>
            </a:r>
            <a:r>
              <a:rPr lang="en-US" altLang="en-US"/>
              <a:t> but may not work correctly if </a:t>
            </a:r>
            <a:r>
              <a:rPr lang="en-US" altLang="en-US" b="1">
                <a:solidFill>
                  <a:srgbClr val="FF0000"/>
                </a:solidFill>
              </a:rPr>
              <a:t>we have </a:t>
            </a:r>
            <a:r>
              <a:rPr lang="en-US" altLang="en-US" b="1">
                <a:solidFill>
                  <a:schemeClr val="accent2"/>
                </a:solidFill>
              </a:rPr>
              <a:t>nonconvex </a:t>
            </a:r>
            <a:r>
              <a:rPr lang="en-US" altLang="en-US" b="1">
                <a:solidFill>
                  <a:srgbClr val="FFC000"/>
                </a:solidFill>
              </a:rPr>
              <a:t>objects</a:t>
            </a:r>
            <a:r>
              <a:rPr lang="en-US" altLang="en-US"/>
              <a:t> </a:t>
            </a:r>
          </a:p>
        </p:txBody>
      </p:sp>
      <p:sp>
        <p:nvSpPr>
          <p:cNvPr id="2" name="Callout: Quad Arrow 1">
            <a:extLst>
              <a:ext uri="{FF2B5EF4-FFF2-40B4-BE49-F238E27FC236}">
                <a16:creationId xmlns:a16="http://schemas.microsoft.com/office/drawing/2014/main" id="{1BDD2674-1A7F-7F1C-5169-96B911103A47}"/>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07205"/>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07207">
                                            <p:txEl>
                                              <p:pRg st="0" end="0"/>
                                            </p:txEl>
                                          </p:spTgt>
                                        </p:tgtEl>
                                        <p:attrNameLst>
                                          <p:attrName>style.visibility</p:attrName>
                                        </p:attrNameLst>
                                      </p:cBhvr>
                                      <p:to>
                                        <p:strVal val="visible"/>
                                      </p:to>
                                    </p:set>
                                    <p:animEffect transition="in" filter="checkerboard(across)">
                                      <p:cBhvr>
                                        <p:cTn id="11" dur="500"/>
                                        <p:tgtEl>
                                          <p:spTgt spid="307207">
                                            <p:txEl>
                                              <p:pRg st="0" end="0"/>
                                            </p:txEl>
                                          </p:spTgt>
                                        </p:tgtEl>
                                      </p:cBhvr>
                                    </p:animEffect>
                                  </p:childTnLst>
                                </p:cTn>
                              </p:par>
                              <p:par>
                                <p:cTn id="12" presetID="5" presetClass="entr" presetSubtype="10" fill="hold" nodeType="withEffect">
                                  <p:stCondLst>
                                    <p:cond delay="0"/>
                                  </p:stCondLst>
                                  <p:childTnLst>
                                    <p:set>
                                      <p:cBhvr>
                                        <p:cTn id="13" dur="1" fill="hold">
                                          <p:stCondLst>
                                            <p:cond delay="0"/>
                                          </p:stCondLst>
                                        </p:cTn>
                                        <p:tgtEl>
                                          <p:spTgt spid="307207">
                                            <p:txEl>
                                              <p:pRg st="1" end="1"/>
                                            </p:txEl>
                                          </p:spTgt>
                                        </p:tgtEl>
                                        <p:attrNameLst>
                                          <p:attrName>style.visibility</p:attrName>
                                        </p:attrNameLst>
                                      </p:cBhvr>
                                      <p:to>
                                        <p:strVal val="visible"/>
                                      </p:to>
                                    </p:set>
                                    <p:animEffect transition="in" filter="checkerboard(across)">
                                      <p:cBhvr>
                                        <p:cTn id="14" dur="500"/>
                                        <p:tgtEl>
                                          <p:spTgt spid="307207">
                                            <p:txEl>
                                              <p:pRg st="1" end="1"/>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307207">
                                            <p:txEl>
                                              <p:pRg st="2" end="2"/>
                                            </p:txEl>
                                          </p:spTgt>
                                        </p:tgtEl>
                                        <p:attrNameLst>
                                          <p:attrName>style.visibility</p:attrName>
                                        </p:attrNameLst>
                                      </p:cBhvr>
                                      <p:to>
                                        <p:strVal val="visible"/>
                                      </p:to>
                                    </p:set>
                                    <p:animEffect transition="in" filter="checkerboard(across)">
                                      <p:cBhvr>
                                        <p:cTn id="17" dur="500"/>
                                        <p:tgtEl>
                                          <p:spTgt spid="30720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07207">
                                            <p:txEl>
                                              <p:pRg st="0" end="0"/>
                                            </p:txEl>
                                          </p:spTgt>
                                        </p:tgtEl>
                                        <p:attrNameLst>
                                          <p:attrName>style.visibility</p:attrName>
                                        </p:attrNameLst>
                                      </p:cBhvr>
                                      <p:to>
                                        <p:strVal val="visible"/>
                                      </p:to>
                                    </p:set>
                                    <p:animEffect transition="in" filter="checkerboard(across)">
                                      <p:cBhvr>
                                        <p:cTn id="22" dur="500"/>
                                        <p:tgtEl>
                                          <p:spTgt spid="307207">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307208">
                                            <p:txEl>
                                              <p:pRg st="4" end="4"/>
                                            </p:txEl>
                                          </p:spTgt>
                                        </p:tgtEl>
                                        <p:attrNameLst>
                                          <p:attrName>style.visibility</p:attrName>
                                        </p:attrNameLst>
                                      </p:cBhvr>
                                      <p:to>
                                        <p:strVal val="visible"/>
                                      </p:to>
                                    </p:set>
                                    <p:animEffect transition="in" filter="checkerboard(across)">
                                      <p:cBhvr>
                                        <p:cTn id="27" dur="500"/>
                                        <p:tgtEl>
                                          <p:spTgt spid="30720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307208">
                                            <p:txEl>
                                              <p:pRg st="0" end="0"/>
                                            </p:txEl>
                                          </p:spTgt>
                                        </p:tgtEl>
                                        <p:attrNameLst>
                                          <p:attrName>style.visibility</p:attrName>
                                        </p:attrNameLst>
                                      </p:cBhvr>
                                      <p:to>
                                        <p:strVal val="visible"/>
                                      </p:to>
                                    </p:set>
                                    <p:animEffect transition="in" filter="diamond(in)">
                                      <p:cBhvr>
                                        <p:cTn id="32" dur="2000"/>
                                        <p:tgtEl>
                                          <p:spTgt spid="307208">
                                            <p:txEl>
                                              <p:pRg st="0" end="0"/>
                                            </p:txEl>
                                          </p:spTgt>
                                        </p:tgtEl>
                                      </p:cBhvr>
                                    </p:animEffect>
                                  </p:childTnLst>
                                </p:cTn>
                              </p:par>
                              <p:par>
                                <p:cTn id="33" presetID="8" presetClass="entr" presetSubtype="16" fill="hold" nodeType="withEffect">
                                  <p:stCondLst>
                                    <p:cond delay="0"/>
                                  </p:stCondLst>
                                  <p:childTnLst>
                                    <p:set>
                                      <p:cBhvr>
                                        <p:cTn id="34" dur="1" fill="hold">
                                          <p:stCondLst>
                                            <p:cond delay="0"/>
                                          </p:stCondLst>
                                        </p:cTn>
                                        <p:tgtEl>
                                          <p:spTgt spid="307208">
                                            <p:txEl>
                                              <p:pRg st="1" end="1"/>
                                            </p:txEl>
                                          </p:spTgt>
                                        </p:tgtEl>
                                        <p:attrNameLst>
                                          <p:attrName>style.visibility</p:attrName>
                                        </p:attrNameLst>
                                      </p:cBhvr>
                                      <p:to>
                                        <p:strVal val="visible"/>
                                      </p:to>
                                    </p:set>
                                    <p:animEffect transition="in" filter="diamond(in)">
                                      <p:cBhvr>
                                        <p:cTn id="35" dur="2000"/>
                                        <p:tgtEl>
                                          <p:spTgt spid="307208">
                                            <p:txEl>
                                              <p:pRg st="1" end="1"/>
                                            </p:txEl>
                                          </p:spTgt>
                                        </p:tgtEl>
                                      </p:cBhvr>
                                    </p:animEffect>
                                  </p:childTnLst>
                                </p:cTn>
                              </p:par>
                              <p:par>
                                <p:cTn id="36" presetID="8" presetClass="entr" presetSubtype="16" fill="hold" nodeType="withEffect">
                                  <p:stCondLst>
                                    <p:cond delay="0"/>
                                  </p:stCondLst>
                                  <p:childTnLst>
                                    <p:set>
                                      <p:cBhvr>
                                        <p:cTn id="37" dur="1" fill="hold">
                                          <p:stCondLst>
                                            <p:cond delay="0"/>
                                          </p:stCondLst>
                                        </p:cTn>
                                        <p:tgtEl>
                                          <p:spTgt spid="307208">
                                            <p:txEl>
                                              <p:pRg st="2" end="2"/>
                                            </p:txEl>
                                          </p:spTgt>
                                        </p:tgtEl>
                                        <p:attrNameLst>
                                          <p:attrName>style.visibility</p:attrName>
                                        </p:attrNameLst>
                                      </p:cBhvr>
                                      <p:to>
                                        <p:strVal val="visible"/>
                                      </p:to>
                                    </p:set>
                                    <p:animEffect transition="in" filter="diamond(in)">
                                      <p:cBhvr>
                                        <p:cTn id="38" dur="2000"/>
                                        <p:tgtEl>
                                          <p:spTgt spid="30720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5" grpId="0"/>
      <p:bldP spid="307207" grpId="0" build="allAtOnce"/>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a:extLst>
              <a:ext uri="{FF2B5EF4-FFF2-40B4-BE49-F238E27FC236}">
                <a16:creationId xmlns:a16="http://schemas.microsoft.com/office/drawing/2014/main" id="{D1DA2A4A-1B3A-B3A2-4945-016733B76A8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77B4972C-61A1-4D3B-BB6A-F392236F2472}" type="slidenum">
              <a:rPr lang="es-ES" altLang="en-US" sz="1000">
                <a:latin typeface="Arial" panose="020B0604020202020204" pitchFamily="34" charset="0"/>
              </a:rPr>
              <a:pPr lvl="1" algn="r"/>
              <a:t>78</a:t>
            </a:fld>
            <a:endParaRPr lang="es-ES" altLang="en-US" sz="1000">
              <a:latin typeface="Arial" panose="020B0604020202020204" pitchFamily="34" charset="0"/>
            </a:endParaRPr>
          </a:p>
        </p:txBody>
      </p:sp>
      <p:pic>
        <p:nvPicPr>
          <p:cNvPr id="71683" name="Picture 4" descr="C:\BOOK\OpenGL\Paul Final\jpeg_new\AN08F29.jpg">
            <a:extLst>
              <a:ext uri="{FF2B5EF4-FFF2-40B4-BE49-F238E27FC236}">
                <a16:creationId xmlns:a16="http://schemas.microsoft.com/office/drawing/2014/main" id="{6D218BA8-FDCC-8E2A-4C6E-5F94F903D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216400"/>
            <a:ext cx="41148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29" name="Rectangle 2">
            <a:extLst>
              <a:ext uri="{FF2B5EF4-FFF2-40B4-BE49-F238E27FC236}">
                <a16:creationId xmlns:a16="http://schemas.microsoft.com/office/drawing/2014/main" id="{0045F621-EFC3-6D71-75DE-7F83109339D3}"/>
              </a:ext>
            </a:extLst>
          </p:cNvPr>
          <p:cNvSpPr>
            <a:spLocks noGrp="1" noChangeArrowheads="1"/>
          </p:cNvSpPr>
          <p:nvPr>
            <p:ph type="title" idx="4294967295"/>
          </p:nvPr>
        </p:nvSpPr>
        <p:spPr/>
        <p:txBody>
          <a:bodyPr/>
          <a:lstStyle/>
          <a:p>
            <a:r>
              <a:rPr lang="en-US" altLang="en-US">
                <a:solidFill>
                  <a:srgbClr val="FF0000"/>
                </a:solidFill>
                <a:ea typeface="ＭＳ Ｐゴシック" panose="020B0600070205080204" pitchFamily="34" charset="-128"/>
              </a:rPr>
              <a:t>Image Space</a:t>
            </a:r>
            <a:r>
              <a:rPr lang="en-US" altLang="en-US">
                <a:ea typeface="ＭＳ Ｐゴシック" panose="020B0600070205080204" pitchFamily="34" charset="-128"/>
              </a:rPr>
              <a:t> Approach</a:t>
            </a:r>
          </a:p>
        </p:txBody>
      </p:sp>
      <p:sp>
        <p:nvSpPr>
          <p:cNvPr id="308230" name="Rectangle 3">
            <a:extLst>
              <a:ext uri="{FF2B5EF4-FFF2-40B4-BE49-F238E27FC236}">
                <a16:creationId xmlns:a16="http://schemas.microsoft.com/office/drawing/2014/main" id="{601D4377-34F9-5A31-7561-342BB1A2B404}"/>
              </a:ext>
            </a:extLst>
          </p:cNvPr>
          <p:cNvSpPr>
            <a:spLocks noGrp="1" noChangeArrowheads="1"/>
          </p:cNvSpPr>
          <p:nvPr>
            <p:ph type="body" idx="4294967295"/>
          </p:nvPr>
        </p:nvSpPr>
        <p:spPr>
          <a:xfrm>
            <a:off x="-133350" y="1543050"/>
            <a:ext cx="9620250" cy="4381500"/>
          </a:xfrm>
        </p:spPr>
        <p:txBody>
          <a:bodyPr/>
          <a:lstStyle/>
          <a:p>
            <a:pPr>
              <a:lnSpc>
                <a:spcPct val="90000"/>
              </a:lnSpc>
            </a:pPr>
            <a:r>
              <a:rPr lang="en-US" altLang="en-US" sz="2700">
                <a:ea typeface="ＭＳ Ｐゴシック" panose="020B0600070205080204" pitchFamily="34" charset="-128"/>
              </a:rPr>
              <a:t>Look at each ray </a:t>
            </a:r>
            <a:r>
              <a:rPr lang="en-US" altLang="en-US" sz="2000" b="1" u="sng">
                <a:solidFill>
                  <a:srgbClr val="FF33CC"/>
                </a:solidFill>
                <a:ea typeface="ＭＳ Ｐゴシック" panose="020B0600070205080204" pitchFamily="34" charset="-128"/>
              </a:rPr>
              <a:t>projector</a:t>
            </a:r>
            <a:r>
              <a:rPr lang="en-US" altLang="en-US" sz="2700">
                <a:ea typeface="ＭＳ Ｐゴシック" panose="020B0600070205080204" pitchFamily="34" charset="-128"/>
              </a:rPr>
              <a:t> (</a:t>
            </a:r>
            <a:r>
              <a:rPr lang="en-US" altLang="en-US" sz="2700" b="1">
                <a:solidFill>
                  <a:srgbClr val="FF0000"/>
                </a:solidFill>
                <a:latin typeface="Times New Roman" panose="02020603050405020304" pitchFamily="18" charset="0"/>
                <a:ea typeface="ＭＳ Ｐゴシック" panose="020B0600070205080204" pitchFamily="34" charset="-128"/>
              </a:rPr>
              <a:t>nm</a:t>
            </a:r>
            <a:r>
              <a:rPr lang="en-US" altLang="en-US" sz="2700">
                <a:ea typeface="ＭＳ Ｐゴシック" panose="020B0600070205080204" pitchFamily="34" charset="-128"/>
              </a:rPr>
              <a:t> for an </a:t>
            </a:r>
            <a:r>
              <a:rPr lang="en-US" altLang="en-US" sz="2700" b="1">
                <a:solidFill>
                  <a:srgbClr val="FF0000"/>
                </a:solidFill>
                <a:latin typeface="Times New Roman" panose="02020603050405020304" pitchFamily="18" charset="0"/>
                <a:ea typeface="ＭＳ Ｐゴシック" panose="020B0600070205080204" pitchFamily="34" charset="-128"/>
              </a:rPr>
              <a:t>n</a:t>
            </a:r>
            <a:r>
              <a:rPr lang="en-US" altLang="en-US" sz="2700">
                <a:ea typeface="ＭＳ Ｐゴシック" panose="020B0600070205080204" pitchFamily="34" charset="-128"/>
              </a:rPr>
              <a:t> </a:t>
            </a:r>
            <a:r>
              <a:rPr lang="en-US" altLang="en-US" sz="2700">
                <a:latin typeface="Times New Roman" panose="02020603050405020304" pitchFamily="18" charset="0"/>
                <a:ea typeface="ＭＳ Ｐゴシック" panose="020B0600070205080204" pitchFamily="34" charset="-128"/>
              </a:rPr>
              <a:t>x</a:t>
            </a:r>
            <a:r>
              <a:rPr lang="en-US" altLang="en-US" sz="2700">
                <a:ea typeface="ＭＳ Ｐゴシック" panose="020B0600070205080204" pitchFamily="34" charset="-128"/>
              </a:rPr>
              <a:t> </a:t>
            </a:r>
            <a:r>
              <a:rPr lang="en-US" altLang="en-US" sz="2700" b="1">
                <a:solidFill>
                  <a:srgbClr val="FF0000"/>
                </a:solidFill>
                <a:latin typeface="Times New Roman" panose="02020603050405020304" pitchFamily="18" charset="0"/>
                <a:ea typeface="ＭＳ Ｐゴシック" panose="020B0600070205080204" pitchFamily="34" charset="-128"/>
              </a:rPr>
              <a:t>m</a:t>
            </a:r>
            <a:r>
              <a:rPr lang="en-US" altLang="en-US" sz="2700">
                <a:ea typeface="ＭＳ Ｐゴシック" panose="020B0600070205080204" pitchFamily="34" charset="-128"/>
              </a:rPr>
              <a:t> </a:t>
            </a:r>
            <a:r>
              <a:rPr lang="en-US" altLang="en-US" sz="2700" b="1">
                <a:solidFill>
                  <a:schemeClr val="accent2"/>
                </a:solidFill>
                <a:ea typeface="ＭＳ Ｐゴシック" panose="020B0600070205080204" pitchFamily="34" charset="-128"/>
              </a:rPr>
              <a:t>frame buffer</a:t>
            </a:r>
            <a:r>
              <a:rPr lang="en-US" altLang="en-US" sz="2700">
                <a:ea typeface="ＭＳ Ｐゴシック" panose="020B0600070205080204" pitchFamily="34" charset="-128"/>
              </a:rPr>
              <a:t>) &amp; find closest of </a:t>
            </a:r>
            <a:r>
              <a:rPr lang="en-US" altLang="en-US" sz="2700" b="1">
                <a:solidFill>
                  <a:schemeClr val="accent2"/>
                </a:solidFill>
                <a:latin typeface="Times New Roman" panose="02020603050405020304" pitchFamily="18" charset="0"/>
                <a:ea typeface="ＭＳ Ｐゴシック" panose="020B0600070205080204" pitchFamily="34" charset="-128"/>
              </a:rPr>
              <a:t>k</a:t>
            </a:r>
            <a:r>
              <a:rPr lang="en-US" altLang="en-US" sz="2700">
                <a:ea typeface="ＭＳ Ｐゴシック" panose="020B0600070205080204" pitchFamily="34" charset="-128"/>
              </a:rPr>
              <a:t> </a:t>
            </a:r>
            <a:r>
              <a:rPr lang="en-US" altLang="en-US" sz="2700">
                <a:solidFill>
                  <a:srgbClr val="FFC000"/>
                </a:solidFill>
                <a:ea typeface="ＭＳ Ｐゴシック" panose="020B0600070205080204" pitchFamily="34" charset="-128"/>
              </a:rPr>
              <a:t>polygons</a:t>
            </a:r>
          </a:p>
          <a:p>
            <a:pPr>
              <a:lnSpc>
                <a:spcPct val="90000"/>
              </a:lnSpc>
              <a:buFontTx/>
              <a:buNone/>
            </a:pPr>
            <a:r>
              <a:rPr lang="en-US" altLang="en-US" sz="2700">
                <a:ea typeface="ＭＳ Ｐゴシック" panose="020B0600070205080204" pitchFamily="34" charset="-128"/>
              </a:rPr>
              <a:t> </a:t>
            </a:r>
          </a:p>
          <a:p>
            <a:pPr>
              <a:lnSpc>
                <a:spcPct val="90000"/>
              </a:lnSpc>
            </a:pPr>
            <a:r>
              <a:rPr lang="en-US" altLang="en-US" sz="2700" b="1">
                <a:solidFill>
                  <a:schemeClr val="accent1"/>
                </a:solidFill>
                <a:ea typeface="ＭＳ Ｐゴシック" panose="020B0600070205080204" pitchFamily="34" charset="-128"/>
              </a:rPr>
              <a:t>Intersect ray</a:t>
            </a:r>
            <a:r>
              <a:rPr lang="en-US" altLang="en-US" sz="2700">
                <a:ea typeface="ＭＳ Ｐゴシック" panose="020B0600070205080204" pitchFamily="34" charset="-128"/>
              </a:rPr>
              <a:t> (</a:t>
            </a:r>
            <a:r>
              <a:rPr lang="en-US" altLang="en-US" sz="2700" b="1">
                <a:solidFill>
                  <a:srgbClr val="FF33CC"/>
                </a:solidFill>
                <a:ea typeface="ＭＳ Ｐゴシック" panose="020B0600070205080204" pitchFamily="34" charset="-128"/>
              </a:rPr>
              <a:t>projector</a:t>
            </a:r>
            <a:r>
              <a:rPr lang="en-US" altLang="en-US" sz="2700">
                <a:ea typeface="ＭＳ Ｐゴシック" panose="020B0600070205080204" pitchFamily="34" charset="-128"/>
              </a:rPr>
              <a:t>) with each of the </a:t>
            </a:r>
            <a:r>
              <a:rPr lang="en-US" altLang="en-US" sz="2700">
                <a:solidFill>
                  <a:srgbClr val="FFC000"/>
                </a:solidFill>
                <a:ea typeface="ＭＳ Ｐゴシック" panose="020B0600070205080204" pitchFamily="34" charset="-128"/>
              </a:rPr>
              <a:t>planes</a:t>
            </a:r>
            <a:r>
              <a:rPr lang="en-US" altLang="en-US" sz="2700">
                <a:ea typeface="ＭＳ Ｐゴシック" panose="020B0600070205080204" pitchFamily="34" charset="-128"/>
              </a:rPr>
              <a:t> determined by our </a:t>
            </a:r>
            <a:r>
              <a:rPr lang="en-US" altLang="en-US" sz="2700" b="1">
                <a:solidFill>
                  <a:schemeClr val="accent2"/>
                </a:solidFill>
                <a:ea typeface="ＭＳ Ｐゴシック" panose="020B0600070205080204" pitchFamily="34" charset="-128"/>
              </a:rPr>
              <a:t>k</a:t>
            </a:r>
            <a:r>
              <a:rPr lang="en-US" altLang="en-US" sz="2700">
                <a:ea typeface="ＭＳ Ｐゴシック" panose="020B0600070205080204" pitchFamily="34" charset="-128"/>
              </a:rPr>
              <a:t> </a:t>
            </a:r>
            <a:r>
              <a:rPr lang="en-US" altLang="en-US" sz="2700">
                <a:solidFill>
                  <a:srgbClr val="FFC000"/>
                </a:solidFill>
                <a:ea typeface="ＭＳ Ｐゴシック" panose="020B0600070205080204" pitchFamily="34" charset="-128"/>
              </a:rPr>
              <a:t>polygons</a:t>
            </a:r>
            <a:r>
              <a:rPr lang="en-US" altLang="en-US" sz="2700">
                <a:ea typeface="ＭＳ Ｐゴシック" panose="020B0600070205080204" pitchFamily="34" charset="-128"/>
              </a:rPr>
              <a:t>, and find the </a:t>
            </a:r>
            <a:r>
              <a:rPr lang="en-US" altLang="en-US" sz="2700" b="1">
                <a:solidFill>
                  <a:srgbClr val="FF0000"/>
                </a:solidFill>
                <a:ea typeface="ＭＳ Ｐゴシック" panose="020B0600070205080204" pitchFamily="34" charset="-128"/>
              </a:rPr>
              <a:t>intersection</a:t>
            </a:r>
            <a:r>
              <a:rPr lang="en-US" altLang="en-US" sz="2700" b="1">
                <a:solidFill>
                  <a:schemeClr val="accent1"/>
                </a:solidFill>
                <a:ea typeface="ＭＳ Ｐゴシック" panose="020B0600070205080204" pitchFamily="34" charset="-128"/>
              </a:rPr>
              <a:t> closest to the</a:t>
            </a:r>
            <a:r>
              <a:rPr lang="en-US" altLang="en-US" sz="2700">
                <a:ea typeface="ＭＳ Ｐゴシック" panose="020B0600070205080204" pitchFamily="34" charset="-128"/>
              </a:rPr>
              <a:t> </a:t>
            </a:r>
            <a:r>
              <a:rPr lang="en-US" altLang="en-US" sz="2700" b="1">
                <a:solidFill>
                  <a:srgbClr val="990033"/>
                </a:solidFill>
                <a:ea typeface="ＭＳ Ｐゴシック" panose="020B0600070205080204" pitchFamily="34" charset="-128"/>
              </a:rPr>
              <a:t>COP</a:t>
            </a:r>
            <a:r>
              <a:rPr lang="en-US" altLang="en-US" sz="2700">
                <a:ea typeface="ＭＳ Ｐゴシック" panose="020B0600070205080204" pitchFamily="34" charset="-128"/>
              </a:rPr>
              <a:t>.</a:t>
            </a:r>
          </a:p>
          <a:p>
            <a:pPr>
              <a:lnSpc>
                <a:spcPct val="90000"/>
              </a:lnSpc>
            </a:pPr>
            <a:endParaRPr lang="en-US" altLang="en-US" sz="2700">
              <a:ea typeface="ＭＳ Ｐゴシック" panose="020B0600070205080204" pitchFamily="34" charset="-128"/>
            </a:endParaRPr>
          </a:p>
          <a:p>
            <a:pPr>
              <a:lnSpc>
                <a:spcPct val="90000"/>
              </a:lnSpc>
            </a:pPr>
            <a:r>
              <a:rPr lang="en-US" altLang="en-US" sz="2700">
                <a:ea typeface="ＭＳ Ｐゴシック" panose="020B0600070205080204" pitchFamily="34" charset="-128"/>
              </a:rPr>
              <a:t>Complexity O</a:t>
            </a:r>
            <a:r>
              <a:rPr lang="en-US" altLang="en-US" sz="2700">
                <a:latin typeface="Times New Roman" panose="02020603050405020304" pitchFamily="18" charset="0"/>
                <a:ea typeface="ＭＳ Ｐゴシック" panose="020B0600070205080204" pitchFamily="34" charset="-128"/>
              </a:rPr>
              <a:t>(</a:t>
            </a:r>
            <a:r>
              <a:rPr lang="en-US" altLang="en-US" sz="2700" b="1">
                <a:solidFill>
                  <a:srgbClr val="FF0000"/>
                </a:solidFill>
                <a:latin typeface="Times New Roman" panose="02020603050405020304" pitchFamily="18" charset="0"/>
                <a:ea typeface="ＭＳ Ｐゴシック" panose="020B0600070205080204" pitchFamily="34" charset="-128"/>
              </a:rPr>
              <a:t>nm</a:t>
            </a:r>
            <a:r>
              <a:rPr lang="en-US" altLang="en-US" sz="2700" b="1">
                <a:solidFill>
                  <a:schemeClr val="accent2"/>
                </a:solidFill>
                <a:latin typeface="Times New Roman" panose="02020603050405020304" pitchFamily="18" charset="0"/>
                <a:ea typeface="ＭＳ Ｐゴシック" panose="020B0600070205080204" pitchFamily="34" charset="-128"/>
              </a:rPr>
              <a:t>k</a:t>
            </a:r>
            <a:r>
              <a:rPr lang="en-US" altLang="en-US" sz="2700">
                <a:latin typeface="Times New Roman" panose="02020603050405020304" pitchFamily="18" charset="0"/>
                <a:ea typeface="ＭＳ Ｐゴシック" panose="020B0600070205080204" pitchFamily="34" charset="-128"/>
              </a:rPr>
              <a:t>)</a:t>
            </a:r>
          </a:p>
          <a:p>
            <a:pPr>
              <a:lnSpc>
                <a:spcPct val="90000"/>
              </a:lnSpc>
            </a:pPr>
            <a:r>
              <a:rPr lang="en-US" altLang="en-US" sz="2700">
                <a:solidFill>
                  <a:srgbClr val="FF0000"/>
                </a:solidFill>
                <a:ea typeface="ＭＳ Ｐゴシック" panose="020B0600070205080204" pitchFamily="34" charset="-128"/>
              </a:rPr>
              <a:t>Ray tracing (</a:t>
            </a:r>
            <a:r>
              <a:rPr lang="en-US" altLang="en-US" sz="2700">
                <a:solidFill>
                  <a:schemeClr val="accent2"/>
                </a:solidFill>
                <a:ea typeface="ＭＳ Ｐゴシック" panose="020B0600070205080204" pitchFamily="34" charset="-128"/>
              </a:rPr>
              <a:t>casting</a:t>
            </a:r>
            <a:r>
              <a:rPr lang="en-US" altLang="en-US" sz="2700">
                <a:solidFill>
                  <a:srgbClr val="FF0000"/>
                </a:solidFill>
                <a:ea typeface="ＭＳ Ｐゴシック" panose="020B0600070205080204" pitchFamily="34" charset="-128"/>
              </a:rPr>
              <a:t>)</a:t>
            </a:r>
            <a:r>
              <a:rPr lang="en-US" altLang="en-US" sz="2700">
                <a:ea typeface="ＭＳ Ｐゴシック" panose="020B0600070205080204" pitchFamily="34" charset="-128"/>
              </a:rPr>
              <a:t> </a:t>
            </a:r>
          </a:p>
          <a:p>
            <a:pPr>
              <a:lnSpc>
                <a:spcPct val="90000"/>
              </a:lnSpc>
            </a:pPr>
            <a:r>
              <a:rPr lang="en-US" altLang="en-US" sz="2700">
                <a:solidFill>
                  <a:srgbClr val="FF0000"/>
                </a:solidFill>
                <a:latin typeface="Times New Roman" panose="02020603050405020304" pitchFamily="18" charset="0"/>
                <a:ea typeface="ＭＳ Ｐゴシック" panose="020B0600070205080204" pitchFamily="34" charset="-128"/>
              </a:rPr>
              <a:t>z</a:t>
            </a:r>
            <a:r>
              <a:rPr lang="en-US" altLang="en-US" sz="2700">
                <a:solidFill>
                  <a:srgbClr val="FF0000"/>
                </a:solidFill>
                <a:ea typeface="ＭＳ Ｐゴシック" panose="020B0600070205080204" pitchFamily="34" charset="-128"/>
              </a:rPr>
              <a:t>-buffer</a:t>
            </a:r>
          </a:p>
        </p:txBody>
      </p:sp>
      <p:sp>
        <p:nvSpPr>
          <p:cNvPr id="308232" name="Text Box 8">
            <a:extLst>
              <a:ext uri="{FF2B5EF4-FFF2-40B4-BE49-F238E27FC236}">
                <a16:creationId xmlns:a16="http://schemas.microsoft.com/office/drawing/2014/main" id="{C321022C-27DC-8C13-43D7-7708CD29B337}"/>
              </a:ext>
            </a:extLst>
          </p:cNvPr>
          <p:cNvSpPr txBox="1">
            <a:spLocks noChangeArrowheads="1"/>
          </p:cNvSpPr>
          <p:nvPr/>
        </p:nvSpPr>
        <p:spPr bwMode="auto">
          <a:xfrm>
            <a:off x="6164263" y="5562600"/>
            <a:ext cx="809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pixel</a:t>
            </a:r>
          </a:p>
        </p:txBody>
      </p:sp>
      <p:sp>
        <p:nvSpPr>
          <p:cNvPr id="308231" name="Line 7">
            <a:extLst>
              <a:ext uri="{FF2B5EF4-FFF2-40B4-BE49-F238E27FC236}">
                <a16:creationId xmlns:a16="http://schemas.microsoft.com/office/drawing/2014/main" id="{48414486-9A91-2E96-BD19-EFB8B51AE9E7}"/>
              </a:ext>
            </a:extLst>
          </p:cNvPr>
          <p:cNvSpPr>
            <a:spLocks noChangeShapeType="1"/>
          </p:cNvSpPr>
          <p:nvPr/>
        </p:nvSpPr>
        <p:spPr bwMode="auto">
          <a:xfrm>
            <a:off x="3276600" y="1981200"/>
            <a:ext cx="2971800" cy="3733800"/>
          </a:xfrm>
          <a:prstGeom prst="line">
            <a:avLst/>
          </a:prstGeom>
          <a:noFill/>
          <a:ln w="57150">
            <a:solidFill>
              <a:srgbClr val="FF33CC"/>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 name="Callout: Quad Arrow 1">
            <a:extLst>
              <a:ext uri="{FF2B5EF4-FFF2-40B4-BE49-F238E27FC236}">
                <a16:creationId xmlns:a16="http://schemas.microsoft.com/office/drawing/2014/main" id="{212E6983-6125-CB25-0894-5BB3706A3658}"/>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08229"/>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08231"/>
                                        </p:tgtEl>
                                        <p:attrNameLst>
                                          <p:attrName>style.visibility</p:attrName>
                                        </p:attrNameLst>
                                      </p:cBhvr>
                                      <p:to>
                                        <p:strVal val="visible"/>
                                      </p:to>
                                    </p:set>
                                    <p:animEffect transition="in" filter="checkerboard(across)">
                                      <p:cBhvr>
                                        <p:cTn id="11" dur="500"/>
                                        <p:tgtEl>
                                          <p:spTgt spid="30823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08232">
                                            <p:txEl>
                                              <p:pRg st="0" end="0"/>
                                            </p:txEl>
                                          </p:spTgt>
                                        </p:tgtEl>
                                        <p:attrNameLst>
                                          <p:attrName>style.visibility</p:attrName>
                                        </p:attrNameLst>
                                      </p:cBhvr>
                                      <p:to>
                                        <p:strVal val="visible"/>
                                      </p:to>
                                    </p:set>
                                    <p:animEffect transition="in" filter="diamond(in)">
                                      <p:cBhvr>
                                        <p:cTn id="16" dur="2000"/>
                                        <p:tgtEl>
                                          <p:spTgt spid="308232">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xit" presetSubtype="10" fill="hold" nodeType="clickEffect">
                                  <p:stCondLst>
                                    <p:cond delay="0"/>
                                  </p:stCondLst>
                                  <p:childTnLst>
                                    <p:animEffect transition="out" filter="blinds(horizontal)">
                                      <p:cBhvr>
                                        <p:cTn id="20" dur="500"/>
                                        <p:tgtEl>
                                          <p:spTgt spid="308231"/>
                                        </p:tgtEl>
                                      </p:cBhvr>
                                    </p:animEffect>
                                    <p:set>
                                      <p:cBhvr>
                                        <p:cTn id="21" dur="1" fill="hold">
                                          <p:stCondLst>
                                            <p:cond delay="499"/>
                                          </p:stCondLst>
                                        </p:cTn>
                                        <p:tgtEl>
                                          <p:spTgt spid="308231"/>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xit" presetSubtype="10" fill="hold" nodeType="clickEffect">
                                  <p:stCondLst>
                                    <p:cond delay="0"/>
                                  </p:stCondLst>
                                  <p:childTnLst>
                                    <p:animEffect transition="out" filter="blinds(horizontal)">
                                      <p:cBhvr>
                                        <p:cTn id="25" dur="500"/>
                                        <p:tgtEl>
                                          <p:spTgt spid="308232">
                                            <p:txEl>
                                              <p:pRg st="0" end="0"/>
                                            </p:txEl>
                                          </p:spTgt>
                                        </p:tgtEl>
                                      </p:cBhvr>
                                    </p:animEffect>
                                    <p:set>
                                      <p:cBhvr>
                                        <p:cTn id="26" dur="1" fill="hold">
                                          <p:stCondLst>
                                            <p:cond delay="499"/>
                                          </p:stCondLst>
                                        </p:cTn>
                                        <p:tgtEl>
                                          <p:spTgt spid="308232">
                                            <p:txEl>
                                              <p:pRg st="0" end="0"/>
                                            </p:txEl>
                                          </p:spTgt>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308230">
                                            <p:txEl>
                                              <p:pRg st="4" end="4"/>
                                            </p:txEl>
                                          </p:spTgt>
                                        </p:tgtEl>
                                        <p:attrNameLst>
                                          <p:attrName>style.visibility</p:attrName>
                                        </p:attrNameLst>
                                      </p:cBhvr>
                                      <p:to>
                                        <p:strVal val="visible"/>
                                      </p:to>
                                    </p:set>
                                    <p:animEffect transition="in" filter="checkerboard(across)">
                                      <p:cBhvr>
                                        <p:cTn id="31" dur="500"/>
                                        <p:tgtEl>
                                          <p:spTgt spid="308230">
                                            <p:txEl>
                                              <p:pRg st="4" end="4"/>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308230">
                                            <p:txEl>
                                              <p:pRg st="5" end="5"/>
                                            </p:txEl>
                                          </p:spTgt>
                                        </p:tgtEl>
                                        <p:attrNameLst>
                                          <p:attrName>style.visibility</p:attrName>
                                        </p:attrNameLst>
                                      </p:cBhvr>
                                      <p:to>
                                        <p:strVal val="visible"/>
                                      </p:to>
                                    </p:set>
                                    <p:animEffect transition="in" filter="checkerboard(across)">
                                      <p:cBhvr>
                                        <p:cTn id="36" dur="500"/>
                                        <p:tgtEl>
                                          <p:spTgt spid="308230">
                                            <p:txEl>
                                              <p:pRg st="5" end="5"/>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nodeType="clickEffect">
                                  <p:stCondLst>
                                    <p:cond delay="0"/>
                                  </p:stCondLst>
                                  <p:childTnLst>
                                    <p:set>
                                      <p:cBhvr>
                                        <p:cTn id="40" dur="1" fill="hold">
                                          <p:stCondLst>
                                            <p:cond delay="0"/>
                                          </p:stCondLst>
                                        </p:cTn>
                                        <p:tgtEl>
                                          <p:spTgt spid="308230">
                                            <p:txEl>
                                              <p:pRg st="6" end="6"/>
                                            </p:txEl>
                                          </p:spTgt>
                                        </p:tgtEl>
                                        <p:attrNameLst>
                                          <p:attrName>style.visibility</p:attrName>
                                        </p:attrNameLst>
                                      </p:cBhvr>
                                      <p:to>
                                        <p:strVal val="visible"/>
                                      </p:to>
                                    </p:set>
                                    <p:animEffect transition="in" filter="checkerboard(across)">
                                      <p:cBhvr>
                                        <p:cTn id="41" dur="500"/>
                                        <p:tgtEl>
                                          <p:spTgt spid="3082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29" grpId="0"/>
      <p:bldP spid="308232" grpId="0" build="allAtOnce"/>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a:extLst>
              <a:ext uri="{FF2B5EF4-FFF2-40B4-BE49-F238E27FC236}">
                <a16:creationId xmlns:a16="http://schemas.microsoft.com/office/drawing/2014/main" id="{A671DF95-0A46-687E-10EF-48A43806848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82F05342-ABF4-481A-B626-3FFD5719C524}" type="slidenum">
              <a:rPr lang="es-ES" altLang="en-US" sz="1000">
                <a:latin typeface="Arial" panose="020B0604020202020204" pitchFamily="34" charset="0"/>
              </a:rPr>
              <a:pPr lvl="1" algn="r"/>
              <a:t>79</a:t>
            </a:fld>
            <a:endParaRPr lang="es-ES" altLang="en-US" sz="1000">
              <a:latin typeface="Arial" panose="020B0604020202020204" pitchFamily="34" charset="0"/>
            </a:endParaRPr>
          </a:p>
        </p:txBody>
      </p:sp>
      <p:pic>
        <p:nvPicPr>
          <p:cNvPr id="72707" name="Picture 4" descr="AN08F31">
            <a:extLst>
              <a:ext uri="{FF2B5EF4-FFF2-40B4-BE49-F238E27FC236}">
                <a16:creationId xmlns:a16="http://schemas.microsoft.com/office/drawing/2014/main" id="{7477B24E-3430-9208-6176-7A3281203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4643438"/>
            <a:ext cx="320040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253" name="Rectangle 2">
            <a:extLst>
              <a:ext uri="{FF2B5EF4-FFF2-40B4-BE49-F238E27FC236}">
                <a16:creationId xmlns:a16="http://schemas.microsoft.com/office/drawing/2014/main" id="{3D5577FC-E16D-D526-5DD0-CC225843DB55}"/>
              </a:ext>
            </a:extLst>
          </p:cNvPr>
          <p:cNvSpPr>
            <a:spLocks noGrp="1" noChangeArrowheads="1"/>
          </p:cNvSpPr>
          <p:nvPr>
            <p:ph type="title" idx="4294967295"/>
          </p:nvPr>
        </p:nvSpPr>
        <p:spPr/>
        <p:txBody>
          <a:bodyPr/>
          <a:lstStyle/>
          <a:p>
            <a:r>
              <a:rPr lang="en-US" altLang="en-US">
                <a:solidFill>
                  <a:srgbClr val="FF33CC"/>
                </a:solidFill>
                <a:ea typeface="ＭＳ Ｐゴシック" panose="020B0600070205080204" pitchFamily="34" charset="-128"/>
              </a:rPr>
              <a:t>z-Buffer Algorithm</a:t>
            </a:r>
          </a:p>
        </p:txBody>
      </p:sp>
      <p:sp>
        <p:nvSpPr>
          <p:cNvPr id="309254" name="Rectangle 3">
            <a:extLst>
              <a:ext uri="{FF2B5EF4-FFF2-40B4-BE49-F238E27FC236}">
                <a16:creationId xmlns:a16="http://schemas.microsoft.com/office/drawing/2014/main" id="{E1C21B2B-0C31-2C7A-99A3-084E9E34129E}"/>
              </a:ext>
            </a:extLst>
          </p:cNvPr>
          <p:cNvSpPr>
            <a:spLocks noGrp="1" noChangeArrowheads="1"/>
          </p:cNvSpPr>
          <p:nvPr>
            <p:ph type="body" idx="4294967295"/>
          </p:nvPr>
        </p:nvSpPr>
        <p:spPr>
          <a:xfrm>
            <a:off x="-228600" y="1438275"/>
            <a:ext cx="9372600" cy="3600450"/>
          </a:xfrm>
        </p:spPr>
        <p:txBody>
          <a:bodyPr/>
          <a:lstStyle/>
          <a:p>
            <a:r>
              <a:rPr lang="en-US" altLang="en-US" sz="2700">
                <a:ea typeface="ＭＳ Ｐゴシック" panose="020B0600070205080204" pitchFamily="34" charset="-128"/>
              </a:rPr>
              <a:t>Use a </a:t>
            </a:r>
            <a:r>
              <a:rPr lang="en-US" altLang="en-US" sz="2700" b="1">
                <a:solidFill>
                  <a:srgbClr val="FF0000"/>
                </a:solidFill>
                <a:ea typeface="ＭＳ Ｐゴシック" panose="020B0600070205080204" pitchFamily="34" charset="-128"/>
              </a:rPr>
              <a:t>buffer called the</a:t>
            </a:r>
            <a:r>
              <a:rPr lang="en-US" altLang="en-US" sz="2700" b="1">
                <a:solidFill>
                  <a:schemeClr val="accent1"/>
                </a:solidFill>
                <a:ea typeface="ＭＳ Ｐゴシック" panose="020B0600070205080204" pitchFamily="34" charset="-128"/>
              </a:rPr>
              <a:t> z </a:t>
            </a:r>
            <a:r>
              <a:rPr lang="en-US" altLang="en-US" sz="2700" b="1">
                <a:solidFill>
                  <a:srgbClr val="FF0000"/>
                </a:solidFill>
                <a:ea typeface="ＭＳ Ｐゴシック" panose="020B0600070205080204" pitchFamily="34" charset="-128"/>
              </a:rPr>
              <a:t>or</a:t>
            </a:r>
            <a:r>
              <a:rPr lang="en-US" altLang="en-US" sz="2700" b="1">
                <a:solidFill>
                  <a:schemeClr val="accent1"/>
                </a:solidFill>
                <a:ea typeface="ＭＳ Ｐゴシック" panose="020B0600070205080204" pitchFamily="34" charset="-128"/>
              </a:rPr>
              <a:t> depth</a:t>
            </a:r>
            <a:r>
              <a:rPr lang="en-US" altLang="en-US" sz="2700" b="1">
                <a:solidFill>
                  <a:srgbClr val="FF0000"/>
                </a:solidFill>
                <a:ea typeface="ＭＳ Ｐゴシック" panose="020B0600070205080204" pitchFamily="34" charset="-128"/>
              </a:rPr>
              <a:t> buffer</a:t>
            </a:r>
            <a:r>
              <a:rPr lang="en-US" altLang="en-US" sz="2700">
                <a:ea typeface="ＭＳ Ｐゴシック" panose="020B0600070205080204" pitchFamily="34" charset="-128"/>
              </a:rPr>
              <a:t> to store the </a:t>
            </a:r>
            <a:r>
              <a:rPr lang="en-US" altLang="en-US" sz="2700" b="1">
                <a:solidFill>
                  <a:schemeClr val="accent1"/>
                </a:solidFill>
                <a:ea typeface="ＭＳ Ｐゴシック" panose="020B0600070205080204" pitchFamily="34" charset="-128"/>
              </a:rPr>
              <a:t>depth </a:t>
            </a:r>
            <a:r>
              <a:rPr lang="en-US" altLang="en-US" sz="2700">
                <a:ea typeface="ＭＳ Ｐゴシック" panose="020B0600070205080204" pitchFamily="34" charset="-128"/>
              </a:rPr>
              <a:t>of the </a:t>
            </a:r>
            <a:r>
              <a:rPr lang="en-US" altLang="en-US" sz="2700" b="1">
                <a:solidFill>
                  <a:schemeClr val="accent2"/>
                </a:solidFill>
                <a:ea typeface="ＭＳ Ｐゴシック" panose="020B0600070205080204" pitchFamily="34" charset="-128"/>
              </a:rPr>
              <a:t>closest </a:t>
            </a:r>
            <a:r>
              <a:rPr lang="en-US" altLang="en-US" sz="2700" b="1">
                <a:solidFill>
                  <a:srgbClr val="FF9900"/>
                </a:solidFill>
                <a:ea typeface="ＭＳ Ｐゴシック" panose="020B0600070205080204" pitchFamily="34" charset="-128"/>
              </a:rPr>
              <a:t>object</a:t>
            </a:r>
            <a:r>
              <a:rPr lang="en-US" altLang="en-US" sz="2700" b="1">
                <a:solidFill>
                  <a:schemeClr val="accent2"/>
                </a:solidFill>
                <a:ea typeface="ＭＳ Ｐゴシック" panose="020B0600070205080204" pitchFamily="34" charset="-128"/>
              </a:rPr>
              <a:t> at each </a:t>
            </a:r>
            <a:r>
              <a:rPr lang="en-US" altLang="en-US" sz="2700" b="1">
                <a:solidFill>
                  <a:srgbClr val="FF0000"/>
                </a:solidFill>
                <a:ea typeface="ＭＳ Ｐゴシック" panose="020B0600070205080204" pitchFamily="34" charset="-128"/>
              </a:rPr>
              <a:t>pixel</a:t>
            </a:r>
            <a:r>
              <a:rPr lang="en-US" altLang="en-US" sz="2700" b="1">
                <a:solidFill>
                  <a:schemeClr val="accent2"/>
                </a:solidFill>
                <a:ea typeface="ＭＳ Ｐゴシック" panose="020B0600070205080204" pitchFamily="34" charset="-128"/>
              </a:rPr>
              <a:t> found so far</a:t>
            </a:r>
          </a:p>
          <a:p>
            <a:pPr>
              <a:buFontTx/>
              <a:buNone/>
            </a:pPr>
            <a:endParaRPr lang="en-US" altLang="en-US" sz="2700">
              <a:ea typeface="ＭＳ Ｐゴシック" panose="020B0600070205080204" pitchFamily="34" charset="-128"/>
            </a:endParaRPr>
          </a:p>
          <a:p>
            <a:r>
              <a:rPr lang="en-US" altLang="en-US" sz="2700">
                <a:ea typeface="ＭＳ Ｐゴシック" panose="020B0600070205080204" pitchFamily="34" charset="-128"/>
              </a:rPr>
              <a:t>As we </a:t>
            </a:r>
            <a:r>
              <a:rPr lang="en-US" altLang="en-US" sz="2700">
                <a:solidFill>
                  <a:schemeClr val="accent2"/>
                </a:solidFill>
                <a:ea typeface="ＭＳ Ｐゴシック" panose="020B0600070205080204" pitchFamily="34" charset="-128"/>
              </a:rPr>
              <a:t>render each</a:t>
            </a:r>
            <a:r>
              <a:rPr lang="en-US" altLang="en-US" sz="2700">
                <a:ea typeface="ＭＳ Ｐゴシック" panose="020B0600070205080204" pitchFamily="34" charset="-128"/>
              </a:rPr>
              <a:t> </a:t>
            </a:r>
            <a:r>
              <a:rPr lang="en-US" altLang="en-US" sz="2700" b="1">
                <a:solidFill>
                  <a:srgbClr val="FFC000"/>
                </a:solidFill>
                <a:ea typeface="ＭＳ Ｐゴシック" panose="020B0600070205080204" pitchFamily="34" charset="-128"/>
              </a:rPr>
              <a:t>polygon</a:t>
            </a:r>
            <a:r>
              <a:rPr lang="en-US" altLang="en-US" sz="2700">
                <a:ea typeface="ＭＳ Ｐゴシック" panose="020B0600070205080204" pitchFamily="34" charset="-128"/>
              </a:rPr>
              <a:t>, compare the depth of each </a:t>
            </a:r>
            <a:r>
              <a:rPr lang="en-US" altLang="en-US" sz="2700">
                <a:solidFill>
                  <a:schemeClr val="accent2"/>
                </a:solidFill>
                <a:ea typeface="ＭＳ Ｐゴシック" panose="020B0600070205080204" pitchFamily="34" charset="-128"/>
              </a:rPr>
              <a:t>pixel </a:t>
            </a:r>
            <a:r>
              <a:rPr lang="en-US" altLang="en-US" sz="2700">
                <a:ea typeface="ＭＳ Ｐゴシック" panose="020B0600070205080204" pitchFamily="34" charset="-128"/>
              </a:rPr>
              <a:t>to depth in </a:t>
            </a:r>
            <a:r>
              <a:rPr lang="en-US" altLang="en-US" sz="2700" b="1">
                <a:solidFill>
                  <a:schemeClr val="accent1"/>
                </a:solidFill>
                <a:ea typeface="ＭＳ Ｐゴシック" panose="020B0600070205080204" pitchFamily="34" charset="-128"/>
              </a:rPr>
              <a:t>z </a:t>
            </a:r>
            <a:r>
              <a:rPr lang="en-US" altLang="en-US" sz="2700">
                <a:ea typeface="ＭＳ Ｐゴシック" panose="020B0600070205080204" pitchFamily="34" charset="-128"/>
              </a:rPr>
              <a:t>buffer</a:t>
            </a:r>
          </a:p>
          <a:p>
            <a:pPr>
              <a:buFontTx/>
              <a:buNone/>
            </a:pPr>
            <a:endParaRPr lang="en-US" altLang="en-US" sz="2700">
              <a:ea typeface="ＭＳ Ｐゴシック" panose="020B0600070205080204" pitchFamily="34" charset="-128"/>
            </a:endParaRPr>
          </a:p>
          <a:p>
            <a:r>
              <a:rPr lang="en-US" altLang="en-US" sz="2700">
                <a:ea typeface="ＭＳ Ｐゴシック" panose="020B0600070205080204" pitchFamily="34" charset="-128"/>
              </a:rPr>
              <a:t>If less, place </a:t>
            </a:r>
            <a:r>
              <a:rPr lang="en-US" altLang="en-US" sz="2700" b="1">
                <a:solidFill>
                  <a:srgbClr val="3333FF"/>
                </a:solidFill>
                <a:ea typeface="ＭＳ Ｐゴシック" panose="020B0600070205080204" pitchFamily="34" charset="-128"/>
              </a:rPr>
              <a:t>shade</a:t>
            </a:r>
            <a:r>
              <a:rPr lang="en-US" altLang="en-US" sz="2700" b="1">
                <a:solidFill>
                  <a:srgbClr val="FF0000"/>
                </a:solidFill>
                <a:ea typeface="ＭＳ Ｐゴシック" panose="020B0600070205080204" pitchFamily="34" charset="-128"/>
              </a:rPr>
              <a:t> of pixel in </a:t>
            </a:r>
            <a:r>
              <a:rPr lang="en-US" altLang="en-US" sz="2700" b="1">
                <a:solidFill>
                  <a:schemeClr val="accent2"/>
                </a:solidFill>
                <a:ea typeface="ＭＳ Ｐゴシック" panose="020B0600070205080204" pitchFamily="34" charset="-128"/>
              </a:rPr>
              <a:t>color buffer</a:t>
            </a:r>
            <a:r>
              <a:rPr lang="en-US" altLang="en-US" sz="2700" b="1">
                <a:solidFill>
                  <a:srgbClr val="FF0000"/>
                </a:solidFill>
                <a:ea typeface="ＭＳ Ｐゴシック" panose="020B0600070205080204" pitchFamily="34" charset="-128"/>
              </a:rPr>
              <a:t> and update </a:t>
            </a:r>
            <a:r>
              <a:rPr lang="en-US" altLang="en-US" sz="2700" b="1">
                <a:solidFill>
                  <a:schemeClr val="accent1"/>
                </a:solidFill>
                <a:ea typeface="ＭＳ Ｐゴシック" panose="020B0600070205080204" pitchFamily="34" charset="-128"/>
              </a:rPr>
              <a:t>z </a:t>
            </a:r>
            <a:r>
              <a:rPr lang="en-US" altLang="en-US" sz="2700" b="1">
                <a:solidFill>
                  <a:srgbClr val="FF0000"/>
                </a:solidFill>
                <a:ea typeface="ＭＳ Ｐゴシック" panose="020B0600070205080204" pitchFamily="34" charset="-128"/>
              </a:rPr>
              <a:t>buffer</a:t>
            </a:r>
          </a:p>
        </p:txBody>
      </p:sp>
      <p:sp>
        <p:nvSpPr>
          <p:cNvPr id="2" name="Callout: Quad Arrow 1">
            <a:extLst>
              <a:ext uri="{FF2B5EF4-FFF2-40B4-BE49-F238E27FC236}">
                <a16:creationId xmlns:a16="http://schemas.microsoft.com/office/drawing/2014/main" id="{5CB3E45B-A917-1EA3-9540-60E0BA85C85B}"/>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09253"/>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09254">
                                            <p:txEl>
                                              <p:pRg st="0" end="0"/>
                                            </p:txEl>
                                          </p:spTgt>
                                        </p:tgtEl>
                                        <p:attrNameLst>
                                          <p:attrName>style.visibility</p:attrName>
                                        </p:attrNameLst>
                                      </p:cBhvr>
                                      <p:to>
                                        <p:strVal val="visible"/>
                                      </p:to>
                                    </p:set>
                                    <p:animEffect transition="in" filter="checkerboard(across)">
                                      <p:cBhvr>
                                        <p:cTn id="11" dur="500"/>
                                        <p:tgtEl>
                                          <p:spTgt spid="3092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DA60C15-6095-2C79-AC34-2314EC395AB6}"/>
              </a:ext>
            </a:extLst>
          </p:cNvPr>
          <p:cNvSpPr>
            <a:spLocks noGrp="1" noChangeArrowheads="1"/>
          </p:cNvSpPr>
          <p:nvPr>
            <p:ph type="title"/>
          </p:nvPr>
        </p:nvSpPr>
        <p:spPr>
          <a:xfrm>
            <a:off x="1752600" y="5257800"/>
            <a:ext cx="6248400" cy="1066800"/>
          </a:xfrm>
        </p:spPr>
        <p:txBody>
          <a:bodyPr/>
          <a:lstStyle/>
          <a:p>
            <a:r>
              <a:rPr lang="en-US" altLang="en-US">
                <a:ea typeface="ＭＳ Ｐゴシック" panose="020B0600070205080204" pitchFamily="34" charset="-128"/>
              </a:rPr>
              <a:t>Rendering Pipeline</a:t>
            </a:r>
          </a:p>
        </p:txBody>
      </p:sp>
      <p:grpSp>
        <p:nvGrpSpPr>
          <p:cNvPr id="345092" name="Group 4">
            <a:extLst>
              <a:ext uri="{FF2B5EF4-FFF2-40B4-BE49-F238E27FC236}">
                <a16:creationId xmlns:a16="http://schemas.microsoft.com/office/drawing/2014/main" id="{DA204962-19D8-5C24-A16C-D1F4280C82EC}"/>
              </a:ext>
            </a:extLst>
          </p:cNvPr>
          <p:cNvGrpSpPr>
            <a:grpSpLocks/>
          </p:cNvGrpSpPr>
          <p:nvPr/>
        </p:nvGrpSpPr>
        <p:grpSpPr bwMode="auto">
          <a:xfrm>
            <a:off x="180975" y="2368550"/>
            <a:ext cx="8653463" cy="3416300"/>
            <a:chOff x="114" y="1492"/>
            <a:chExt cx="5451" cy="2152"/>
          </a:xfrm>
        </p:grpSpPr>
        <p:sp>
          <p:nvSpPr>
            <p:cNvPr id="345093" name="Oval 5">
              <a:extLst>
                <a:ext uri="{FF2B5EF4-FFF2-40B4-BE49-F238E27FC236}">
                  <a16:creationId xmlns:a16="http://schemas.microsoft.com/office/drawing/2014/main" id="{A73E4C04-20EA-C7D7-ACA1-CEA11FFD406F}"/>
                </a:ext>
              </a:extLst>
            </p:cNvPr>
            <p:cNvSpPr>
              <a:spLocks noChangeArrowheads="1"/>
            </p:cNvSpPr>
            <p:nvPr/>
          </p:nvSpPr>
          <p:spPr bwMode="auto">
            <a:xfrm>
              <a:off x="195" y="1492"/>
              <a:ext cx="937" cy="1002"/>
            </a:xfrm>
            <a:prstGeom prst="ellipse">
              <a:avLst/>
            </a:prstGeom>
            <a:solidFill>
              <a:srgbClr val="FFCC00"/>
            </a:solidFill>
            <a:ln w="19050">
              <a:solidFill>
                <a:schemeClr val="tx2"/>
              </a:solidFill>
              <a:round/>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Geometry</a:t>
              </a:r>
            </a:p>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Database</a:t>
              </a:r>
            </a:p>
          </p:txBody>
        </p:sp>
        <p:sp>
          <p:nvSpPr>
            <p:cNvPr id="345094" name="Rectangle 6">
              <a:extLst>
                <a:ext uri="{FF2B5EF4-FFF2-40B4-BE49-F238E27FC236}">
                  <a16:creationId xmlns:a16="http://schemas.microsoft.com/office/drawing/2014/main" id="{4FDC627F-F320-D1BE-F261-580F623C8363}"/>
                </a:ext>
              </a:extLst>
            </p:cNvPr>
            <p:cNvSpPr>
              <a:spLocks noChangeArrowheads="1"/>
            </p:cNvSpPr>
            <p:nvPr/>
          </p:nvSpPr>
          <p:spPr bwMode="auto">
            <a:xfrm>
              <a:off x="1305" y="1703"/>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Model/View</a:t>
              </a:r>
            </a:p>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Transform.</a:t>
              </a:r>
            </a:p>
          </p:txBody>
        </p:sp>
        <p:sp>
          <p:nvSpPr>
            <p:cNvPr id="345095" name="Rectangle 7">
              <a:extLst>
                <a:ext uri="{FF2B5EF4-FFF2-40B4-BE49-F238E27FC236}">
                  <a16:creationId xmlns:a16="http://schemas.microsoft.com/office/drawing/2014/main" id="{444EF199-1AC4-DA28-4681-5203F7A827A5}"/>
                </a:ext>
              </a:extLst>
            </p:cNvPr>
            <p:cNvSpPr>
              <a:spLocks noChangeArrowheads="1"/>
            </p:cNvSpPr>
            <p:nvPr/>
          </p:nvSpPr>
          <p:spPr bwMode="auto">
            <a:xfrm>
              <a:off x="2383" y="1711"/>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Lighting</a:t>
              </a:r>
            </a:p>
          </p:txBody>
        </p:sp>
        <p:sp>
          <p:nvSpPr>
            <p:cNvPr id="345096" name="Rectangle 8">
              <a:extLst>
                <a:ext uri="{FF2B5EF4-FFF2-40B4-BE49-F238E27FC236}">
                  <a16:creationId xmlns:a16="http://schemas.microsoft.com/office/drawing/2014/main" id="{DF3B420B-813B-91E1-B876-02C8234D8F29}"/>
                </a:ext>
              </a:extLst>
            </p:cNvPr>
            <p:cNvSpPr>
              <a:spLocks noChangeArrowheads="1"/>
            </p:cNvSpPr>
            <p:nvPr/>
          </p:nvSpPr>
          <p:spPr bwMode="auto">
            <a:xfrm>
              <a:off x="3453" y="1710"/>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Perspective</a:t>
              </a:r>
            </a:p>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Transform.</a:t>
              </a:r>
            </a:p>
          </p:txBody>
        </p:sp>
        <p:sp>
          <p:nvSpPr>
            <p:cNvPr id="345097" name="Rectangle 9">
              <a:extLst>
                <a:ext uri="{FF2B5EF4-FFF2-40B4-BE49-F238E27FC236}">
                  <a16:creationId xmlns:a16="http://schemas.microsoft.com/office/drawing/2014/main" id="{BEB381E4-C21C-2741-D580-260D3AA9643F}"/>
                </a:ext>
              </a:extLst>
            </p:cNvPr>
            <p:cNvSpPr>
              <a:spLocks noChangeArrowheads="1"/>
            </p:cNvSpPr>
            <p:nvPr/>
          </p:nvSpPr>
          <p:spPr bwMode="auto">
            <a:xfrm>
              <a:off x="4491" y="1715"/>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rgbClr val="FF0000"/>
                  </a:solidFill>
                  <a:effectLst>
                    <a:outerShdw blurRad="38100" dist="38100" dir="2700000" algn="tl">
                      <a:srgbClr val="000000"/>
                    </a:outerShdw>
                  </a:effectLst>
                  <a:latin typeface="Arial" pitchFamily="34" charset="0"/>
                  <a:ea typeface="ＭＳ Ｐゴシック" charset="-128"/>
                </a:rPr>
                <a:t>Clipping</a:t>
              </a:r>
            </a:p>
          </p:txBody>
        </p:sp>
        <p:sp>
          <p:nvSpPr>
            <p:cNvPr id="345098" name="Rectangle 10">
              <a:extLst>
                <a:ext uri="{FF2B5EF4-FFF2-40B4-BE49-F238E27FC236}">
                  <a16:creationId xmlns:a16="http://schemas.microsoft.com/office/drawing/2014/main" id="{BC1C1365-93A7-A0D8-605E-2C12BDB3CF72}"/>
                </a:ext>
              </a:extLst>
            </p:cNvPr>
            <p:cNvSpPr>
              <a:spLocks noChangeArrowheads="1"/>
            </p:cNvSpPr>
            <p:nvPr/>
          </p:nvSpPr>
          <p:spPr bwMode="auto">
            <a:xfrm>
              <a:off x="245" y="2890"/>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dirty="0">
                  <a:solidFill>
                    <a:srgbClr val="FF0000"/>
                  </a:solidFill>
                  <a:effectLst>
                    <a:outerShdw blurRad="38100" dist="38100" dir="2700000" algn="tl">
                      <a:srgbClr val="FFFFFF"/>
                    </a:outerShdw>
                  </a:effectLst>
                  <a:latin typeface="Arial" pitchFamily="34" charset="0"/>
                  <a:ea typeface="ＭＳ Ｐゴシック" charset="-128"/>
                </a:rPr>
                <a:t>Scan</a:t>
              </a:r>
            </a:p>
            <a:p>
              <a:pPr algn="ctr">
                <a:defRPr/>
              </a:pPr>
              <a:r>
                <a:rPr lang="en-US" sz="1800" b="1" dirty="0">
                  <a:solidFill>
                    <a:srgbClr val="FF0000"/>
                  </a:solidFill>
                  <a:effectLst>
                    <a:outerShdw blurRad="38100" dist="38100" dir="2700000" algn="tl">
                      <a:srgbClr val="FFFFFF"/>
                    </a:outerShdw>
                  </a:effectLst>
                  <a:latin typeface="Arial" pitchFamily="34" charset="0"/>
                  <a:ea typeface="ＭＳ Ｐゴシック" charset="-128"/>
                </a:rPr>
                <a:t>Conversion</a:t>
              </a:r>
            </a:p>
          </p:txBody>
        </p:sp>
        <p:sp>
          <p:nvSpPr>
            <p:cNvPr id="345099" name="Rectangle 11">
              <a:extLst>
                <a:ext uri="{FF2B5EF4-FFF2-40B4-BE49-F238E27FC236}">
                  <a16:creationId xmlns:a16="http://schemas.microsoft.com/office/drawing/2014/main" id="{7B364722-2451-7637-1F90-DC1558010742}"/>
                </a:ext>
              </a:extLst>
            </p:cNvPr>
            <p:cNvSpPr>
              <a:spLocks noChangeArrowheads="1"/>
            </p:cNvSpPr>
            <p:nvPr/>
          </p:nvSpPr>
          <p:spPr bwMode="auto">
            <a:xfrm>
              <a:off x="2410" y="2899"/>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dirty="0">
                  <a:solidFill>
                    <a:srgbClr val="FF0000"/>
                  </a:solidFill>
                  <a:effectLst>
                    <a:outerShdw blurRad="38100" dist="38100" dir="2700000" algn="tl">
                      <a:srgbClr val="FFFFFF"/>
                    </a:outerShdw>
                  </a:effectLst>
                  <a:latin typeface="Arial" pitchFamily="34" charset="0"/>
                  <a:ea typeface="ＭＳ Ｐゴシック" charset="-128"/>
                </a:rPr>
                <a:t>Depth</a:t>
              </a:r>
            </a:p>
            <a:p>
              <a:pPr algn="ctr">
                <a:defRPr/>
              </a:pPr>
              <a:r>
                <a:rPr lang="en-US" sz="1800" b="1" dirty="0">
                  <a:solidFill>
                    <a:srgbClr val="FF0000"/>
                  </a:solidFill>
                  <a:effectLst>
                    <a:outerShdw blurRad="38100" dist="38100" dir="2700000" algn="tl">
                      <a:srgbClr val="FFFFFF"/>
                    </a:outerShdw>
                  </a:effectLst>
                  <a:latin typeface="Arial" pitchFamily="34" charset="0"/>
                  <a:ea typeface="ＭＳ Ｐゴシック" charset="-128"/>
                </a:rPr>
                <a:t>Test</a:t>
              </a:r>
            </a:p>
          </p:txBody>
        </p:sp>
        <p:sp>
          <p:nvSpPr>
            <p:cNvPr id="345100" name="Rectangle 12">
              <a:extLst>
                <a:ext uri="{FF2B5EF4-FFF2-40B4-BE49-F238E27FC236}">
                  <a16:creationId xmlns:a16="http://schemas.microsoft.com/office/drawing/2014/main" id="{2FA5B419-9134-62B2-0087-73092FDB53E7}"/>
                </a:ext>
              </a:extLst>
            </p:cNvPr>
            <p:cNvSpPr>
              <a:spLocks noChangeArrowheads="1"/>
            </p:cNvSpPr>
            <p:nvPr/>
          </p:nvSpPr>
          <p:spPr bwMode="auto">
            <a:xfrm>
              <a:off x="1314" y="2887"/>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Texturing</a:t>
              </a:r>
            </a:p>
          </p:txBody>
        </p:sp>
        <p:sp>
          <p:nvSpPr>
            <p:cNvPr id="345101" name="Rectangle 13">
              <a:extLst>
                <a:ext uri="{FF2B5EF4-FFF2-40B4-BE49-F238E27FC236}">
                  <a16:creationId xmlns:a16="http://schemas.microsoft.com/office/drawing/2014/main" id="{8F2C834D-E04C-7D8A-10C2-9B2AE0BB5221}"/>
                </a:ext>
              </a:extLst>
            </p:cNvPr>
            <p:cNvSpPr>
              <a:spLocks noChangeArrowheads="1"/>
            </p:cNvSpPr>
            <p:nvPr/>
          </p:nvSpPr>
          <p:spPr bwMode="auto">
            <a:xfrm>
              <a:off x="3477" y="2903"/>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Blending</a:t>
              </a:r>
            </a:p>
          </p:txBody>
        </p:sp>
        <p:sp>
          <p:nvSpPr>
            <p:cNvPr id="345102" name="Oval 14">
              <a:extLst>
                <a:ext uri="{FF2B5EF4-FFF2-40B4-BE49-F238E27FC236}">
                  <a16:creationId xmlns:a16="http://schemas.microsoft.com/office/drawing/2014/main" id="{6313255B-E380-1B0D-F769-69D2E22E75BA}"/>
                </a:ext>
              </a:extLst>
            </p:cNvPr>
            <p:cNvSpPr>
              <a:spLocks noChangeArrowheads="1"/>
            </p:cNvSpPr>
            <p:nvPr/>
          </p:nvSpPr>
          <p:spPr bwMode="auto">
            <a:xfrm>
              <a:off x="4510" y="2642"/>
              <a:ext cx="937" cy="1002"/>
            </a:xfrm>
            <a:prstGeom prst="ellipse">
              <a:avLst/>
            </a:prstGeom>
            <a:solidFill>
              <a:srgbClr val="FFCC00"/>
            </a:solidFill>
            <a:ln w="19050">
              <a:solidFill>
                <a:schemeClr val="tx2"/>
              </a:solidFill>
              <a:round/>
              <a:headEnd/>
              <a:tailEnd/>
            </a:ln>
            <a:effectLst>
              <a:outerShdw dist="35921" dir="2700000" algn="ctr" rotWithShape="0">
                <a:schemeClr val="bg2"/>
              </a:outerShdw>
            </a:effectLst>
          </p:spPr>
          <p:txBody>
            <a:bodyPr wrap="none" anchor="ctr"/>
            <a:lstStyle/>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Frame-</a:t>
              </a:r>
            </a:p>
            <a:p>
              <a:pPr algn="ctr">
                <a:defRPr/>
              </a:pPr>
              <a:r>
                <a:rPr lang="en-US" sz="1800" b="1">
                  <a:solidFill>
                    <a:schemeClr val="tx2"/>
                  </a:solidFill>
                  <a:effectLst>
                    <a:outerShdw blurRad="38100" dist="38100" dir="2700000" algn="tl">
                      <a:srgbClr val="FFFFFF"/>
                    </a:outerShdw>
                  </a:effectLst>
                  <a:latin typeface="Arial" pitchFamily="34" charset="0"/>
                  <a:ea typeface="ＭＳ Ｐゴシック" charset="-128"/>
                </a:rPr>
                <a:t>buffer</a:t>
              </a:r>
            </a:p>
          </p:txBody>
        </p:sp>
        <p:sp>
          <p:nvSpPr>
            <p:cNvPr id="4117" name="Line 15">
              <a:extLst>
                <a:ext uri="{FF2B5EF4-FFF2-40B4-BE49-F238E27FC236}">
                  <a16:creationId xmlns:a16="http://schemas.microsoft.com/office/drawing/2014/main" id="{C30EDADA-E987-2CC3-BF54-A0B92C968C21}"/>
                </a:ext>
              </a:extLst>
            </p:cNvPr>
            <p:cNvSpPr>
              <a:spLocks noChangeShapeType="1"/>
            </p:cNvSpPr>
            <p:nvPr/>
          </p:nvSpPr>
          <p:spPr bwMode="auto">
            <a:xfrm>
              <a:off x="1136" y="1995"/>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18" name="Line 16">
              <a:extLst>
                <a:ext uri="{FF2B5EF4-FFF2-40B4-BE49-F238E27FC236}">
                  <a16:creationId xmlns:a16="http://schemas.microsoft.com/office/drawing/2014/main" id="{14CAF3A2-3000-C489-4D72-5A5F522133FF}"/>
                </a:ext>
              </a:extLst>
            </p:cNvPr>
            <p:cNvSpPr>
              <a:spLocks noChangeShapeType="1"/>
            </p:cNvSpPr>
            <p:nvPr/>
          </p:nvSpPr>
          <p:spPr bwMode="auto">
            <a:xfrm>
              <a:off x="2222" y="2003"/>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19" name="Line 17">
              <a:extLst>
                <a:ext uri="{FF2B5EF4-FFF2-40B4-BE49-F238E27FC236}">
                  <a16:creationId xmlns:a16="http://schemas.microsoft.com/office/drawing/2014/main" id="{1E3E63AB-6FAC-3108-D094-7119E7751A49}"/>
                </a:ext>
              </a:extLst>
            </p:cNvPr>
            <p:cNvSpPr>
              <a:spLocks noChangeShapeType="1"/>
            </p:cNvSpPr>
            <p:nvPr/>
          </p:nvSpPr>
          <p:spPr bwMode="auto">
            <a:xfrm>
              <a:off x="3293" y="2002"/>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0" name="Line 18">
              <a:extLst>
                <a:ext uri="{FF2B5EF4-FFF2-40B4-BE49-F238E27FC236}">
                  <a16:creationId xmlns:a16="http://schemas.microsoft.com/office/drawing/2014/main" id="{643038D2-9646-221E-E31D-E18A6C8E84BA}"/>
                </a:ext>
              </a:extLst>
            </p:cNvPr>
            <p:cNvSpPr>
              <a:spLocks noChangeShapeType="1"/>
            </p:cNvSpPr>
            <p:nvPr/>
          </p:nvSpPr>
          <p:spPr bwMode="auto">
            <a:xfrm>
              <a:off x="4356" y="2002"/>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1" name="Line 19">
              <a:extLst>
                <a:ext uri="{FF2B5EF4-FFF2-40B4-BE49-F238E27FC236}">
                  <a16:creationId xmlns:a16="http://schemas.microsoft.com/office/drawing/2014/main" id="{A2E737A0-5967-32E6-B473-F8911BB25203}"/>
                </a:ext>
              </a:extLst>
            </p:cNvPr>
            <p:cNvSpPr>
              <a:spLocks noChangeShapeType="1"/>
            </p:cNvSpPr>
            <p:nvPr/>
          </p:nvSpPr>
          <p:spPr bwMode="auto">
            <a:xfrm>
              <a:off x="1159" y="3178"/>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2" name="Line 20">
              <a:extLst>
                <a:ext uri="{FF2B5EF4-FFF2-40B4-BE49-F238E27FC236}">
                  <a16:creationId xmlns:a16="http://schemas.microsoft.com/office/drawing/2014/main" id="{0835D249-EA64-F3F2-22C1-20068D892677}"/>
                </a:ext>
              </a:extLst>
            </p:cNvPr>
            <p:cNvSpPr>
              <a:spLocks noChangeShapeType="1"/>
            </p:cNvSpPr>
            <p:nvPr/>
          </p:nvSpPr>
          <p:spPr bwMode="auto">
            <a:xfrm>
              <a:off x="2238" y="3178"/>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3" name="Line 21">
              <a:extLst>
                <a:ext uri="{FF2B5EF4-FFF2-40B4-BE49-F238E27FC236}">
                  <a16:creationId xmlns:a16="http://schemas.microsoft.com/office/drawing/2014/main" id="{8469D731-508B-04F7-4856-FCA4EB2C857C}"/>
                </a:ext>
              </a:extLst>
            </p:cNvPr>
            <p:cNvSpPr>
              <a:spLocks noChangeShapeType="1"/>
            </p:cNvSpPr>
            <p:nvPr/>
          </p:nvSpPr>
          <p:spPr bwMode="auto">
            <a:xfrm>
              <a:off x="3326" y="3185"/>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4" name="Line 22">
              <a:extLst>
                <a:ext uri="{FF2B5EF4-FFF2-40B4-BE49-F238E27FC236}">
                  <a16:creationId xmlns:a16="http://schemas.microsoft.com/office/drawing/2014/main" id="{61E1A53A-71E2-FA16-991B-A2C5B7EF3A53}"/>
                </a:ext>
              </a:extLst>
            </p:cNvPr>
            <p:cNvSpPr>
              <a:spLocks noChangeShapeType="1"/>
            </p:cNvSpPr>
            <p:nvPr/>
          </p:nvSpPr>
          <p:spPr bwMode="auto">
            <a:xfrm>
              <a:off x="4388" y="3186"/>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5" name="Line 23">
              <a:extLst>
                <a:ext uri="{FF2B5EF4-FFF2-40B4-BE49-F238E27FC236}">
                  <a16:creationId xmlns:a16="http://schemas.microsoft.com/office/drawing/2014/main" id="{DC6872B2-977A-E83F-F350-20E92B10C111}"/>
                </a:ext>
              </a:extLst>
            </p:cNvPr>
            <p:cNvSpPr>
              <a:spLocks noChangeShapeType="1"/>
            </p:cNvSpPr>
            <p:nvPr/>
          </p:nvSpPr>
          <p:spPr bwMode="auto">
            <a:xfrm>
              <a:off x="5403" y="2004"/>
              <a:ext cx="154" cy="0"/>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6" name="Line 24">
              <a:extLst>
                <a:ext uri="{FF2B5EF4-FFF2-40B4-BE49-F238E27FC236}">
                  <a16:creationId xmlns:a16="http://schemas.microsoft.com/office/drawing/2014/main" id="{734E58DE-84F0-F69F-44F6-58E15DC5F17F}"/>
                </a:ext>
              </a:extLst>
            </p:cNvPr>
            <p:cNvSpPr>
              <a:spLocks noChangeShapeType="1"/>
            </p:cNvSpPr>
            <p:nvPr/>
          </p:nvSpPr>
          <p:spPr bwMode="auto">
            <a:xfrm>
              <a:off x="5565" y="1996"/>
              <a:ext cx="0" cy="543"/>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7" name="Line 25">
              <a:extLst>
                <a:ext uri="{FF2B5EF4-FFF2-40B4-BE49-F238E27FC236}">
                  <a16:creationId xmlns:a16="http://schemas.microsoft.com/office/drawing/2014/main" id="{6406A5FE-8102-F9F8-FA47-A164E4A99B12}"/>
                </a:ext>
              </a:extLst>
            </p:cNvPr>
            <p:cNvSpPr>
              <a:spLocks noChangeShapeType="1"/>
            </p:cNvSpPr>
            <p:nvPr/>
          </p:nvSpPr>
          <p:spPr bwMode="auto">
            <a:xfrm flipH="1">
              <a:off x="122" y="2531"/>
              <a:ext cx="5443" cy="0"/>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8" name="Line 26">
              <a:extLst>
                <a:ext uri="{FF2B5EF4-FFF2-40B4-BE49-F238E27FC236}">
                  <a16:creationId xmlns:a16="http://schemas.microsoft.com/office/drawing/2014/main" id="{683981B1-B10E-3367-22E2-98CAF285FD51}"/>
                </a:ext>
              </a:extLst>
            </p:cNvPr>
            <p:cNvSpPr>
              <a:spLocks noChangeShapeType="1"/>
            </p:cNvSpPr>
            <p:nvPr/>
          </p:nvSpPr>
          <p:spPr bwMode="auto">
            <a:xfrm>
              <a:off x="114" y="2523"/>
              <a:ext cx="0" cy="641"/>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4129" name="Line 27">
              <a:extLst>
                <a:ext uri="{FF2B5EF4-FFF2-40B4-BE49-F238E27FC236}">
                  <a16:creationId xmlns:a16="http://schemas.microsoft.com/office/drawing/2014/main" id="{E8164F30-DB45-F5DC-48A3-F35FC4B6B1E0}"/>
                </a:ext>
              </a:extLst>
            </p:cNvPr>
            <p:cNvSpPr>
              <a:spLocks noChangeShapeType="1"/>
            </p:cNvSpPr>
            <p:nvPr/>
          </p:nvSpPr>
          <p:spPr bwMode="auto">
            <a:xfrm flipV="1">
              <a:off x="114" y="3156"/>
              <a:ext cx="121" cy="8"/>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grpSp>
      <p:sp>
        <p:nvSpPr>
          <p:cNvPr id="345117" name="Text Box 29">
            <a:extLst>
              <a:ext uri="{FF2B5EF4-FFF2-40B4-BE49-F238E27FC236}">
                <a16:creationId xmlns:a16="http://schemas.microsoft.com/office/drawing/2014/main" id="{FD6DE033-FB74-7AC7-7465-233FFA6F8568}"/>
              </a:ext>
            </a:extLst>
          </p:cNvPr>
          <p:cNvSpPr txBox="1">
            <a:spLocks noChangeArrowheads="1"/>
          </p:cNvSpPr>
          <p:nvPr/>
        </p:nvSpPr>
        <p:spPr bwMode="auto">
          <a:xfrm>
            <a:off x="1676400" y="1752600"/>
            <a:ext cx="177641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b="1">
                <a:solidFill>
                  <a:srgbClr val="FF0000"/>
                </a:solidFill>
              </a:rPr>
              <a:t>Front End</a:t>
            </a:r>
          </a:p>
          <a:p>
            <a:r>
              <a:rPr lang="en-US" altLang="en-US" sz="2800" b="1" i="1" u="sng">
                <a:solidFill>
                  <a:srgbClr val="FF0000"/>
                </a:solidFill>
              </a:rPr>
              <a:t>per </a:t>
            </a:r>
            <a:r>
              <a:rPr lang="en-US" altLang="en-US" sz="2800" b="1" i="1" u="sng">
                <a:solidFill>
                  <a:srgbClr val="FFC000"/>
                </a:solidFill>
              </a:rPr>
              <a:t>vertex</a:t>
            </a:r>
          </a:p>
        </p:txBody>
      </p:sp>
      <p:sp>
        <p:nvSpPr>
          <p:cNvPr id="345118" name="Oval 30">
            <a:extLst>
              <a:ext uri="{FF2B5EF4-FFF2-40B4-BE49-F238E27FC236}">
                <a16:creationId xmlns:a16="http://schemas.microsoft.com/office/drawing/2014/main" id="{5EDB457C-87E5-94EF-D9CD-94FD85C97FCB}"/>
              </a:ext>
            </a:extLst>
          </p:cNvPr>
          <p:cNvSpPr>
            <a:spLocks noChangeArrowheads="1"/>
          </p:cNvSpPr>
          <p:nvPr/>
        </p:nvSpPr>
        <p:spPr bwMode="auto">
          <a:xfrm>
            <a:off x="7105650" y="2590800"/>
            <a:ext cx="1504950" cy="1143000"/>
          </a:xfrm>
          <a:prstGeom prst="ellipse">
            <a:avLst/>
          </a:prstGeom>
          <a:noFill/>
          <a:ln w="57150">
            <a:solidFill>
              <a:srgbClr val="FF33CC"/>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02" name="Rectangle 31">
            <a:extLst>
              <a:ext uri="{FF2B5EF4-FFF2-40B4-BE49-F238E27FC236}">
                <a16:creationId xmlns:a16="http://schemas.microsoft.com/office/drawing/2014/main" id="{69800D9A-F852-83E1-D6B8-1B9EA8B01435}"/>
              </a:ext>
            </a:extLst>
          </p:cNvPr>
          <p:cNvSpPr>
            <a:spLocks noChangeArrowheads="1"/>
          </p:cNvSpPr>
          <p:nvPr/>
        </p:nvSpPr>
        <p:spPr bwMode="auto">
          <a:xfrm>
            <a:off x="2895600" y="1752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b="1">
                <a:solidFill>
                  <a:srgbClr val="FF0000"/>
                </a:solidFill>
                <a:latin typeface="Arial" panose="020B0604020202020204" pitchFamily="34" charset="0"/>
              </a:rPr>
              <a:t>Geometry Pipeline</a:t>
            </a:r>
          </a:p>
        </p:txBody>
      </p:sp>
      <p:sp>
        <p:nvSpPr>
          <p:cNvPr id="345121" name="Text Box 33">
            <a:extLst>
              <a:ext uri="{FF2B5EF4-FFF2-40B4-BE49-F238E27FC236}">
                <a16:creationId xmlns:a16="http://schemas.microsoft.com/office/drawing/2014/main" id="{41541EFE-D96B-EF25-2F99-2740ECC29BDB}"/>
              </a:ext>
            </a:extLst>
          </p:cNvPr>
          <p:cNvSpPr txBox="1">
            <a:spLocks noChangeArrowheads="1"/>
          </p:cNvSpPr>
          <p:nvPr/>
        </p:nvSpPr>
        <p:spPr bwMode="auto">
          <a:xfrm>
            <a:off x="247650" y="5524500"/>
            <a:ext cx="2089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b="1">
                <a:solidFill>
                  <a:schemeClr val="accent2"/>
                </a:solidFill>
              </a:rPr>
              <a:t>  Back End</a:t>
            </a:r>
          </a:p>
          <a:p>
            <a:r>
              <a:rPr lang="en-US" altLang="en-US" sz="2800" b="1" i="1" u="sng">
                <a:solidFill>
                  <a:schemeClr val="accent2"/>
                </a:solidFill>
              </a:rPr>
              <a:t>per </a:t>
            </a:r>
            <a:r>
              <a:rPr lang="en-US" altLang="en-US" sz="2800" b="1" i="1" u="sng">
                <a:solidFill>
                  <a:srgbClr val="FF0000"/>
                </a:solidFill>
              </a:rPr>
              <a:t>fragment</a:t>
            </a:r>
          </a:p>
        </p:txBody>
      </p:sp>
      <p:sp>
        <p:nvSpPr>
          <p:cNvPr id="345122" name="Rectangle 34">
            <a:extLst>
              <a:ext uri="{FF2B5EF4-FFF2-40B4-BE49-F238E27FC236}">
                <a16:creationId xmlns:a16="http://schemas.microsoft.com/office/drawing/2014/main" id="{367B1C9F-4D31-1F3E-AEE7-6F538F7695FB}"/>
              </a:ext>
            </a:extLst>
          </p:cNvPr>
          <p:cNvSpPr>
            <a:spLocks noChangeArrowheads="1"/>
          </p:cNvSpPr>
          <p:nvPr/>
        </p:nvSpPr>
        <p:spPr bwMode="auto">
          <a:xfrm>
            <a:off x="209550" y="1809750"/>
            <a:ext cx="8553450" cy="2228850"/>
          </a:xfrm>
          <a:prstGeom prst="rect">
            <a:avLst/>
          </a:prstGeom>
          <a:noFill/>
          <a:ln w="762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5123" name="Rectangle 35">
            <a:extLst>
              <a:ext uri="{FF2B5EF4-FFF2-40B4-BE49-F238E27FC236}">
                <a16:creationId xmlns:a16="http://schemas.microsoft.com/office/drawing/2014/main" id="{39D7E9DA-753B-50B6-4924-E847454770A6}"/>
              </a:ext>
            </a:extLst>
          </p:cNvPr>
          <p:cNvSpPr>
            <a:spLocks noChangeArrowheads="1"/>
          </p:cNvSpPr>
          <p:nvPr/>
        </p:nvSpPr>
        <p:spPr bwMode="auto">
          <a:xfrm>
            <a:off x="228600" y="4267200"/>
            <a:ext cx="6858000" cy="2228850"/>
          </a:xfrm>
          <a:prstGeom prst="rect">
            <a:avLst/>
          </a:prstGeom>
          <a:noFill/>
          <a:ln w="76200">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a:solidFill>
                <a:schemeClr val="accent2"/>
              </a:solidFill>
            </a:endParaRPr>
          </a:p>
        </p:txBody>
      </p:sp>
      <p:sp>
        <p:nvSpPr>
          <p:cNvPr id="345124" name="Text Box 36">
            <a:extLst>
              <a:ext uri="{FF2B5EF4-FFF2-40B4-BE49-F238E27FC236}">
                <a16:creationId xmlns:a16="http://schemas.microsoft.com/office/drawing/2014/main" id="{04DFC6CF-E4C4-EBF1-5A1D-3CCE1BF65051}"/>
              </a:ext>
            </a:extLst>
          </p:cNvPr>
          <p:cNvSpPr txBox="1">
            <a:spLocks noChangeArrowheads="1"/>
          </p:cNvSpPr>
          <p:nvPr/>
        </p:nvSpPr>
        <p:spPr bwMode="auto">
          <a:xfrm>
            <a:off x="1997075" y="460375"/>
            <a:ext cx="4552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b="1">
                <a:solidFill>
                  <a:srgbClr val="FF33CC"/>
                </a:solidFill>
              </a:rPr>
              <a:t>The Graphics Pipeline</a:t>
            </a:r>
          </a:p>
        </p:txBody>
      </p:sp>
      <p:sp>
        <p:nvSpPr>
          <p:cNvPr id="2" name="Oval 30">
            <a:extLst>
              <a:ext uri="{FF2B5EF4-FFF2-40B4-BE49-F238E27FC236}">
                <a16:creationId xmlns:a16="http://schemas.microsoft.com/office/drawing/2014/main" id="{9BC83CB1-C030-3D7B-85DE-4B7D272CA976}"/>
              </a:ext>
            </a:extLst>
          </p:cNvPr>
          <p:cNvSpPr>
            <a:spLocks noChangeArrowheads="1"/>
          </p:cNvSpPr>
          <p:nvPr/>
        </p:nvSpPr>
        <p:spPr bwMode="auto">
          <a:xfrm>
            <a:off x="296863" y="4469607"/>
            <a:ext cx="1504950" cy="1143000"/>
          </a:xfrm>
          <a:prstGeom prst="ellipse">
            <a:avLst/>
          </a:prstGeom>
          <a:noFill/>
          <a:ln w="57150">
            <a:solidFill>
              <a:srgbClr val="FF33CC"/>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 name="Oval 30">
            <a:extLst>
              <a:ext uri="{FF2B5EF4-FFF2-40B4-BE49-F238E27FC236}">
                <a16:creationId xmlns:a16="http://schemas.microsoft.com/office/drawing/2014/main" id="{347D107D-6FE0-09AE-AFAC-5F8FCA3DBED8}"/>
              </a:ext>
            </a:extLst>
          </p:cNvPr>
          <p:cNvSpPr>
            <a:spLocks noChangeArrowheads="1"/>
          </p:cNvSpPr>
          <p:nvPr/>
        </p:nvSpPr>
        <p:spPr bwMode="auto">
          <a:xfrm>
            <a:off x="3733800" y="4398168"/>
            <a:ext cx="1504950" cy="1143000"/>
          </a:xfrm>
          <a:prstGeom prst="ellipse">
            <a:avLst/>
          </a:prstGeom>
          <a:noFill/>
          <a:ln w="57150">
            <a:solidFill>
              <a:srgbClr val="FF33CC"/>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45092"/>
                                        </p:tgtEl>
                                        <p:attrNameLst>
                                          <p:attrName>style.visibility</p:attrName>
                                        </p:attrNameLst>
                                      </p:cBhvr>
                                      <p:to>
                                        <p:strVal val="visible"/>
                                      </p:to>
                                    </p:set>
                                    <p:animEffect transition="in" filter="checkerboard(across)">
                                      <p:cBhvr>
                                        <p:cTn id="7" dur="2000"/>
                                        <p:tgtEl>
                                          <p:spTgt spid="345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45117"/>
                                        </p:tgtEl>
                                        <p:attrNameLst>
                                          <p:attrName>style.visibility</p:attrName>
                                        </p:attrNameLst>
                                      </p:cBhvr>
                                      <p:to>
                                        <p:strVal val="visible"/>
                                      </p:to>
                                    </p:set>
                                    <p:animEffect transition="in" filter="diamond(in)">
                                      <p:cBhvr>
                                        <p:cTn id="12" dur="3000"/>
                                        <p:tgtEl>
                                          <p:spTgt spid="3451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45121"/>
                                        </p:tgtEl>
                                        <p:attrNameLst>
                                          <p:attrName>style.visibility</p:attrName>
                                        </p:attrNameLst>
                                      </p:cBhvr>
                                      <p:to>
                                        <p:strVal val="visible"/>
                                      </p:to>
                                    </p:set>
                                    <p:animEffect transition="in" filter="diamond(in)">
                                      <p:cBhvr>
                                        <p:cTn id="17" dur="3000"/>
                                        <p:tgtEl>
                                          <p:spTgt spid="3451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45122"/>
                                        </p:tgtEl>
                                        <p:attrNameLst>
                                          <p:attrName>style.visibility</p:attrName>
                                        </p:attrNameLst>
                                      </p:cBhvr>
                                      <p:to>
                                        <p:strVal val="visible"/>
                                      </p:to>
                                    </p:set>
                                    <p:animEffect transition="in" filter="checkerboard(across)">
                                      <p:cBhvr>
                                        <p:cTn id="22" dur="500"/>
                                        <p:tgtEl>
                                          <p:spTgt spid="3451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345123"/>
                                        </p:tgtEl>
                                        <p:attrNameLst>
                                          <p:attrName>style.visibility</p:attrName>
                                        </p:attrNameLst>
                                      </p:cBhvr>
                                      <p:to>
                                        <p:strVal val="visible"/>
                                      </p:to>
                                    </p:set>
                                    <p:animEffect transition="in" filter="checkerboard(across)">
                                      <p:cBhvr>
                                        <p:cTn id="27" dur="500"/>
                                        <p:tgtEl>
                                          <p:spTgt spid="34512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childTnLst>
                                    <p:set>
                                      <p:cBhvr>
                                        <p:cTn id="31" dur="1" fill="hold">
                                          <p:stCondLst>
                                            <p:cond delay="0"/>
                                          </p:stCondLst>
                                        </p:cTn>
                                        <p:tgtEl>
                                          <p:spTgt spid="3451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6" presetClass="emph" presetSubtype="0" fill="hold" nodeType="clickEffect">
                                  <p:stCondLst>
                                    <p:cond delay="0"/>
                                  </p:stCondLst>
                                  <p:childTnLst>
                                    <p:animScale>
                                      <p:cBhvr>
                                        <p:cTn id="35" dur="2000" fill="hold"/>
                                        <p:tgtEl>
                                          <p:spTgt spid="345118"/>
                                        </p:tgtEl>
                                      </p:cBhvr>
                                      <p:by x="100000" y="150000"/>
                                    </p:animScale>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 presetClass="emph" presetSubtype="0" fill="hold" nodeType="clickEffect">
                                  <p:stCondLst>
                                    <p:cond delay="0"/>
                                  </p:stCondLst>
                                  <p:childTnLst>
                                    <p:animScale>
                                      <p:cBhvr>
                                        <p:cTn id="43" dur="2000" fill="hold"/>
                                        <p:tgtEl>
                                          <p:spTgt spid="2"/>
                                        </p:tgtEl>
                                      </p:cBhvr>
                                      <p:by x="100000" y="150000"/>
                                    </p:animScale>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 nodeType="click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6" presetClass="emph" presetSubtype="0" fill="hold" nodeType="clickEffect">
                                  <p:stCondLst>
                                    <p:cond delay="0"/>
                                  </p:stCondLst>
                                  <p:childTnLst>
                                    <p:animScale>
                                      <p:cBhvr>
                                        <p:cTn id="51" dur="2000" fill="hold"/>
                                        <p:tgtEl>
                                          <p:spTgt spid="3"/>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17" grpId="0"/>
      <p:bldP spid="345118" grpId="0" animBg="1"/>
      <p:bldP spid="345118" grpId="1" animBg="1"/>
      <p:bldP spid="345121" grpId="0"/>
      <p:bldP spid="345122" grpId="0" animBg="1"/>
      <p:bldP spid="345123" grpId="0" animBg="1"/>
      <p:bldP spid="2" grpId="0" animBg="1"/>
      <p:bldP spid="2" grpId="1" animBg="1"/>
      <p:bldP spid="3" grpId="0" animBg="1"/>
      <p:bldP spid="3" grpId="1"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Slide Number Placeholder 3">
            <a:extLst>
              <a:ext uri="{FF2B5EF4-FFF2-40B4-BE49-F238E27FC236}">
                <a16:creationId xmlns:a16="http://schemas.microsoft.com/office/drawing/2014/main" id="{D3352646-C678-F0C4-4490-F7A7825070B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6BFA4C0A-407F-4CF7-A184-61CE093D1143}" type="slidenum">
              <a:rPr lang="es-ES" altLang="en-US" sz="1000">
                <a:latin typeface="Arial" panose="020B0604020202020204" pitchFamily="34" charset="0"/>
              </a:rPr>
              <a:pPr lvl="1" algn="r"/>
              <a:t>80</a:t>
            </a:fld>
            <a:endParaRPr lang="es-ES" altLang="en-US" sz="1000">
              <a:latin typeface="Arial" panose="020B0604020202020204" pitchFamily="34" charset="0"/>
            </a:endParaRPr>
          </a:p>
        </p:txBody>
      </p:sp>
      <p:sp>
        <p:nvSpPr>
          <p:cNvPr id="310276" name="Rectangle 2">
            <a:extLst>
              <a:ext uri="{FF2B5EF4-FFF2-40B4-BE49-F238E27FC236}">
                <a16:creationId xmlns:a16="http://schemas.microsoft.com/office/drawing/2014/main" id="{77BCA2D4-950C-3BB5-6DE6-B6C9EBADA69A}"/>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Efficiency</a:t>
            </a:r>
          </a:p>
        </p:txBody>
      </p:sp>
      <p:sp>
        <p:nvSpPr>
          <p:cNvPr id="73732" name="Rectangle 3">
            <a:extLst>
              <a:ext uri="{FF2B5EF4-FFF2-40B4-BE49-F238E27FC236}">
                <a16:creationId xmlns:a16="http://schemas.microsoft.com/office/drawing/2014/main" id="{AF109F53-4781-B2C4-890B-C2F6AC76D218}"/>
              </a:ext>
            </a:extLst>
          </p:cNvPr>
          <p:cNvSpPr>
            <a:spLocks noGrp="1" noChangeArrowheads="1"/>
          </p:cNvSpPr>
          <p:nvPr>
            <p:ph type="body" idx="4294967295"/>
          </p:nvPr>
        </p:nvSpPr>
        <p:spPr>
          <a:xfrm>
            <a:off x="0" y="1447800"/>
            <a:ext cx="9715500" cy="4724400"/>
          </a:xfrm>
        </p:spPr>
        <p:txBody>
          <a:bodyPr/>
          <a:lstStyle/>
          <a:p>
            <a:r>
              <a:rPr lang="en-US" altLang="en-US">
                <a:ea typeface="ＭＳ Ｐゴシック" panose="020B0600070205080204" pitchFamily="34" charset="-128"/>
              </a:rPr>
              <a:t>If we work </a:t>
            </a:r>
            <a:r>
              <a:rPr lang="en-US" altLang="en-US" b="1" u="sng">
                <a:solidFill>
                  <a:srgbClr val="FF0000"/>
                </a:solidFill>
                <a:ea typeface="ＭＳ Ｐゴシック" panose="020B0600070205080204" pitchFamily="34" charset="-128"/>
              </a:rPr>
              <a:t>scan line</a:t>
            </a:r>
            <a:r>
              <a:rPr lang="en-US" altLang="en-US" b="1">
                <a:solidFill>
                  <a:srgbClr val="FF0000"/>
                </a:solidFill>
                <a:ea typeface="ＭＳ Ｐゴシック" panose="020B0600070205080204" pitchFamily="34" charset="-128"/>
              </a:rPr>
              <a:t> </a:t>
            </a:r>
            <a:r>
              <a:rPr lang="en-US" altLang="en-US" b="1">
                <a:ea typeface="ＭＳ Ｐゴシック" panose="020B0600070205080204" pitchFamily="34" charset="-128"/>
              </a:rPr>
              <a:t>by </a:t>
            </a:r>
            <a:r>
              <a:rPr lang="en-US" altLang="en-US" b="1" u="sng">
                <a:solidFill>
                  <a:srgbClr val="FF0000"/>
                </a:solidFill>
                <a:ea typeface="ＭＳ Ｐゴシック" panose="020B0600070205080204" pitchFamily="34" charset="-128"/>
              </a:rPr>
              <a:t>scan line</a:t>
            </a:r>
            <a:r>
              <a:rPr lang="en-US" altLang="en-US">
                <a:ea typeface="ＭＳ Ｐゴシック" panose="020B0600070205080204" pitchFamily="34" charset="-128"/>
              </a:rPr>
              <a:t> as we move across a </a:t>
            </a:r>
            <a:r>
              <a:rPr lang="en-US" altLang="en-US" b="1" u="sng">
                <a:solidFill>
                  <a:srgbClr val="FF0000"/>
                </a:solidFill>
                <a:ea typeface="ＭＳ Ｐゴシック" panose="020B0600070205080204" pitchFamily="34" charset="-128"/>
              </a:rPr>
              <a:t>scan line</a:t>
            </a:r>
            <a:r>
              <a:rPr lang="en-US" altLang="en-US">
                <a:ea typeface="ＭＳ Ｐゴシック" panose="020B0600070205080204" pitchFamily="34" charset="-128"/>
              </a:rPr>
              <a:t>, the </a:t>
            </a:r>
            <a:r>
              <a:rPr lang="en-US" altLang="en-US" b="1">
                <a:solidFill>
                  <a:schemeClr val="accent1"/>
                </a:solidFill>
                <a:ea typeface="ＭＳ Ｐゴシック" panose="020B0600070205080204" pitchFamily="34" charset="-128"/>
              </a:rPr>
              <a:t>depth changes</a:t>
            </a:r>
            <a:r>
              <a:rPr lang="en-US" altLang="en-US">
                <a:ea typeface="ＭＳ Ｐゴシック" panose="020B0600070205080204" pitchFamily="34" charset="-128"/>
              </a:rPr>
              <a:t> satisfy </a:t>
            </a:r>
            <a:r>
              <a:rPr lang="en-US" altLang="en-US">
                <a:latin typeface="Times New Roman" panose="02020603050405020304" pitchFamily="18" charset="0"/>
                <a:ea typeface="ＭＳ Ｐゴシック" panose="020B0600070205080204" pitchFamily="34" charset="-128"/>
              </a:rPr>
              <a:t>a</a:t>
            </a:r>
            <a:r>
              <a:rPr lang="en-US" altLang="en-US">
                <a:solidFill>
                  <a:schemeClr val="accent2"/>
                </a:solidFill>
                <a:latin typeface="Times New Roman" panose="02020603050405020304" pitchFamily="18" charset="0"/>
                <a:ea typeface="ＭＳ Ｐゴシック" panose="020B0600070205080204" pitchFamily="34" charset="-128"/>
                <a:sym typeface="Symbol" panose="05050102010706020507" pitchFamily="18" charset="2"/>
              </a:rPr>
              <a:t></a:t>
            </a:r>
            <a:r>
              <a:rPr lang="en-US" altLang="en-US">
                <a:solidFill>
                  <a:schemeClr val="accent2"/>
                </a:solidFill>
                <a:latin typeface="Times New Roman" panose="02020603050405020304" pitchFamily="18" charset="0"/>
                <a:ea typeface="ＭＳ Ｐゴシック" panose="020B0600070205080204" pitchFamily="34" charset="-128"/>
              </a:rPr>
              <a:t>x</a:t>
            </a:r>
            <a:r>
              <a:rPr lang="en-US" altLang="en-US">
                <a:latin typeface="Times New Roman" panose="02020603050405020304" pitchFamily="18" charset="0"/>
                <a:ea typeface="ＭＳ Ｐゴシック" panose="020B0600070205080204" pitchFamily="34" charset="-128"/>
              </a:rPr>
              <a:t>+</a:t>
            </a:r>
            <a:r>
              <a:rPr lang="en-US" altLang="en-US">
                <a:solidFill>
                  <a:srgbClr val="FF0000"/>
                </a:solidFill>
                <a:latin typeface="Times New Roman" panose="02020603050405020304" pitchFamily="18" charset="0"/>
                <a:ea typeface="ＭＳ Ｐゴシック" panose="020B0600070205080204" pitchFamily="34" charset="-128"/>
              </a:rPr>
              <a:t>b</a:t>
            </a:r>
            <a:r>
              <a:rPr lang="en-US" altLang="en-US">
                <a:solidFill>
                  <a:srgbClr val="FF0000"/>
                </a:solidFill>
                <a:latin typeface="Times New Roman" panose="02020603050405020304" pitchFamily="18" charset="0"/>
                <a:ea typeface="ＭＳ Ｐゴシック" panose="020B0600070205080204" pitchFamily="34" charset="-128"/>
                <a:sym typeface="Symbol" panose="05050102010706020507" pitchFamily="18" charset="2"/>
              </a:rPr>
              <a:t></a:t>
            </a:r>
            <a:r>
              <a:rPr lang="en-US" altLang="en-US">
                <a:solidFill>
                  <a:srgbClr val="FF0000"/>
                </a:solidFill>
                <a:latin typeface="Times New Roman" panose="02020603050405020304" pitchFamily="18" charset="0"/>
                <a:ea typeface="ＭＳ Ｐゴシック" panose="020B0600070205080204" pitchFamily="34" charset="-128"/>
              </a:rPr>
              <a:t>y</a:t>
            </a:r>
            <a:r>
              <a:rPr lang="en-US" altLang="en-US">
                <a:latin typeface="Times New Roman" panose="02020603050405020304" pitchFamily="18" charset="0"/>
                <a:ea typeface="ＭＳ Ｐゴシック" panose="020B0600070205080204" pitchFamily="34" charset="-128"/>
              </a:rPr>
              <a:t>+c</a:t>
            </a:r>
            <a:r>
              <a:rPr lang="en-US" altLang="en-US" b="1">
                <a:solidFill>
                  <a:schemeClr val="accent1"/>
                </a:solidFill>
                <a:latin typeface="Times New Roman" panose="02020603050405020304" pitchFamily="18" charset="0"/>
                <a:ea typeface="ＭＳ Ｐゴシック" panose="020B0600070205080204" pitchFamily="34" charset="-128"/>
                <a:sym typeface="Symbol" panose="05050102010706020507" pitchFamily="18" charset="2"/>
              </a:rPr>
              <a:t></a:t>
            </a:r>
            <a:r>
              <a:rPr lang="en-US" altLang="en-US" b="1">
                <a:solidFill>
                  <a:schemeClr val="accent1"/>
                </a:solidFill>
                <a:latin typeface="Times New Roman" panose="02020603050405020304" pitchFamily="18" charset="0"/>
                <a:ea typeface="ＭＳ Ｐゴシック" panose="020B0600070205080204" pitchFamily="34" charset="-128"/>
              </a:rPr>
              <a:t>z</a:t>
            </a:r>
            <a:r>
              <a:rPr lang="en-US" altLang="en-US">
                <a:latin typeface="Times New Roman" panose="02020603050405020304" pitchFamily="18" charset="0"/>
                <a:ea typeface="ＭＳ Ｐゴシック" panose="020B0600070205080204" pitchFamily="34" charset="-128"/>
              </a:rPr>
              <a:t>=0</a:t>
            </a:r>
          </a:p>
        </p:txBody>
      </p:sp>
      <p:pic>
        <p:nvPicPr>
          <p:cNvPr id="73733" name="Picture 4" descr="C:\BOOK\OpenGL\Paul Final\jpeg_new\AN08F32.jpg">
            <a:extLst>
              <a:ext uri="{FF2B5EF4-FFF2-40B4-BE49-F238E27FC236}">
                <a16:creationId xmlns:a16="http://schemas.microsoft.com/office/drawing/2014/main" id="{BE54D6D4-679F-1B22-DE91-E675B32A3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908300"/>
            <a:ext cx="4572000"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0279" name="Text Box 5">
            <a:extLst>
              <a:ext uri="{FF2B5EF4-FFF2-40B4-BE49-F238E27FC236}">
                <a16:creationId xmlns:a16="http://schemas.microsoft.com/office/drawing/2014/main" id="{61CC3B38-1918-610B-3819-BD6D6F0B35AB}"/>
              </a:ext>
            </a:extLst>
          </p:cNvPr>
          <p:cNvSpPr txBox="1">
            <a:spLocks noChangeArrowheads="1"/>
          </p:cNvSpPr>
          <p:nvPr/>
        </p:nvSpPr>
        <p:spPr bwMode="auto">
          <a:xfrm>
            <a:off x="941388" y="3733800"/>
            <a:ext cx="2436812"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Along </a:t>
            </a:r>
            <a:r>
              <a:rPr lang="en-US" altLang="en-US" b="1" u="sng">
                <a:solidFill>
                  <a:srgbClr val="FF0000"/>
                </a:solidFill>
                <a:latin typeface="Arial" panose="020B0604020202020204" pitchFamily="34" charset="0"/>
              </a:rPr>
              <a:t>scan line</a:t>
            </a:r>
            <a:r>
              <a:rPr lang="en-US" altLang="en-US">
                <a:latin typeface="Arial" panose="020B0604020202020204" pitchFamily="34" charset="0"/>
              </a:rPr>
              <a:t> </a:t>
            </a:r>
          </a:p>
          <a:p>
            <a:r>
              <a:rPr lang="en-US" altLang="en-US" sz="3100">
                <a:sym typeface="Symbol" panose="05050102010706020507" pitchFamily="18" charset="2"/>
              </a:rPr>
              <a:t></a:t>
            </a:r>
            <a:r>
              <a:rPr lang="en-US" altLang="en-US" sz="3100"/>
              <a:t>y =     0</a:t>
            </a:r>
          </a:p>
          <a:p>
            <a:r>
              <a:rPr lang="en-US" altLang="en-US" sz="3100" b="1">
                <a:solidFill>
                  <a:schemeClr val="accent1"/>
                </a:solidFill>
                <a:sym typeface="Symbol" panose="05050102010706020507" pitchFamily="18" charset="2"/>
              </a:rPr>
              <a:t></a:t>
            </a:r>
            <a:r>
              <a:rPr lang="en-US" altLang="en-US" sz="3100" b="1">
                <a:solidFill>
                  <a:schemeClr val="accent1"/>
                </a:solidFill>
              </a:rPr>
              <a:t>z</a:t>
            </a:r>
            <a:r>
              <a:rPr lang="en-US" altLang="en-US" sz="3100"/>
              <a:t> = -      </a:t>
            </a:r>
            <a:r>
              <a:rPr lang="en-US" altLang="en-US" sz="3100" b="1">
                <a:solidFill>
                  <a:schemeClr val="accent2"/>
                </a:solidFill>
                <a:sym typeface="Symbol" panose="05050102010706020507" pitchFamily="18" charset="2"/>
              </a:rPr>
              <a:t></a:t>
            </a:r>
            <a:r>
              <a:rPr lang="en-US" altLang="en-US" sz="3100" b="1">
                <a:solidFill>
                  <a:schemeClr val="accent2"/>
                </a:solidFill>
              </a:rPr>
              <a:t>x</a:t>
            </a:r>
          </a:p>
          <a:p>
            <a:endParaRPr lang="en-US" altLang="en-US" sz="3100"/>
          </a:p>
        </p:txBody>
      </p:sp>
      <p:graphicFrame>
        <p:nvGraphicFramePr>
          <p:cNvPr id="73735" name="Object 8">
            <a:extLst>
              <a:ext uri="{FF2B5EF4-FFF2-40B4-BE49-F238E27FC236}">
                <a16:creationId xmlns:a16="http://schemas.microsoft.com/office/drawing/2014/main" id="{466E77E6-3386-C481-7852-6E621D7FDD4D}"/>
              </a:ext>
            </a:extLst>
          </p:cNvPr>
          <p:cNvGraphicFramePr>
            <a:graphicFrameLocks noChangeAspect="1"/>
          </p:cNvGraphicFramePr>
          <p:nvPr/>
        </p:nvGraphicFramePr>
        <p:xfrm>
          <a:off x="2133600" y="4495800"/>
          <a:ext cx="382588" cy="914400"/>
        </p:xfrm>
        <a:graphic>
          <a:graphicData uri="http://schemas.openxmlformats.org/presentationml/2006/ole">
            <mc:AlternateContent xmlns:mc="http://schemas.openxmlformats.org/markup-compatibility/2006">
              <mc:Choice xmlns:v="urn:schemas-microsoft-com:vml" Requires="v">
                <p:oleObj name="Equation" r:id="rId3" imgW="152334" imgH="393529" progId="Equation.3">
                  <p:embed/>
                </p:oleObj>
              </mc:Choice>
              <mc:Fallback>
                <p:oleObj name="Equation" r:id="rId3" imgW="152334" imgH="393529" progId="Equation.3">
                  <p:embed/>
                  <p:pic>
                    <p:nvPicPr>
                      <p:cNvPr id="73735" name="Object 8">
                        <a:extLst>
                          <a:ext uri="{FF2B5EF4-FFF2-40B4-BE49-F238E27FC236}">
                            <a16:creationId xmlns:a16="http://schemas.microsoft.com/office/drawing/2014/main" id="{466E77E6-3386-C481-7852-6E621D7FD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495800"/>
                        <a:ext cx="38258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0281" name="Text Box 10">
            <a:extLst>
              <a:ext uri="{FF2B5EF4-FFF2-40B4-BE49-F238E27FC236}">
                <a16:creationId xmlns:a16="http://schemas.microsoft.com/office/drawing/2014/main" id="{12F626EB-0EB0-A11C-1701-ECE424126ACD}"/>
              </a:ext>
            </a:extLst>
          </p:cNvPr>
          <p:cNvSpPr txBox="1">
            <a:spLocks noChangeArrowheads="1"/>
          </p:cNvSpPr>
          <p:nvPr/>
        </p:nvSpPr>
        <p:spPr bwMode="auto">
          <a:xfrm>
            <a:off x="385763" y="5562600"/>
            <a:ext cx="368617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In </a:t>
            </a:r>
            <a:r>
              <a:rPr lang="en-US" altLang="en-US" b="1">
                <a:solidFill>
                  <a:schemeClr val="accent2"/>
                </a:solidFill>
                <a:latin typeface="Arial" panose="020B0604020202020204" pitchFamily="34" charset="0"/>
              </a:rPr>
              <a:t>screen space</a:t>
            </a:r>
            <a:r>
              <a:rPr lang="en-US" altLang="en-US"/>
              <a:t> </a:t>
            </a:r>
            <a:r>
              <a:rPr lang="en-US" altLang="en-US" sz="3100" b="1">
                <a:solidFill>
                  <a:schemeClr val="accent2"/>
                </a:solidFill>
                <a:sym typeface="Symbol" panose="05050102010706020507" pitchFamily="18" charset="2"/>
              </a:rPr>
              <a:t></a:t>
            </a:r>
            <a:r>
              <a:rPr lang="en-US" altLang="en-US" sz="3100" b="1">
                <a:solidFill>
                  <a:schemeClr val="accent2"/>
                </a:solidFill>
              </a:rPr>
              <a:t>x = 1 </a:t>
            </a:r>
          </a:p>
          <a:p>
            <a:r>
              <a:rPr lang="en-US" altLang="en-US" sz="3100" b="1">
                <a:solidFill>
                  <a:schemeClr val="accent2"/>
                </a:solidFill>
              </a:rPr>
              <a:t>       pixel</a:t>
            </a:r>
            <a:r>
              <a:rPr lang="en-US" altLang="en-US"/>
              <a:t> </a:t>
            </a:r>
          </a:p>
        </p:txBody>
      </p:sp>
      <p:sp>
        <p:nvSpPr>
          <p:cNvPr id="310282" name="Line 10">
            <a:extLst>
              <a:ext uri="{FF2B5EF4-FFF2-40B4-BE49-F238E27FC236}">
                <a16:creationId xmlns:a16="http://schemas.microsoft.com/office/drawing/2014/main" id="{32E2B998-8D62-0AF0-B47A-A7C6CF03B9E2}"/>
              </a:ext>
            </a:extLst>
          </p:cNvPr>
          <p:cNvSpPr>
            <a:spLocks noChangeShapeType="1"/>
          </p:cNvSpPr>
          <p:nvPr/>
        </p:nvSpPr>
        <p:spPr bwMode="auto">
          <a:xfrm>
            <a:off x="2971800" y="1905000"/>
            <a:ext cx="1828800" cy="3124200"/>
          </a:xfrm>
          <a:prstGeom prst="line">
            <a:avLst/>
          </a:prstGeom>
          <a:noFill/>
          <a:ln w="3810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310283" name="Line 11">
            <a:extLst>
              <a:ext uri="{FF2B5EF4-FFF2-40B4-BE49-F238E27FC236}">
                <a16:creationId xmlns:a16="http://schemas.microsoft.com/office/drawing/2014/main" id="{77DA02A3-5C71-5F43-B3D4-EA6086A47540}"/>
              </a:ext>
            </a:extLst>
          </p:cNvPr>
          <p:cNvSpPr>
            <a:spLocks noChangeShapeType="1"/>
          </p:cNvSpPr>
          <p:nvPr/>
        </p:nvSpPr>
        <p:spPr bwMode="auto">
          <a:xfrm>
            <a:off x="4876800" y="1981200"/>
            <a:ext cx="76200" cy="3200400"/>
          </a:xfrm>
          <a:prstGeom prst="line">
            <a:avLst/>
          </a:prstGeom>
          <a:noFill/>
          <a:ln w="3810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310284" name="Line 12">
            <a:extLst>
              <a:ext uri="{FF2B5EF4-FFF2-40B4-BE49-F238E27FC236}">
                <a16:creationId xmlns:a16="http://schemas.microsoft.com/office/drawing/2014/main" id="{7078A636-DAEE-EDD0-BB43-F21FC80B47EF}"/>
              </a:ext>
            </a:extLst>
          </p:cNvPr>
          <p:cNvSpPr>
            <a:spLocks noChangeShapeType="1"/>
          </p:cNvSpPr>
          <p:nvPr/>
        </p:nvSpPr>
        <p:spPr bwMode="auto">
          <a:xfrm>
            <a:off x="4600575" y="5029200"/>
            <a:ext cx="1400175" cy="9525"/>
          </a:xfrm>
          <a:prstGeom prst="line">
            <a:avLst/>
          </a:prstGeom>
          <a:noFill/>
          <a:ln w="571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310285" name="Line 13">
            <a:extLst>
              <a:ext uri="{FF2B5EF4-FFF2-40B4-BE49-F238E27FC236}">
                <a16:creationId xmlns:a16="http://schemas.microsoft.com/office/drawing/2014/main" id="{5D584C88-F956-50E7-F74C-0FD37D9EFCAE}"/>
              </a:ext>
            </a:extLst>
          </p:cNvPr>
          <p:cNvSpPr>
            <a:spLocks noChangeShapeType="1"/>
          </p:cNvSpPr>
          <p:nvPr/>
        </p:nvSpPr>
        <p:spPr bwMode="auto">
          <a:xfrm>
            <a:off x="4591050" y="5181600"/>
            <a:ext cx="1400175" cy="0"/>
          </a:xfrm>
          <a:prstGeom prst="line">
            <a:avLst/>
          </a:prstGeom>
          <a:noFill/>
          <a:ln w="571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10276"/>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10282"/>
                                        </p:tgtEl>
                                        <p:attrNameLst>
                                          <p:attrName>style.visibility</p:attrName>
                                        </p:attrNameLst>
                                      </p:cBhvr>
                                      <p:to>
                                        <p:strVal val="visible"/>
                                      </p:to>
                                    </p:set>
                                    <p:animEffect transition="in" filter="checkerboard(across)">
                                      <p:cBhvr>
                                        <p:cTn id="11" dur="500"/>
                                        <p:tgtEl>
                                          <p:spTgt spid="31028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10284"/>
                                        </p:tgtEl>
                                        <p:attrNameLst>
                                          <p:attrName>style.visibility</p:attrName>
                                        </p:attrNameLst>
                                      </p:cBhvr>
                                      <p:to>
                                        <p:strVal val="visible"/>
                                      </p:to>
                                    </p:set>
                                    <p:animEffect transition="in" filter="diamond(in)">
                                      <p:cBhvr>
                                        <p:cTn id="16" dur="2000"/>
                                        <p:tgtEl>
                                          <p:spTgt spid="31028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310283"/>
                                        </p:tgtEl>
                                        <p:attrNameLst>
                                          <p:attrName>style.visibility</p:attrName>
                                        </p:attrNameLst>
                                      </p:cBhvr>
                                      <p:to>
                                        <p:strVal val="visible"/>
                                      </p:to>
                                    </p:set>
                                    <p:animEffect transition="in" filter="checkerboard(across)">
                                      <p:cBhvr>
                                        <p:cTn id="21" dur="500"/>
                                        <p:tgtEl>
                                          <p:spTgt spid="31028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310285"/>
                                        </p:tgtEl>
                                        <p:attrNameLst>
                                          <p:attrName>style.visibility</p:attrName>
                                        </p:attrNameLst>
                                      </p:cBhvr>
                                      <p:to>
                                        <p:strVal val="visible"/>
                                      </p:to>
                                    </p:set>
                                    <p:animEffect transition="in" filter="diamond(in)">
                                      <p:cBhvr>
                                        <p:cTn id="26" dur="2000"/>
                                        <p:tgtEl>
                                          <p:spTgt spid="31028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xit" presetSubtype="10" fill="hold" nodeType="clickEffect">
                                  <p:stCondLst>
                                    <p:cond delay="0"/>
                                  </p:stCondLst>
                                  <p:childTnLst>
                                    <p:animEffect transition="out" filter="blinds(horizontal)">
                                      <p:cBhvr>
                                        <p:cTn id="30" dur="500"/>
                                        <p:tgtEl>
                                          <p:spTgt spid="310282"/>
                                        </p:tgtEl>
                                      </p:cBhvr>
                                    </p:animEffect>
                                    <p:set>
                                      <p:cBhvr>
                                        <p:cTn id="31" dur="1" fill="hold">
                                          <p:stCondLst>
                                            <p:cond delay="499"/>
                                          </p:stCondLst>
                                        </p:cTn>
                                        <p:tgtEl>
                                          <p:spTgt spid="310282"/>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xit" presetSubtype="10" fill="hold" nodeType="clickEffect">
                                  <p:stCondLst>
                                    <p:cond delay="0"/>
                                  </p:stCondLst>
                                  <p:childTnLst>
                                    <p:animEffect transition="out" filter="blinds(horizontal)">
                                      <p:cBhvr>
                                        <p:cTn id="35" dur="500"/>
                                        <p:tgtEl>
                                          <p:spTgt spid="310283"/>
                                        </p:tgtEl>
                                      </p:cBhvr>
                                    </p:animEffect>
                                    <p:set>
                                      <p:cBhvr>
                                        <p:cTn id="36" dur="1" fill="hold">
                                          <p:stCondLst>
                                            <p:cond delay="499"/>
                                          </p:stCondLst>
                                        </p:cTn>
                                        <p:tgtEl>
                                          <p:spTgt spid="310283"/>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xit" presetSubtype="10" fill="hold" nodeType="clickEffect">
                                  <p:stCondLst>
                                    <p:cond delay="0"/>
                                  </p:stCondLst>
                                  <p:childTnLst>
                                    <p:animEffect transition="out" filter="blinds(horizontal)">
                                      <p:cBhvr>
                                        <p:cTn id="40" dur="500"/>
                                        <p:tgtEl>
                                          <p:spTgt spid="310284"/>
                                        </p:tgtEl>
                                      </p:cBhvr>
                                    </p:animEffect>
                                    <p:set>
                                      <p:cBhvr>
                                        <p:cTn id="41" dur="1" fill="hold">
                                          <p:stCondLst>
                                            <p:cond delay="499"/>
                                          </p:stCondLst>
                                        </p:cTn>
                                        <p:tgtEl>
                                          <p:spTgt spid="310284"/>
                                        </p:tgtEl>
                                        <p:attrNameLst>
                                          <p:attrName>style.visibility</p:attrName>
                                        </p:attrNameLst>
                                      </p:cBhvr>
                                      <p:to>
                                        <p:strVal val="hidden"/>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xit" presetSubtype="10" fill="hold" nodeType="clickEffect">
                                  <p:stCondLst>
                                    <p:cond delay="0"/>
                                  </p:stCondLst>
                                  <p:childTnLst>
                                    <p:animEffect transition="out" filter="blinds(horizontal)">
                                      <p:cBhvr>
                                        <p:cTn id="45" dur="500"/>
                                        <p:tgtEl>
                                          <p:spTgt spid="310285"/>
                                        </p:tgtEl>
                                      </p:cBhvr>
                                    </p:animEffect>
                                    <p:set>
                                      <p:cBhvr>
                                        <p:cTn id="46" dur="1" fill="hold">
                                          <p:stCondLst>
                                            <p:cond delay="499"/>
                                          </p:stCondLst>
                                        </p:cTn>
                                        <p:tgtEl>
                                          <p:spTgt spid="31028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10" fill="hold" nodeType="clickEffect">
                                  <p:stCondLst>
                                    <p:cond delay="0"/>
                                  </p:stCondLst>
                                  <p:childTnLst>
                                    <p:set>
                                      <p:cBhvr>
                                        <p:cTn id="50" dur="1" fill="hold">
                                          <p:stCondLst>
                                            <p:cond delay="0"/>
                                          </p:stCondLst>
                                        </p:cTn>
                                        <p:tgtEl>
                                          <p:spTgt spid="310279"/>
                                        </p:tgtEl>
                                        <p:attrNameLst>
                                          <p:attrName>style.visibility</p:attrName>
                                        </p:attrNameLst>
                                      </p:cBhvr>
                                      <p:to>
                                        <p:strVal val="visible"/>
                                      </p:to>
                                    </p:set>
                                    <p:animEffect transition="in" filter="checkerboard(across)">
                                      <p:cBhvr>
                                        <p:cTn id="51" dur="500"/>
                                        <p:tgtEl>
                                          <p:spTgt spid="31027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8" presetClass="entr" presetSubtype="16" fill="hold" nodeType="clickEffect">
                                  <p:stCondLst>
                                    <p:cond delay="0"/>
                                  </p:stCondLst>
                                  <p:childTnLst>
                                    <p:set>
                                      <p:cBhvr>
                                        <p:cTn id="55" dur="1" fill="hold">
                                          <p:stCondLst>
                                            <p:cond delay="0"/>
                                          </p:stCondLst>
                                        </p:cTn>
                                        <p:tgtEl>
                                          <p:spTgt spid="310281">
                                            <p:txEl>
                                              <p:pRg st="1" end="1"/>
                                            </p:txEl>
                                          </p:spTgt>
                                        </p:tgtEl>
                                        <p:attrNameLst>
                                          <p:attrName>style.visibility</p:attrName>
                                        </p:attrNameLst>
                                      </p:cBhvr>
                                      <p:to>
                                        <p:strVal val="visible"/>
                                      </p:to>
                                    </p:set>
                                    <p:animEffect transition="in" filter="diamond(in)">
                                      <p:cBhvr>
                                        <p:cTn id="56" dur="2000"/>
                                        <p:tgtEl>
                                          <p:spTgt spid="31028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6" grpId="0"/>
      <p:bldP spid="310279"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Slide Number Placeholder 3">
            <a:extLst>
              <a:ext uri="{FF2B5EF4-FFF2-40B4-BE49-F238E27FC236}">
                <a16:creationId xmlns:a16="http://schemas.microsoft.com/office/drawing/2014/main" id="{A70008D2-8EE6-A13D-6432-911490FE353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2B88EC0-4A35-4A65-A353-E8571D33E746}" type="slidenum">
              <a:rPr lang="es-ES" altLang="en-US" sz="1000">
                <a:latin typeface="Arial" panose="020B0604020202020204" pitchFamily="34" charset="0"/>
              </a:rPr>
              <a:pPr lvl="1" algn="r"/>
              <a:t>81</a:t>
            </a:fld>
            <a:endParaRPr lang="es-ES" altLang="en-US" sz="1000">
              <a:latin typeface="Arial" panose="020B0604020202020204" pitchFamily="34" charset="0"/>
            </a:endParaRPr>
          </a:p>
        </p:txBody>
      </p:sp>
      <p:sp>
        <p:nvSpPr>
          <p:cNvPr id="311300" name="Rectangle 2">
            <a:extLst>
              <a:ext uri="{FF2B5EF4-FFF2-40B4-BE49-F238E27FC236}">
                <a16:creationId xmlns:a16="http://schemas.microsoft.com/office/drawing/2014/main" id="{DE0D581A-9692-2494-D1EA-BD9B4216BC75}"/>
              </a:ext>
            </a:extLst>
          </p:cNvPr>
          <p:cNvSpPr>
            <a:spLocks noGrp="1" noChangeArrowheads="1"/>
          </p:cNvSpPr>
          <p:nvPr>
            <p:ph type="title" idx="4294967295"/>
          </p:nvPr>
        </p:nvSpPr>
        <p:spPr>
          <a:xfrm>
            <a:off x="1447800" y="228600"/>
            <a:ext cx="6248400" cy="1066800"/>
          </a:xfrm>
        </p:spPr>
        <p:txBody>
          <a:bodyPr/>
          <a:lstStyle/>
          <a:p>
            <a:r>
              <a:rPr lang="en-US" altLang="en-US">
                <a:solidFill>
                  <a:srgbClr val="FF33CC"/>
                </a:solidFill>
                <a:ea typeface="ＭＳ Ｐゴシック" panose="020B0600070205080204" pitchFamily="34" charset="-128"/>
              </a:rPr>
              <a:t>Scan-Line Algorithm</a:t>
            </a:r>
          </a:p>
        </p:txBody>
      </p:sp>
      <p:sp>
        <p:nvSpPr>
          <p:cNvPr id="74756" name="Rectangle 3">
            <a:extLst>
              <a:ext uri="{FF2B5EF4-FFF2-40B4-BE49-F238E27FC236}">
                <a16:creationId xmlns:a16="http://schemas.microsoft.com/office/drawing/2014/main" id="{38A5DA8D-D0B1-2FF6-DC78-41DB42126BD9}"/>
              </a:ext>
            </a:extLst>
          </p:cNvPr>
          <p:cNvSpPr>
            <a:spLocks noGrp="1" noChangeArrowheads="1"/>
          </p:cNvSpPr>
          <p:nvPr>
            <p:ph type="body" idx="4294967295"/>
          </p:nvPr>
        </p:nvSpPr>
        <p:spPr>
          <a:xfrm>
            <a:off x="-304800" y="1447800"/>
            <a:ext cx="9753600" cy="4724400"/>
          </a:xfrm>
        </p:spPr>
        <p:txBody>
          <a:bodyPr/>
          <a:lstStyle/>
          <a:p>
            <a:r>
              <a:rPr lang="en-US" altLang="en-US">
                <a:ea typeface="ＭＳ Ｐゴシック" panose="020B0600070205080204" pitchFamily="34" charset="-128"/>
              </a:rPr>
              <a:t>Can combine </a:t>
            </a:r>
            <a:r>
              <a:rPr lang="en-US" altLang="en-US" b="1">
                <a:solidFill>
                  <a:srgbClr val="FF0000"/>
                </a:solidFill>
                <a:ea typeface="ＭＳ Ｐゴシック" panose="020B0600070205080204" pitchFamily="34" charset="-128"/>
              </a:rPr>
              <a:t>shading</a:t>
            </a:r>
            <a:r>
              <a:rPr lang="en-US" altLang="en-US">
                <a:ea typeface="ＭＳ Ｐゴシック" panose="020B0600070205080204" pitchFamily="34" charset="-128"/>
              </a:rPr>
              <a:t> and </a:t>
            </a:r>
            <a:r>
              <a:rPr lang="en-US" altLang="en-US" b="1">
                <a:solidFill>
                  <a:schemeClr val="accent1"/>
                </a:solidFill>
                <a:ea typeface="ＭＳ Ｐゴシック" panose="020B0600070205080204" pitchFamily="34" charset="-128"/>
              </a:rPr>
              <a:t>hidden surface removal</a:t>
            </a:r>
            <a:r>
              <a:rPr lang="en-US" altLang="en-US">
                <a:ea typeface="ＭＳ Ｐゴシック" panose="020B0600070205080204" pitchFamily="34" charset="-128"/>
              </a:rPr>
              <a:t> through </a:t>
            </a:r>
            <a:r>
              <a:rPr lang="en-US" altLang="en-US" b="1">
                <a:solidFill>
                  <a:schemeClr val="accent2"/>
                </a:solidFill>
                <a:ea typeface="ＭＳ Ｐゴシック" panose="020B0600070205080204" pitchFamily="34" charset="-128"/>
              </a:rPr>
              <a:t>scan line algorithm</a:t>
            </a:r>
          </a:p>
        </p:txBody>
      </p:sp>
      <p:pic>
        <p:nvPicPr>
          <p:cNvPr id="74757" name="Picture 4" descr="C:\BOOK\OpenGL\Paul Final\jpeg_new\AN08F39.jpg">
            <a:extLst>
              <a:ext uri="{FF2B5EF4-FFF2-40B4-BE49-F238E27FC236}">
                <a16:creationId xmlns:a16="http://schemas.microsoft.com/office/drawing/2014/main" id="{59F287F6-00F8-5FE1-B624-6EAF538E0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048000"/>
            <a:ext cx="3084513"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 Box 5">
            <a:extLst>
              <a:ext uri="{FF2B5EF4-FFF2-40B4-BE49-F238E27FC236}">
                <a16:creationId xmlns:a16="http://schemas.microsoft.com/office/drawing/2014/main" id="{D85DFAD7-A42D-3040-FC4D-CDB941E657B7}"/>
              </a:ext>
            </a:extLst>
          </p:cNvPr>
          <p:cNvSpPr txBox="1">
            <a:spLocks noChangeArrowheads="1"/>
          </p:cNvSpPr>
          <p:nvPr/>
        </p:nvSpPr>
        <p:spPr bwMode="auto">
          <a:xfrm>
            <a:off x="4665663" y="2835275"/>
            <a:ext cx="4521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latin typeface="Arial" panose="020B0604020202020204" pitchFamily="34" charset="0"/>
              </a:rPr>
              <a:t>scan line i</a:t>
            </a:r>
            <a:r>
              <a:rPr lang="en-US" altLang="en-US">
                <a:latin typeface="Arial" panose="020B0604020202020204" pitchFamily="34" charset="0"/>
              </a:rPr>
              <a:t>: </a:t>
            </a:r>
            <a:r>
              <a:rPr lang="en-US" altLang="en-US" b="1">
                <a:solidFill>
                  <a:schemeClr val="accent1"/>
                </a:solidFill>
                <a:latin typeface="Arial" panose="020B0604020202020204" pitchFamily="34" charset="0"/>
              </a:rPr>
              <a:t>no need for depth</a:t>
            </a:r>
            <a:r>
              <a:rPr lang="en-US" altLang="en-US">
                <a:latin typeface="Arial" panose="020B0604020202020204" pitchFamily="34" charset="0"/>
              </a:rPr>
              <a:t> </a:t>
            </a:r>
          </a:p>
          <a:p>
            <a:r>
              <a:rPr lang="en-US" altLang="en-US">
                <a:latin typeface="Arial" panose="020B0604020202020204" pitchFamily="34" charset="0"/>
              </a:rPr>
              <a:t>information, can only be in </a:t>
            </a:r>
            <a:r>
              <a:rPr lang="en-US" altLang="en-US" b="1">
                <a:solidFill>
                  <a:srgbClr val="3333FF"/>
                </a:solidFill>
                <a:latin typeface="Arial" panose="020B0604020202020204" pitchFamily="34" charset="0"/>
              </a:rPr>
              <a:t>no</a:t>
            </a:r>
          </a:p>
          <a:p>
            <a:r>
              <a:rPr lang="en-US" altLang="en-US">
                <a:latin typeface="Arial" panose="020B0604020202020204" pitchFamily="34" charset="0"/>
              </a:rPr>
              <a:t>or </a:t>
            </a:r>
            <a:r>
              <a:rPr lang="en-US" altLang="en-US" b="1">
                <a:solidFill>
                  <a:srgbClr val="3333FF"/>
                </a:solidFill>
                <a:latin typeface="Arial" panose="020B0604020202020204" pitchFamily="34" charset="0"/>
              </a:rPr>
              <a:t>one</a:t>
            </a:r>
            <a:r>
              <a:rPr lang="en-US" altLang="en-US">
                <a:latin typeface="Arial" panose="020B0604020202020204" pitchFamily="34" charset="0"/>
              </a:rPr>
              <a:t> </a:t>
            </a:r>
            <a:r>
              <a:rPr lang="en-US" altLang="en-US" b="1">
                <a:solidFill>
                  <a:srgbClr val="FFC000"/>
                </a:solidFill>
                <a:latin typeface="Arial" panose="020B0604020202020204" pitchFamily="34" charset="0"/>
              </a:rPr>
              <a:t>polygon</a:t>
            </a:r>
            <a:r>
              <a:rPr lang="en-US" altLang="en-US" b="1">
                <a:solidFill>
                  <a:schemeClr val="accent2"/>
                </a:solidFill>
                <a:latin typeface="Arial" panose="020B0604020202020204" pitchFamily="34" charset="0"/>
              </a:rPr>
              <a:t> </a:t>
            </a:r>
          </a:p>
        </p:txBody>
      </p:sp>
      <p:sp>
        <p:nvSpPr>
          <p:cNvPr id="311304" name="Text Box 6">
            <a:extLst>
              <a:ext uri="{FF2B5EF4-FFF2-40B4-BE49-F238E27FC236}">
                <a16:creationId xmlns:a16="http://schemas.microsoft.com/office/drawing/2014/main" id="{C46499B2-C0BB-048D-E963-AD27E7644505}"/>
              </a:ext>
            </a:extLst>
          </p:cNvPr>
          <p:cNvSpPr txBox="1">
            <a:spLocks noChangeArrowheads="1"/>
          </p:cNvSpPr>
          <p:nvPr/>
        </p:nvSpPr>
        <p:spPr bwMode="auto">
          <a:xfrm>
            <a:off x="4038600" y="5105400"/>
            <a:ext cx="36687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u="sng">
                <a:solidFill>
                  <a:srgbClr val="FF0000"/>
                </a:solidFill>
                <a:latin typeface="Arial" panose="020B0604020202020204" pitchFamily="34" charset="0"/>
              </a:rPr>
              <a:t>scan line j</a:t>
            </a:r>
            <a:r>
              <a:rPr lang="en-US" altLang="en-US">
                <a:latin typeface="Arial" panose="020B0604020202020204" pitchFamily="34" charset="0"/>
              </a:rPr>
              <a:t>: </a:t>
            </a:r>
            <a:r>
              <a:rPr lang="en-US" altLang="en-US" b="1">
                <a:solidFill>
                  <a:schemeClr val="accent1"/>
                </a:solidFill>
                <a:latin typeface="Arial" panose="020B0604020202020204" pitchFamily="34" charset="0"/>
              </a:rPr>
              <a:t>need depth</a:t>
            </a:r>
            <a:r>
              <a:rPr lang="en-US" altLang="en-US">
                <a:latin typeface="Arial" panose="020B0604020202020204" pitchFamily="34" charset="0"/>
              </a:rPr>
              <a:t> </a:t>
            </a:r>
          </a:p>
          <a:p>
            <a:r>
              <a:rPr lang="en-US" altLang="en-US">
                <a:latin typeface="Arial" panose="020B0604020202020204" pitchFamily="34" charset="0"/>
              </a:rPr>
              <a:t>information only when in</a:t>
            </a:r>
          </a:p>
          <a:p>
            <a:r>
              <a:rPr lang="en-US" altLang="en-US" b="1">
                <a:solidFill>
                  <a:schemeClr val="accent2"/>
                </a:solidFill>
                <a:latin typeface="Arial" panose="020B0604020202020204" pitchFamily="34" charset="0"/>
              </a:rPr>
              <a:t>more than one </a:t>
            </a:r>
            <a:r>
              <a:rPr lang="en-US" altLang="en-US" b="1">
                <a:solidFill>
                  <a:srgbClr val="FFC000"/>
                </a:solidFill>
                <a:latin typeface="Arial" panose="020B0604020202020204" pitchFamily="34" charset="0"/>
              </a:rPr>
              <a:t>polygon</a:t>
            </a:r>
            <a:r>
              <a:rPr lang="en-US" altLang="en-US">
                <a:solidFill>
                  <a:srgbClr val="FFC000"/>
                </a:solidFill>
                <a:latin typeface="Arial" panose="020B0604020202020204" pitchFamily="34" charset="0"/>
              </a:rPr>
              <a:t> </a:t>
            </a:r>
          </a:p>
        </p:txBody>
      </p:sp>
      <p:sp>
        <p:nvSpPr>
          <p:cNvPr id="311305" name="Line 7">
            <a:extLst>
              <a:ext uri="{FF2B5EF4-FFF2-40B4-BE49-F238E27FC236}">
                <a16:creationId xmlns:a16="http://schemas.microsoft.com/office/drawing/2014/main" id="{4503B767-82FD-12B0-1F94-5D509F847BCC}"/>
              </a:ext>
            </a:extLst>
          </p:cNvPr>
          <p:cNvSpPr>
            <a:spLocks noChangeShapeType="1"/>
          </p:cNvSpPr>
          <p:nvPr/>
        </p:nvSpPr>
        <p:spPr bwMode="auto">
          <a:xfrm flipH="1" flipV="1">
            <a:off x="2895600" y="3886200"/>
            <a:ext cx="1219200" cy="14478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311306" name="Line 8">
            <a:extLst>
              <a:ext uri="{FF2B5EF4-FFF2-40B4-BE49-F238E27FC236}">
                <a16:creationId xmlns:a16="http://schemas.microsoft.com/office/drawing/2014/main" id="{9C4B906A-8485-6F4B-5EE0-07055B9B98BF}"/>
              </a:ext>
            </a:extLst>
          </p:cNvPr>
          <p:cNvSpPr>
            <a:spLocks noChangeShapeType="1"/>
          </p:cNvSpPr>
          <p:nvPr/>
        </p:nvSpPr>
        <p:spPr bwMode="auto">
          <a:xfrm flipH="1" flipV="1">
            <a:off x="1752600" y="3886200"/>
            <a:ext cx="2286000" cy="14478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311307" name="Line 7">
            <a:extLst>
              <a:ext uri="{FF2B5EF4-FFF2-40B4-BE49-F238E27FC236}">
                <a16:creationId xmlns:a16="http://schemas.microsoft.com/office/drawing/2014/main" id="{0AAFEE26-5AFA-E2B0-150F-5906F108164E}"/>
              </a:ext>
            </a:extLst>
          </p:cNvPr>
          <p:cNvSpPr>
            <a:spLocks noChangeShapeType="1"/>
          </p:cNvSpPr>
          <p:nvPr/>
        </p:nvSpPr>
        <p:spPr bwMode="auto">
          <a:xfrm flipH="1">
            <a:off x="3810000" y="3200400"/>
            <a:ext cx="762000" cy="2286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cxnSp>
        <p:nvCxnSpPr>
          <p:cNvPr id="3" name="Straight Connector 2">
            <a:extLst>
              <a:ext uri="{FF2B5EF4-FFF2-40B4-BE49-F238E27FC236}">
                <a16:creationId xmlns:a16="http://schemas.microsoft.com/office/drawing/2014/main" id="{C99FB39B-384C-7BE0-92A8-1348B77EC47D}"/>
              </a:ext>
            </a:extLst>
          </p:cNvPr>
          <p:cNvCxnSpPr>
            <a:cxnSpLocks noChangeShapeType="1"/>
          </p:cNvCxnSpPr>
          <p:nvPr/>
        </p:nvCxnSpPr>
        <p:spPr bwMode="auto">
          <a:xfrm flipV="1">
            <a:off x="914400" y="3451225"/>
            <a:ext cx="2895600" cy="6350"/>
          </a:xfrm>
          <a:prstGeom prst="line">
            <a:avLst/>
          </a:prstGeom>
          <a:noFill/>
          <a:ln w="34925"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cxnSp>
        <p:nvCxnSpPr>
          <p:cNvPr id="13" name="Straight Connector 12">
            <a:extLst>
              <a:ext uri="{FF2B5EF4-FFF2-40B4-BE49-F238E27FC236}">
                <a16:creationId xmlns:a16="http://schemas.microsoft.com/office/drawing/2014/main" id="{C50882B0-F0A6-B7BD-F42E-F5237B047703}"/>
              </a:ext>
            </a:extLst>
          </p:cNvPr>
          <p:cNvCxnSpPr>
            <a:cxnSpLocks noChangeShapeType="1"/>
          </p:cNvCxnSpPr>
          <p:nvPr/>
        </p:nvCxnSpPr>
        <p:spPr bwMode="auto">
          <a:xfrm flipV="1">
            <a:off x="1897063" y="3824288"/>
            <a:ext cx="998537" cy="3175"/>
          </a:xfrm>
          <a:prstGeom prst="line">
            <a:avLst/>
          </a:prstGeom>
          <a:noFill/>
          <a:ln w="34925" algn="ctr">
            <a:solidFill>
              <a:srgbClr val="FF0000"/>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1130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anim calcmode="lin" valueType="num">
                                      <p:cBhvr>
                                        <p:cTn id="12" dur="2000" fill="hold"/>
                                        <p:tgtEl>
                                          <p:spTgt spid="3"/>
                                        </p:tgtEl>
                                        <p:attrNameLst>
                                          <p:attrName>ppt_w</p:attrName>
                                        </p:attrNameLst>
                                      </p:cBhvr>
                                      <p:tavLst>
                                        <p:tav tm="0" fmla="#ppt_w*sin(2.5*pi*$)">
                                          <p:val>
                                            <p:fltVal val="0"/>
                                          </p:val>
                                        </p:tav>
                                        <p:tav tm="100000">
                                          <p:val>
                                            <p:fltVal val="1"/>
                                          </p:val>
                                        </p:tav>
                                      </p:tavLst>
                                    </p:anim>
                                    <p:anim calcmode="lin" valueType="num">
                                      <p:cBhvr>
                                        <p:cTn id="13" dur="2000" fill="hold"/>
                                        <p:tgtEl>
                                          <p:spTgt spid="3"/>
                                        </p:tgtEl>
                                        <p:attrNameLst>
                                          <p:attrName>ppt_h</p:attrName>
                                        </p:attrNameLst>
                                      </p:cBhvr>
                                      <p:tavLst>
                                        <p:tav tm="0">
                                          <p:val>
                                            <p:strVal val="#ppt_h"/>
                                          </p:val>
                                        </p:tav>
                                        <p:tav tm="100000">
                                          <p:val>
                                            <p:strVal val="#ppt_h"/>
                                          </p:val>
                                        </p:tav>
                                      </p:tavLst>
                                    </p:anim>
                                  </p:childTnLst>
                                </p:cTn>
                              </p:par>
                              <p:par>
                                <p:cTn id="14" presetID="8" presetClass="entr" presetSubtype="16" fill="hold" nodeType="withEffect">
                                  <p:stCondLst>
                                    <p:cond delay="0"/>
                                  </p:stCondLst>
                                  <p:childTnLst>
                                    <p:set>
                                      <p:cBhvr>
                                        <p:cTn id="15" dur="1" fill="hold">
                                          <p:stCondLst>
                                            <p:cond delay="0"/>
                                          </p:stCondLst>
                                        </p:cTn>
                                        <p:tgtEl>
                                          <p:spTgt spid="311307"/>
                                        </p:tgtEl>
                                        <p:attrNameLst>
                                          <p:attrName>style.visibility</p:attrName>
                                        </p:attrNameLst>
                                      </p:cBhvr>
                                      <p:to>
                                        <p:strVal val="visible"/>
                                      </p:to>
                                    </p:set>
                                    <p:animEffect transition="in" filter="diamond(in)">
                                      <p:cBhvr>
                                        <p:cTn id="16" dur="2000"/>
                                        <p:tgtEl>
                                          <p:spTgt spid="31130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73734">
                                            <p:txEl>
                                              <p:pRg st="0" end="0"/>
                                            </p:txEl>
                                          </p:spTgt>
                                        </p:tgtEl>
                                        <p:attrNameLst>
                                          <p:attrName>style.visibility</p:attrName>
                                        </p:attrNameLst>
                                      </p:cBhvr>
                                      <p:to>
                                        <p:strVal val="visible"/>
                                      </p:to>
                                    </p:set>
                                    <p:animEffect transition="in" filter="fade">
                                      <p:cBhvr>
                                        <p:cTn id="21" dur="2000"/>
                                        <p:tgtEl>
                                          <p:spTgt spid="73734">
                                            <p:txEl>
                                              <p:pRg st="0" end="0"/>
                                            </p:txEl>
                                          </p:spTgt>
                                        </p:tgtEl>
                                      </p:cBhvr>
                                    </p:animEffect>
                                    <p:anim calcmode="lin" valueType="num">
                                      <p:cBhvr>
                                        <p:cTn id="22" dur="2000" fill="hold"/>
                                        <p:tgtEl>
                                          <p:spTgt spid="73734">
                                            <p:txEl>
                                              <p:pRg st="0" end="0"/>
                                            </p:txEl>
                                          </p:spTgt>
                                        </p:tgtEl>
                                        <p:attrNameLst>
                                          <p:attrName>ppt_w</p:attrName>
                                        </p:attrNameLst>
                                      </p:cBhvr>
                                      <p:tavLst>
                                        <p:tav tm="0" fmla="#ppt_w*sin(2.5*pi*$)">
                                          <p:val>
                                            <p:fltVal val="0"/>
                                          </p:val>
                                        </p:tav>
                                        <p:tav tm="100000">
                                          <p:val>
                                            <p:fltVal val="1"/>
                                          </p:val>
                                        </p:tav>
                                      </p:tavLst>
                                    </p:anim>
                                    <p:anim calcmode="lin" valueType="num">
                                      <p:cBhvr>
                                        <p:cTn id="23" dur="2000" fill="hold"/>
                                        <p:tgtEl>
                                          <p:spTgt spid="73734">
                                            <p:txEl>
                                              <p:pRg st="0" end="0"/>
                                            </p:txEl>
                                          </p:spTgt>
                                        </p:tgtEl>
                                        <p:attrNameLst>
                                          <p:attrName>ppt_h</p:attrName>
                                        </p:attrNameLst>
                                      </p:cBhvr>
                                      <p:tavLst>
                                        <p:tav tm="0">
                                          <p:val>
                                            <p:strVal val="#ppt_h"/>
                                          </p:val>
                                        </p:tav>
                                        <p:tav tm="100000">
                                          <p:val>
                                            <p:strVal val="#ppt_h"/>
                                          </p:val>
                                        </p:tav>
                                      </p:tavLst>
                                    </p:anim>
                                  </p:childTnLst>
                                </p:cTn>
                              </p:par>
                              <p:par>
                                <p:cTn id="24" presetID="45" presetClass="entr" presetSubtype="0" fill="hold" nodeType="withEffect">
                                  <p:stCondLst>
                                    <p:cond delay="0"/>
                                  </p:stCondLst>
                                  <p:childTnLst>
                                    <p:set>
                                      <p:cBhvr>
                                        <p:cTn id="25" dur="1" fill="hold">
                                          <p:stCondLst>
                                            <p:cond delay="0"/>
                                          </p:stCondLst>
                                        </p:cTn>
                                        <p:tgtEl>
                                          <p:spTgt spid="73734">
                                            <p:txEl>
                                              <p:pRg st="1" end="1"/>
                                            </p:txEl>
                                          </p:spTgt>
                                        </p:tgtEl>
                                        <p:attrNameLst>
                                          <p:attrName>style.visibility</p:attrName>
                                        </p:attrNameLst>
                                      </p:cBhvr>
                                      <p:to>
                                        <p:strVal val="visible"/>
                                      </p:to>
                                    </p:set>
                                    <p:animEffect transition="in" filter="fade">
                                      <p:cBhvr>
                                        <p:cTn id="26" dur="2000"/>
                                        <p:tgtEl>
                                          <p:spTgt spid="73734">
                                            <p:txEl>
                                              <p:pRg st="1" end="1"/>
                                            </p:txEl>
                                          </p:spTgt>
                                        </p:tgtEl>
                                      </p:cBhvr>
                                    </p:animEffect>
                                    <p:anim calcmode="lin" valueType="num">
                                      <p:cBhvr>
                                        <p:cTn id="27" dur="2000" fill="hold"/>
                                        <p:tgtEl>
                                          <p:spTgt spid="73734">
                                            <p:txEl>
                                              <p:pRg st="1" end="1"/>
                                            </p:txEl>
                                          </p:spTgt>
                                        </p:tgtEl>
                                        <p:attrNameLst>
                                          <p:attrName>ppt_w</p:attrName>
                                        </p:attrNameLst>
                                      </p:cBhvr>
                                      <p:tavLst>
                                        <p:tav tm="0" fmla="#ppt_w*sin(2.5*pi*$)">
                                          <p:val>
                                            <p:fltVal val="0"/>
                                          </p:val>
                                        </p:tav>
                                        <p:tav tm="100000">
                                          <p:val>
                                            <p:fltVal val="1"/>
                                          </p:val>
                                        </p:tav>
                                      </p:tavLst>
                                    </p:anim>
                                    <p:anim calcmode="lin" valueType="num">
                                      <p:cBhvr>
                                        <p:cTn id="28" dur="2000" fill="hold"/>
                                        <p:tgtEl>
                                          <p:spTgt spid="73734">
                                            <p:txEl>
                                              <p:pRg st="1" end="1"/>
                                            </p:txEl>
                                          </p:spTgt>
                                        </p:tgtEl>
                                        <p:attrNameLst>
                                          <p:attrName>ppt_h</p:attrName>
                                        </p:attrNameLst>
                                      </p:cBhvr>
                                      <p:tavLst>
                                        <p:tav tm="0">
                                          <p:val>
                                            <p:strVal val="#ppt_h"/>
                                          </p:val>
                                        </p:tav>
                                        <p:tav tm="100000">
                                          <p:val>
                                            <p:strVal val="#ppt_h"/>
                                          </p:val>
                                        </p:tav>
                                      </p:tavLst>
                                    </p:anim>
                                  </p:childTnLst>
                                </p:cTn>
                              </p:par>
                              <p:par>
                                <p:cTn id="29" presetID="45" presetClass="entr" presetSubtype="0" fill="hold" nodeType="withEffect">
                                  <p:stCondLst>
                                    <p:cond delay="0"/>
                                  </p:stCondLst>
                                  <p:childTnLst>
                                    <p:set>
                                      <p:cBhvr>
                                        <p:cTn id="30" dur="1" fill="hold">
                                          <p:stCondLst>
                                            <p:cond delay="0"/>
                                          </p:stCondLst>
                                        </p:cTn>
                                        <p:tgtEl>
                                          <p:spTgt spid="73734">
                                            <p:txEl>
                                              <p:pRg st="2" end="2"/>
                                            </p:txEl>
                                          </p:spTgt>
                                        </p:tgtEl>
                                        <p:attrNameLst>
                                          <p:attrName>style.visibility</p:attrName>
                                        </p:attrNameLst>
                                      </p:cBhvr>
                                      <p:to>
                                        <p:strVal val="visible"/>
                                      </p:to>
                                    </p:set>
                                    <p:animEffect transition="in" filter="fade">
                                      <p:cBhvr>
                                        <p:cTn id="31" dur="2000"/>
                                        <p:tgtEl>
                                          <p:spTgt spid="73734">
                                            <p:txEl>
                                              <p:pRg st="2" end="2"/>
                                            </p:txEl>
                                          </p:spTgt>
                                        </p:tgtEl>
                                      </p:cBhvr>
                                    </p:animEffect>
                                    <p:anim calcmode="lin" valueType="num">
                                      <p:cBhvr>
                                        <p:cTn id="32" dur="2000" fill="hold"/>
                                        <p:tgtEl>
                                          <p:spTgt spid="73734">
                                            <p:txEl>
                                              <p:pRg st="2" end="2"/>
                                            </p:txEl>
                                          </p:spTgt>
                                        </p:tgtEl>
                                        <p:attrNameLst>
                                          <p:attrName>ppt_w</p:attrName>
                                        </p:attrNameLst>
                                      </p:cBhvr>
                                      <p:tavLst>
                                        <p:tav tm="0" fmla="#ppt_w*sin(2.5*pi*$)">
                                          <p:val>
                                            <p:fltVal val="0"/>
                                          </p:val>
                                        </p:tav>
                                        <p:tav tm="100000">
                                          <p:val>
                                            <p:fltVal val="1"/>
                                          </p:val>
                                        </p:tav>
                                      </p:tavLst>
                                    </p:anim>
                                    <p:anim calcmode="lin" valueType="num">
                                      <p:cBhvr>
                                        <p:cTn id="33" dur="2000" fill="hold"/>
                                        <p:tgtEl>
                                          <p:spTgt spid="73734">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311307"/>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xit" presetSubtype="0" fill="hold" nodeType="clickEffect">
                                  <p:stCondLst>
                                    <p:cond delay="0"/>
                                  </p:stCondLst>
                                  <p:childTnLst>
                                    <p:animEffect transition="out" filter="dissolv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45"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000"/>
                                        <p:tgtEl>
                                          <p:spTgt spid="13"/>
                                        </p:tgtEl>
                                      </p:cBhvr>
                                    </p:animEffect>
                                    <p:anim calcmode="lin" valueType="num">
                                      <p:cBhvr>
                                        <p:cTn id="48" dur="2000" fill="hold"/>
                                        <p:tgtEl>
                                          <p:spTgt spid="13"/>
                                        </p:tgtEl>
                                        <p:attrNameLst>
                                          <p:attrName>ppt_w</p:attrName>
                                        </p:attrNameLst>
                                      </p:cBhvr>
                                      <p:tavLst>
                                        <p:tav tm="0" fmla="#ppt_w*sin(2.5*pi*$)">
                                          <p:val>
                                            <p:fltVal val="0"/>
                                          </p:val>
                                        </p:tav>
                                        <p:tav tm="100000">
                                          <p:val>
                                            <p:fltVal val="1"/>
                                          </p:val>
                                        </p:tav>
                                      </p:tavLst>
                                    </p:anim>
                                    <p:anim calcmode="lin" valueType="num">
                                      <p:cBhvr>
                                        <p:cTn id="4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8" presetClass="entr" presetSubtype="16" fill="hold" nodeType="clickEffect">
                                  <p:stCondLst>
                                    <p:cond delay="0"/>
                                  </p:stCondLst>
                                  <p:childTnLst>
                                    <p:set>
                                      <p:cBhvr>
                                        <p:cTn id="53" dur="1" fill="hold">
                                          <p:stCondLst>
                                            <p:cond delay="0"/>
                                          </p:stCondLst>
                                        </p:cTn>
                                        <p:tgtEl>
                                          <p:spTgt spid="311306"/>
                                        </p:tgtEl>
                                        <p:attrNameLst>
                                          <p:attrName>style.visibility</p:attrName>
                                        </p:attrNameLst>
                                      </p:cBhvr>
                                      <p:to>
                                        <p:strVal val="visible"/>
                                      </p:to>
                                    </p:set>
                                    <p:animEffect transition="in" filter="diamond(in)">
                                      <p:cBhvr>
                                        <p:cTn id="54" dur="2000"/>
                                        <p:tgtEl>
                                          <p:spTgt spid="311306"/>
                                        </p:tgtEl>
                                      </p:cBhvr>
                                    </p:animEffect>
                                  </p:childTnLst>
                                </p:cTn>
                              </p:par>
                              <p:par>
                                <p:cTn id="55" presetID="8" presetClass="entr" presetSubtype="16" fill="hold" nodeType="withEffect">
                                  <p:stCondLst>
                                    <p:cond delay="0"/>
                                  </p:stCondLst>
                                  <p:childTnLst>
                                    <p:set>
                                      <p:cBhvr>
                                        <p:cTn id="56" dur="1" fill="hold">
                                          <p:stCondLst>
                                            <p:cond delay="0"/>
                                          </p:stCondLst>
                                        </p:cTn>
                                        <p:tgtEl>
                                          <p:spTgt spid="311305"/>
                                        </p:tgtEl>
                                        <p:attrNameLst>
                                          <p:attrName>style.visibility</p:attrName>
                                        </p:attrNameLst>
                                      </p:cBhvr>
                                      <p:to>
                                        <p:strVal val="visible"/>
                                      </p:to>
                                    </p:set>
                                    <p:animEffect transition="in" filter="diamond(in)">
                                      <p:cBhvr>
                                        <p:cTn id="57" dur="2000"/>
                                        <p:tgtEl>
                                          <p:spTgt spid="311305"/>
                                        </p:tgtEl>
                                      </p:cBhvr>
                                    </p:animEffect>
                                  </p:childTnLst>
                                </p:cTn>
                              </p:par>
                              <p:par>
                                <p:cTn id="58" presetID="8" presetClass="entr" presetSubtype="16" fill="hold" nodeType="withEffect">
                                  <p:stCondLst>
                                    <p:cond delay="0"/>
                                  </p:stCondLst>
                                  <p:childTnLst>
                                    <p:set>
                                      <p:cBhvr>
                                        <p:cTn id="59" dur="1" fill="hold">
                                          <p:stCondLst>
                                            <p:cond delay="0"/>
                                          </p:stCondLst>
                                        </p:cTn>
                                        <p:tgtEl>
                                          <p:spTgt spid="311304"/>
                                        </p:tgtEl>
                                        <p:attrNameLst>
                                          <p:attrName>style.visibility</p:attrName>
                                        </p:attrNameLst>
                                      </p:cBhvr>
                                      <p:to>
                                        <p:strVal val="visible"/>
                                      </p:to>
                                    </p:set>
                                    <p:animEffect transition="in" filter="diamond(in)">
                                      <p:cBhvr>
                                        <p:cTn id="60" dur="2000"/>
                                        <p:tgtEl>
                                          <p:spTgt spid="311304"/>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xit" presetSubtype="0" fill="hold" nodeType="clickEffect">
                                  <p:stCondLst>
                                    <p:cond delay="0"/>
                                  </p:stCondLst>
                                  <p:childTnLst>
                                    <p:animEffect transition="out" filter="dissolve">
                                      <p:cBhvr>
                                        <p:cTn id="64" dur="500"/>
                                        <p:tgtEl>
                                          <p:spTgt spid="13"/>
                                        </p:tgtEl>
                                      </p:cBhvr>
                                    </p:animEffect>
                                    <p:set>
                                      <p:cBhvr>
                                        <p:cTn id="6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0" grpId="0"/>
      <p:bldP spid="311304"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Slide Number Placeholder 3">
            <a:extLst>
              <a:ext uri="{FF2B5EF4-FFF2-40B4-BE49-F238E27FC236}">
                <a16:creationId xmlns:a16="http://schemas.microsoft.com/office/drawing/2014/main" id="{CDE63C57-29C0-C646-CD65-C490A9A8921D}"/>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B2F2EBEC-2B00-4671-A3D3-2BE5E0148104}" type="slidenum">
              <a:rPr lang="es-ES" altLang="en-US" sz="1000">
                <a:latin typeface="Arial" panose="020B0604020202020204" pitchFamily="34" charset="0"/>
              </a:rPr>
              <a:pPr lvl="1" algn="r"/>
              <a:t>82</a:t>
            </a:fld>
            <a:endParaRPr lang="es-ES" altLang="en-US" sz="1000">
              <a:latin typeface="Arial" panose="020B0604020202020204" pitchFamily="34" charset="0"/>
            </a:endParaRPr>
          </a:p>
        </p:txBody>
      </p:sp>
      <p:sp>
        <p:nvSpPr>
          <p:cNvPr id="312324" name="Rectangle 2">
            <a:extLst>
              <a:ext uri="{FF2B5EF4-FFF2-40B4-BE49-F238E27FC236}">
                <a16:creationId xmlns:a16="http://schemas.microsoft.com/office/drawing/2014/main" id="{518DF624-DF06-6BCD-FEE0-3BC1C7266930}"/>
              </a:ext>
            </a:extLst>
          </p:cNvPr>
          <p:cNvSpPr>
            <a:spLocks noGrp="1" noChangeArrowheads="1"/>
          </p:cNvSpPr>
          <p:nvPr>
            <p:ph type="title" idx="4294967295"/>
          </p:nvPr>
        </p:nvSpPr>
        <p:spPr/>
        <p:txBody>
          <a:bodyPr/>
          <a:lstStyle/>
          <a:p>
            <a:r>
              <a:rPr lang="en-US" altLang="en-US">
                <a:solidFill>
                  <a:srgbClr val="FF33CC"/>
                </a:solidFill>
                <a:ea typeface="ＭＳ Ｐゴシック" panose="020B0600070205080204" pitchFamily="34" charset="-128"/>
              </a:rPr>
              <a:t>Scan-Line Algorithm </a:t>
            </a:r>
            <a:r>
              <a:rPr lang="en-US" altLang="en-US">
                <a:ea typeface="ＭＳ Ｐゴシック" panose="020B0600070205080204" pitchFamily="34" charset="-128"/>
              </a:rPr>
              <a:t>Implementation</a:t>
            </a:r>
          </a:p>
        </p:txBody>
      </p:sp>
      <p:sp>
        <p:nvSpPr>
          <p:cNvPr id="312325" name="Rectangle 3">
            <a:extLst>
              <a:ext uri="{FF2B5EF4-FFF2-40B4-BE49-F238E27FC236}">
                <a16:creationId xmlns:a16="http://schemas.microsoft.com/office/drawing/2014/main" id="{5DC67925-8894-5657-63BD-5AB2926CCE02}"/>
              </a:ext>
            </a:extLst>
          </p:cNvPr>
          <p:cNvSpPr>
            <a:spLocks noGrp="1" noChangeArrowheads="1"/>
          </p:cNvSpPr>
          <p:nvPr>
            <p:ph type="body" idx="4294967295"/>
          </p:nvPr>
        </p:nvSpPr>
        <p:spPr>
          <a:xfrm>
            <a:off x="-95250" y="1524000"/>
            <a:ext cx="9525000" cy="4724400"/>
          </a:xfrm>
        </p:spPr>
        <p:txBody>
          <a:bodyPr/>
          <a:lstStyle/>
          <a:p>
            <a:r>
              <a:rPr lang="en-US" altLang="en-US">
                <a:ea typeface="ＭＳ Ｐゴシック" panose="020B0600070205080204" pitchFamily="34" charset="-128"/>
              </a:rPr>
              <a:t>Need a data structure to store</a:t>
            </a:r>
          </a:p>
          <a:p>
            <a:pPr>
              <a:buFontTx/>
              <a:buNone/>
            </a:pPr>
            <a:endParaRPr lang="en-US" altLang="en-US">
              <a:ea typeface="ＭＳ Ｐゴシック" panose="020B0600070205080204" pitchFamily="34" charset="-128"/>
            </a:endParaRPr>
          </a:p>
          <a:p>
            <a:pPr lvl="1"/>
            <a:r>
              <a:rPr lang="en-US" altLang="en-US" sz="2800">
                <a:ea typeface="ＭＳ Ｐゴシック" panose="020B0600070205080204" pitchFamily="34" charset="-128"/>
              </a:rPr>
              <a:t>Flag for each</a:t>
            </a:r>
            <a:r>
              <a:rPr lang="en-US" altLang="en-US" sz="2800" b="1">
                <a:solidFill>
                  <a:schemeClr val="accent2"/>
                </a:solidFill>
                <a:ea typeface="ＭＳ Ｐゴシック" panose="020B0600070205080204" pitchFamily="34" charset="-128"/>
              </a:rPr>
              <a:t> </a:t>
            </a:r>
            <a:r>
              <a:rPr lang="en-US" altLang="en-US" sz="2800" b="1">
                <a:solidFill>
                  <a:srgbClr val="FFC000"/>
                </a:solidFill>
                <a:ea typeface="ＭＳ Ｐゴシック" panose="020B0600070205080204" pitchFamily="34" charset="-128"/>
              </a:rPr>
              <a:t>polygon</a:t>
            </a:r>
            <a:r>
              <a:rPr lang="en-US" altLang="en-US" sz="2800">
                <a:ea typeface="ＭＳ Ｐゴシック" panose="020B0600070205080204" pitchFamily="34" charset="-128"/>
              </a:rPr>
              <a:t> (inside/outside)</a:t>
            </a:r>
          </a:p>
          <a:p>
            <a:pPr lvl="1">
              <a:buFontTx/>
              <a:buNone/>
            </a:pPr>
            <a:endParaRPr lang="en-US" altLang="en-US" sz="2800">
              <a:ea typeface="ＭＳ Ｐゴシック" panose="020B0600070205080204" pitchFamily="34" charset="-128"/>
            </a:endParaRPr>
          </a:p>
          <a:p>
            <a:pPr lvl="1"/>
            <a:r>
              <a:rPr lang="en-US" altLang="en-US" sz="2800">
                <a:ea typeface="ＭＳ Ｐゴシック" panose="020B0600070205080204" pitchFamily="34" charset="-128"/>
              </a:rPr>
              <a:t>Incremental structure for </a:t>
            </a:r>
            <a:r>
              <a:rPr lang="en-US" altLang="en-US" sz="2800" b="1">
                <a:solidFill>
                  <a:srgbClr val="FF0000"/>
                </a:solidFill>
                <a:ea typeface="ＭＳ Ｐゴシック" panose="020B0600070205080204" pitchFamily="34" charset="-128"/>
              </a:rPr>
              <a:t>scan lines</a:t>
            </a:r>
            <a:r>
              <a:rPr lang="en-US" altLang="en-US" sz="2800">
                <a:ea typeface="ＭＳ Ｐゴシック" panose="020B0600070205080204" pitchFamily="34" charset="-128"/>
              </a:rPr>
              <a:t> that stores which </a:t>
            </a:r>
            <a:r>
              <a:rPr lang="en-US" altLang="en-US" sz="2800" b="1">
                <a:solidFill>
                  <a:srgbClr val="FF0000"/>
                </a:solidFill>
                <a:ea typeface="ＭＳ Ｐゴシック" panose="020B0600070205080204" pitchFamily="34" charset="-128"/>
              </a:rPr>
              <a:t>edges</a:t>
            </a:r>
            <a:r>
              <a:rPr lang="en-US" altLang="en-US" sz="2800">
                <a:ea typeface="ＭＳ Ｐゴシック" panose="020B0600070205080204" pitchFamily="34" charset="-128"/>
              </a:rPr>
              <a:t> are encountered </a:t>
            </a:r>
          </a:p>
          <a:p>
            <a:pPr lvl="1">
              <a:buFontTx/>
              <a:buNone/>
            </a:pPr>
            <a:endParaRPr lang="en-US" altLang="en-US" sz="2800">
              <a:ea typeface="ＭＳ Ｐゴシック" panose="020B0600070205080204" pitchFamily="34" charset="-128"/>
            </a:endParaRPr>
          </a:p>
          <a:p>
            <a:pPr lvl="1"/>
            <a:r>
              <a:rPr lang="en-US" altLang="en-US" sz="2800" b="1">
                <a:solidFill>
                  <a:srgbClr val="FF33CC"/>
                </a:solidFill>
                <a:ea typeface="ＭＳ Ｐゴシック" panose="020B0600070205080204" pitchFamily="34" charset="-128"/>
              </a:rPr>
              <a:t>Parameters</a:t>
            </a:r>
            <a:r>
              <a:rPr lang="en-US" altLang="en-US" sz="2800">
                <a:ea typeface="ＭＳ Ｐゴシック" panose="020B0600070205080204" pitchFamily="34" charset="-128"/>
              </a:rPr>
              <a:t> for </a:t>
            </a:r>
            <a:r>
              <a:rPr lang="en-US" altLang="en-US" sz="2800" b="1">
                <a:solidFill>
                  <a:srgbClr val="FFC000"/>
                </a:solidFill>
                <a:ea typeface="ＭＳ Ｐゴシック" panose="020B0600070205080204" pitchFamily="34" charset="-128"/>
              </a:rPr>
              <a:t>planes</a:t>
            </a:r>
            <a:r>
              <a:rPr lang="en-US" altLang="en-US" sz="2800" b="1">
                <a:solidFill>
                  <a:schemeClr val="accent1"/>
                </a:solidFill>
                <a:ea typeface="ＭＳ Ｐゴシック" panose="020B0600070205080204" pitchFamily="34" charset="-128"/>
              </a:rPr>
              <a:t> </a:t>
            </a:r>
          </a:p>
        </p:txBody>
      </p:sp>
      <p:pic>
        <p:nvPicPr>
          <p:cNvPr id="75781" name="Picture 5">
            <a:extLst>
              <a:ext uri="{FF2B5EF4-FFF2-40B4-BE49-F238E27FC236}">
                <a16:creationId xmlns:a16="http://schemas.microsoft.com/office/drawing/2014/main" id="{AAD5B4E6-A8AD-EBF0-6782-A79FF7583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488" y="4752975"/>
            <a:ext cx="3084512" cy="209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1232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12325">
                                            <p:txEl>
                                              <p:pRg st="2" end="2"/>
                                            </p:txEl>
                                          </p:spTgt>
                                        </p:tgtEl>
                                        <p:attrNameLst>
                                          <p:attrName>style.visibility</p:attrName>
                                        </p:attrNameLst>
                                      </p:cBhvr>
                                      <p:to>
                                        <p:strVal val="visible"/>
                                      </p:to>
                                    </p:set>
                                    <p:animEffect transition="in" filter="checkerboard(across)">
                                      <p:cBhvr>
                                        <p:cTn id="11" dur="500"/>
                                        <p:tgtEl>
                                          <p:spTgt spid="31232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312325">
                                            <p:txEl>
                                              <p:pRg st="4" end="4"/>
                                            </p:txEl>
                                          </p:spTgt>
                                        </p:tgtEl>
                                        <p:attrNameLst>
                                          <p:attrName>style.visibility</p:attrName>
                                        </p:attrNameLst>
                                      </p:cBhvr>
                                      <p:to>
                                        <p:strVal val="visible"/>
                                      </p:to>
                                    </p:set>
                                    <p:animEffect transition="in" filter="checkerboard(across)">
                                      <p:cBhvr>
                                        <p:cTn id="16" dur="500"/>
                                        <p:tgtEl>
                                          <p:spTgt spid="312325">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312325">
                                            <p:txEl>
                                              <p:pRg st="6" end="6"/>
                                            </p:txEl>
                                          </p:spTgt>
                                        </p:tgtEl>
                                        <p:attrNameLst>
                                          <p:attrName>style.visibility</p:attrName>
                                        </p:attrNameLst>
                                      </p:cBhvr>
                                      <p:to>
                                        <p:strVal val="visible"/>
                                      </p:to>
                                    </p:set>
                                    <p:animEffect transition="in" filter="checkerboard(across)">
                                      <p:cBhvr>
                                        <p:cTn id="21" dur="500"/>
                                        <p:tgtEl>
                                          <p:spTgt spid="3123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4"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Slide Number Placeholder 3">
            <a:extLst>
              <a:ext uri="{FF2B5EF4-FFF2-40B4-BE49-F238E27FC236}">
                <a16:creationId xmlns:a16="http://schemas.microsoft.com/office/drawing/2014/main" id="{E291F57A-655E-3530-C54D-D04EFA83A4D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35E74BF5-255B-4C50-B720-017226607F0C}" type="slidenum">
              <a:rPr lang="es-ES" altLang="en-US" sz="1000">
                <a:latin typeface="Arial" panose="020B0604020202020204" pitchFamily="34" charset="0"/>
              </a:rPr>
              <a:pPr lvl="1" algn="r"/>
              <a:t>83</a:t>
            </a:fld>
            <a:endParaRPr lang="es-ES" altLang="en-US" sz="1000">
              <a:latin typeface="Arial" panose="020B0604020202020204" pitchFamily="34" charset="0"/>
            </a:endParaRPr>
          </a:p>
        </p:txBody>
      </p:sp>
      <p:sp>
        <p:nvSpPr>
          <p:cNvPr id="313348" name="Rectangle 2">
            <a:extLst>
              <a:ext uri="{FF2B5EF4-FFF2-40B4-BE49-F238E27FC236}">
                <a16:creationId xmlns:a16="http://schemas.microsoft.com/office/drawing/2014/main" id="{B4F94B6A-E43C-4DE2-5147-CDF4714427FD}"/>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Visibility Testing</a:t>
            </a:r>
          </a:p>
        </p:txBody>
      </p:sp>
      <p:sp>
        <p:nvSpPr>
          <p:cNvPr id="313349" name="Rectangle 3">
            <a:extLst>
              <a:ext uri="{FF2B5EF4-FFF2-40B4-BE49-F238E27FC236}">
                <a16:creationId xmlns:a16="http://schemas.microsoft.com/office/drawing/2014/main" id="{2C23B8F7-D100-6A89-A430-1107D9D97876}"/>
              </a:ext>
            </a:extLst>
          </p:cNvPr>
          <p:cNvSpPr>
            <a:spLocks noGrp="1" noChangeArrowheads="1"/>
          </p:cNvSpPr>
          <p:nvPr>
            <p:ph type="body" idx="4294967295"/>
          </p:nvPr>
        </p:nvSpPr>
        <p:spPr>
          <a:xfrm>
            <a:off x="-271463" y="1371600"/>
            <a:ext cx="9686926" cy="4724400"/>
          </a:xfrm>
        </p:spPr>
        <p:txBody>
          <a:bodyPr/>
          <a:lstStyle/>
          <a:p>
            <a:r>
              <a:rPr lang="en-US" altLang="en-US">
                <a:ea typeface="ＭＳ Ｐゴシック" panose="020B0600070205080204" pitchFamily="34" charset="-128"/>
              </a:rPr>
              <a:t>In many </a:t>
            </a:r>
            <a:r>
              <a:rPr lang="en-US" altLang="en-US" b="1">
                <a:solidFill>
                  <a:srgbClr val="FF0000"/>
                </a:solidFill>
                <a:ea typeface="ＭＳ Ｐゴシック" panose="020B0600070205080204" pitchFamily="34" charset="-128"/>
              </a:rPr>
              <a:t>real time applications</a:t>
            </a:r>
            <a:r>
              <a:rPr lang="en-US" altLang="en-US">
                <a:ea typeface="ＭＳ Ｐゴシック" panose="020B0600070205080204" pitchFamily="34" charset="-128"/>
              </a:rPr>
              <a:t>, such as </a:t>
            </a:r>
            <a:r>
              <a:rPr lang="en-US" altLang="en-US" b="1">
                <a:solidFill>
                  <a:srgbClr val="FF0000"/>
                </a:solidFill>
                <a:ea typeface="ＭＳ Ｐゴシック" panose="020B0600070205080204" pitchFamily="34" charset="-128"/>
              </a:rPr>
              <a:t>games</a:t>
            </a:r>
            <a:r>
              <a:rPr lang="en-US" altLang="en-US">
                <a:ea typeface="ＭＳ Ｐゴシック" panose="020B0600070205080204" pitchFamily="34" charset="-128"/>
              </a:rPr>
              <a:t>, we want to </a:t>
            </a:r>
            <a:r>
              <a:rPr lang="en-US" altLang="en-US" b="1">
                <a:solidFill>
                  <a:schemeClr val="accent1"/>
                </a:solidFill>
                <a:ea typeface="ＭＳ Ｐゴシック" panose="020B0600070205080204" pitchFamily="34" charset="-128"/>
              </a:rPr>
              <a:t>eliminate</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as many objects</a:t>
            </a:r>
            <a:r>
              <a:rPr lang="en-US" altLang="en-US">
                <a:ea typeface="ＭＳ Ｐゴシック" panose="020B0600070205080204" pitchFamily="34" charset="-128"/>
              </a:rPr>
              <a:t> as possible within the application</a:t>
            </a:r>
          </a:p>
          <a:p>
            <a:pPr lvl="1"/>
            <a:r>
              <a:rPr lang="en-US" altLang="en-US">
                <a:solidFill>
                  <a:srgbClr val="FF0000"/>
                </a:solidFill>
                <a:ea typeface="ＭＳ Ｐゴシック" panose="020B0600070205080204" pitchFamily="34" charset="-128"/>
              </a:rPr>
              <a:t>Reduce burden on </a:t>
            </a:r>
            <a:r>
              <a:rPr lang="en-US" altLang="en-US" b="1">
                <a:solidFill>
                  <a:srgbClr val="FF0000"/>
                </a:solidFill>
                <a:ea typeface="ＭＳ Ｐゴシック" panose="020B0600070205080204" pitchFamily="34" charset="-128"/>
              </a:rPr>
              <a:t>pipeline</a:t>
            </a:r>
          </a:p>
          <a:p>
            <a:pPr lvl="1"/>
            <a:r>
              <a:rPr lang="en-US" altLang="en-US">
                <a:solidFill>
                  <a:srgbClr val="FF0000"/>
                </a:solidFill>
                <a:ea typeface="ＭＳ Ｐゴシック" panose="020B0600070205080204" pitchFamily="34" charset="-128"/>
              </a:rPr>
              <a:t>Reduce traffic on </a:t>
            </a:r>
            <a:r>
              <a:rPr lang="en-US" altLang="en-US" b="1">
                <a:solidFill>
                  <a:srgbClr val="FF0000"/>
                </a:solidFill>
                <a:ea typeface="ＭＳ Ｐゴシック" panose="020B0600070205080204" pitchFamily="34" charset="-128"/>
              </a:rPr>
              <a:t>bus</a:t>
            </a:r>
          </a:p>
          <a:p>
            <a:pPr lvl="1"/>
            <a:endParaRPr lang="en-US" altLang="en-US">
              <a:solidFill>
                <a:srgbClr val="FF0000"/>
              </a:solidFill>
              <a:ea typeface="ＭＳ Ｐゴシック" panose="020B0600070205080204" pitchFamily="34" charset="-128"/>
            </a:endParaRPr>
          </a:p>
          <a:p>
            <a:r>
              <a:rPr lang="en-US" altLang="en-US">
                <a:ea typeface="ＭＳ Ｐゴシック" panose="020B0600070205080204" pitchFamily="34" charset="-128"/>
              </a:rPr>
              <a:t>Partition space with </a:t>
            </a:r>
            <a:r>
              <a:rPr lang="en-US" altLang="en-US" sz="2400" b="1">
                <a:solidFill>
                  <a:srgbClr val="FF0000"/>
                </a:solidFill>
                <a:ea typeface="ＭＳ Ｐゴシック" panose="020B0600070205080204" pitchFamily="34" charset="-128"/>
              </a:rPr>
              <a:t>B</a:t>
            </a:r>
            <a:r>
              <a:rPr lang="en-US" altLang="en-US" sz="2400" b="1">
                <a:solidFill>
                  <a:srgbClr val="3333FF"/>
                </a:solidFill>
                <a:ea typeface="ＭＳ Ｐゴシック" panose="020B0600070205080204" pitchFamily="34" charset="-128"/>
              </a:rPr>
              <a:t>inary</a:t>
            </a:r>
            <a:r>
              <a:rPr lang="en-US" altLang="en-US" sz="2400" b="1">
                <a:solidFill>
                  <a:srgbClr val="FF0000"/>
                </a:solidFill>
                <a:ea typeface="ＭＳ Ｐゴシック" panose="020B0600070205080204" pitchFamily="34" charset="-128"/>
              </a:rPr>
              <a:t> S</a:t>
            </a:r>
            <a:r>
              <a:rPr lang="en-US" altLang="en-US" sz="2400" b="1">
                <a:solidFill>
                  <a:srgbClr val="3333FF"/>
                </a:solidFill>
                <a:ea typeface="ＭＳ Ｐゴシック" panose="020B0600070205080204" pitchFamily="34" charset="-128"/>
              </a:rPr>
              <a:t>patial </a:t>
            </a:r>
            <a:r>
              <a:rPr lang="en-US" altLang="en-US" sz="2400" b="1">
                <a:solidFill>
                  <a:srgbClr val="FF0000"/>
                </a:solidFill>
                <a:ea typeface="ＭＳ Ｐゴシック" panose="020B0600070205080204" pitchFamily="34" charset="-128"/>
              </a:rPr>
              <a:t>P</a:t>
            </a:r>
            <a:r>
              <a:rPr lang="en-US" altLang="en-US" sz="2400" b="1">
                <a:solidFill>
                  <a:srgbClr val="3333FF"/>
                </a:solidFill>
                <a:ea typeface="ＭＳ Ｐゴシック" panose="020B0600070205080204" pitchFamily="34" charset="-128"/>
              </a:rPr>
              <a:t>artition</a:t>
            </a:r>
            <a:r>
              <a:rPr lang="en-US" altLang="en-US" sz="2400" b="1">
                <a:solidFill>
                  <a:srgbClr val="FF0000"/>
                </a:solidFill>
                <a:ea typeface="ＭＳ Ｐゴシック" panose="020B0600070205080204" pitchFamily="34" charset="-128"/>
              </a:rPr>
              <a:t> (BSP) Tree</a:t>
            </a:r>
          </a:p>
        </p:txBody>
      </p:sp>
      <p:pic>
        <p:nvPicPr>
          <p:cNvPr id="76805" name="Picture 4" descr="C:\BOOK\OpenGL\Paul Final\jpeg_new\AN09F25.jpg">
            <a:extLst>
              <a:ext uri="{FF2B5EF4-FFF2-40B4-BE49-F238E27FC236}">
                <a16:creationId xmlns:a16="http://schemas.microsoft.com/office/drawing/2014/main" id="{BF2F99EE-03AF-9F51-F543-EC8F716EC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5056188"/>
            <a:ext cx="64770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1334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13349">
                                            <p:txEl>
                                              <p:pRg st="1" end="1"/>
                                            </p:txEl>
                                          </p:spTgt>
                                        </p:tgtEl>
                                        <p:attrNameLst>
                                          <p:attrName>style.visibility</p:attrName>
                                        </p:attrNameLst>
                                      </p:cBhvr>
                                      <p:to>
                                        <p:strVal val="visible"/>
                                      </p:to>
                                    </p:set>
                                    <p:animEffect transition="in" filter="diamond(in)">
                                      <p:cBhvr>
                                        <p:cTn id="11" dur="2000"/>
                                        <p:tgtEl>
                                          <p:spTgt spid="313349">
                                            <p:txEl>
                                              <p:pRg st="1" end="1"/>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313349">
                                            <p:txEl>
                                              <p:pRg st="2" end="2"/>
                                            </p:txEl>
                                          </p:spTgt>
                                        </p:tgtEl>
                                        <p:attrNameLst>
                                          <p:attrName>style.visibility</p:attrName>
                                        </p:attrNameLst>
                                      </p:cBhvr>
                                      <p:to>
                                        <p:strVal val="visible"/>
                                      </p:to>
                                    </p:set>
                                    <p:animEffect transition="in" filter="diamond(in)">
                                      <p:cBhvr>
                                        <p:cTn id="14" dur="2000"/>
                                        <p:tgtEl>
                                          <p:spTgt spid="313349">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313349">
                                            <p:txEl>
                                              <p:pRg st="4" end="4"/>
                                            </p:txEl>
                                          </p:spTgt>
                                        </p:tgtEl>
                                        <p:attrNameLst>
                                          <p:attrName>style.visibility</p:attrName>
                                        </p:attrNameLst>
                                      </p:cBhvr>
                                      <p:to>
                                        <p:strVal val="visible"/>
                                      </p:to>
                                    </p:set>
                                    <p:animEffect transition="in" filter="diamond(in)">
                                      <p:cBhvr>
                                        <p:cTn id="19" dur="2000"/>
                                        <p:tgtEl>
                                          <p:spTgt spid="3133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8"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Slide Number Placeholder 3">
            <a:extLst>
              <a:ext uri="{FF2B5EF4-FFF2-40B4-BE49-F238E27FC236}">
                <a16:creationId xmlns:a16="http://schemas.microsoft.com/office/drawing/2014/main" id="{97124A6B-9D4C-06B3-118B-0A98D731AE1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5D4B738-1822-41B5-BE2D-00576A182003}" type="slidenum">
              <a:rPr lang="es-ES" altLang="en-US" sz="1000">
                <a:latin typeface="Arial" panose="020B0604020202020204" pitchFamily="34" charset="0"/>
              </a:rPr>
              <a:pPr lvl="1" algn="r"/>
              <a:t>84</a:t>
            </a:fld>
            <a:endParaRPr lang="es-ES" altLang="en-US" sz="1000">
              <a:latin typeface="Arial" panose="020B0604020202020204" pitchFamily="34" charset="0"/>
            </a:endParaRPr>
          </a:p>
        </p:txBody>
      </p:sp>
      <p:sp>
        <p:nvSpPr>
          <p:cNvPr id="314372" name="Rectangle 2">
            <a:extLst>
              <a:ext uri="{FF2B5EF4-FFF2-40B4-BE49-F238E27FC236}">
                <a16:creationId xmlns:a16="http://schemas.microsoft.com/office/drawing/2014/main" id="{D61F8560-6B5A-6708-AFF9-6A978727B189}"/>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Simple Example</a:t>
            </a:r>
          </a:p>
        </p:txBody>
      </p:sp>
      <p:pic>
        <p:nvPicPr>
          <p:cNvPr id="77828" name="Picture 4" descr="C:\BOOK\OpenGL\Paul Final\jpeg_new\AN09F26.jpg">
            <a:extLst>
              <a:ext uri="{FF2B5EF4-FFF2-40B4-BE49-F238E27FC236}">
                <a16:creationId xmlns:a16="http://schemas.microsoft.com/office/drawing/2014/main" id="{B3024A33-684A-01A8-6212-2E1F2F5D9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352800"/>
            <a:ext cx="29416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7">
            <a:extLst>
              <a:ext uri="{FF2B5EF4-FFF2-40B4-BE49-F238E27FC236}">
                <a16:creationId xmlns:a16="http://schemas.microsoft.com/office/drawing/2014/main" id="{47DA15EA-D01E-3EF2-7BB2-4B4F6B4B9762}"/>
              </a:ext>
            </a:extLst>
          </p:cNvPr>
          <p:cNvSpPr txBox="1">
            <a:spLocks noChangeArrowheads="1"/>
          </p:cNvSpPr>
          <p:nvPr/>
        </p:nvSpPr>
        <p:spPr bwMode="auto">
          <a:xfrm>
            <a:off x="2065338" y="2935288"/>
            <a:ext cx="4098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consider 6 parallel </a:t>
            </a:r>
            <a:r>
              <a:rPr lang="en-US" altLang="en-US" b="1">
                <a:solidFill>
                  <a:srgbClr val="FFC000"/>
                </a:solidFill>
                <a:latin typeface="Arial" panose="020B0604020202020204" pitchFamily="34" charset="0"/>
              </a:rPr>
              <a:t>polygons</a:t>
            </a:r>
          </a:p>
        </p:txBody>
      </p:sp>
      <p:pic>
        <p:nvPicPr>
          <p:cNvPr id="77830" name="Picture 8" descr="C:\BOOK\OpenGL\Paul Final\jpeg_new\AN09F25.jpg">
            <a:extLst>
              <a:ext uri="{FF2B5EF4-FFF2-40B4-BE49-F238E27FC236}">
                <a16:creationId xmlns:a16="http://schemas.microsoft.com/office/drawing/2014/main" id="{7855ED7E-8093-8641-0F67-D928154B1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600200"/>
            <a:ext cx="49990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Text Box 9">
            <a:extLst>
              <a:ext uri="{FF2B5EF4-FFF2-40B4-BE49-F238E27FC236}">
                <a16:creationId xmlns:a16="http://schemas.microsoft.com/office/drawing/2014/main" id="{D6309531-661B-CE54-EEFD-E9426C67B7AA}"/>
              </a:ext>
            </a:extLst>
          </p:cNvPr>
          <p:cNvSpPr txBox="1">
            <a:spLocks noChangeArrowheads="1"/>
          </p:cNvSpPr>
          <p:nvPr/>
        </p:nvSpPr>
        <p:spPr bwMode="auto">
          <a:xfrm>
            <a:off x="5989638" y="4265613"/>
            <a:ext cx="1303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top view</a:t>
            </a:r>
          </a:p>
        </p:txBody>
      </p:sp>
      <p:sp>
        <p:nvSpPr>
          <p:cNvPr id="314377" name="Text Box 10">
            <a:extLst>
              <a:ext uri="{FF2B5EF4-FFF2-40B4-BE49-F238E27FC236}">
                <a16:creationId xmlns:a16="http://schemas.microsoft.com/office/drawing/2014/main" id="{D7900521-F4BF-B8EE-81D0-A090E5E16A1B}"/>
              </a:ext>
            </a:extLst>
          </p:cNvPr>
          <p:cNvSpPr txBox="1">
            <a:spLocks noChangeArrowheads="1"/>
          </p:cNvSpPr>
          <p:nvPr/>
        </p:nvSpPr>
        <p:spPr bwMode="auto">
          <a:xfrm>
            <a:off x="1009650" y="5791200"/>
            <a:ext cx="7126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The </a:t>
            </a:r>
            <a:r>
              <a:rPr lang="en-US" altLang="en-US" b="1" u="sng">
                <a:solidFill>
                  <a:srgbClr val="FF0000"/>
                </a:solidFill>
                <a:latin typeface="Arial" panose="020B0604020202020204" pitchFamily="34" charset="0"/>
              </a:rPr>
              <a:t>plane of A</a:t>
            </a:r>
            <a:r>
              <a:rPr lang="en-US" altLang="en-US">
                <a:latin typeface="Arial" panose="020B0604020202020204" pitchFamily="34" charset="0"/>
              </a:rPr>
              <a:t> separates </a:t>
            </a:r>
            <a:r>
              <a:rPr lang="en-US" altLang="en-US" b="1">
                <a:solidFill>
                  <a:schemeClr val="accent2"/>
                </a:solidFill>
                <a:latin typeface="Arial" panose="020B0604020202020204" pitchFamily="34" charset="0"/>
              </a:rPr>
              <a:t>B</a:t>
            </a:r>
            <a:r>
              <a:rPr lang="en-US" altLang="en-US">
                <a:latin typeface="Arial" panose="020B0604020202020204" pitchFamily="34" charset="0"/>
              </a:rPr>
              <a:t> and</a:t>
            </a:r>
            <a:r>
              <a:rPr lang="en-US" altLang="en-US" b="1">
                <a:solidFill>
                  <a:schemeClr val="accent2"/>
                </a:solidFill>
                <a:latin typeface="Arial" panose="020B0604020202020204" pitchFamily="34" charset="0"/>
              </a:rPr>
              <a:t> C</a:t>
            </a:r>
            <a:r>
              <a:rPr lang="en-US" altLang="en-US">
                <a:latin typeface="Arial" panose="020B0604020202020204" pitchFamily="34" charset="0"/>
              </a:rPr>
              <a:t> from </a:t>
            </a:r>
            <a:r>
              <a:rPr lang="en-US" altLang="en-US" b="1">
                <a:solidFill>
                  <a:srgbClr val="FF33CC"/>
                </a:solidFill>
                <a:latin typeface="Arial" panose="020B0604020202020204" pitchFamily="34" charset="0"/>
              </a:rPr>
              <a:t>D</a:t>
            </a:r>
            <a:r>
              <a:rPr lang="en-US" altLang="en-US">
                <a:latin typeface="Arial" panose="020B0604020202020204" pitchFamily="34" charset="0"/>
              </a:rPr>
              <a:t>, </a:t>
            </a:r>
            <a:r>
              <a:rPr lang="en-US" altLang="en-US" b="1">
                <a:solidFill>
                  <a:srgbClr val="FF33CC"/>
                </a:solidFill>
                <a:latin typeface="Arial" panose="020B0604020202020204" pitchFamily="34" charset="0"/>
              </a:rPr>
              <a:t>E</a:t>
            </a:r>
            <a:r>
              <a:rPr lang="en-US" altLang="en-US">
                <a:latin typeface="Arial" panose="020B0604020202020204" pitchFamily="34" charset="0"/>
              </a:rPr>
              <a:t> and </a:t>
            </a:r>
            <a:r>
              <a:rPr lang="en-US" altLang="en-US" b="1">
                <a:solidFill>
                  <a:srgbClr val="FF33CC"/>
                </a:solidFill>
                <a:latin typeface="Arial" panose="020B0604020202020204" pitchFamily="34" charset="0"/>
              </a:rPr>
              <a:t>F</a:t>
            </a:r>
          </a:p>
        </p:txBody>
      </p:sp>
      <p:sp>
        <p:nvSpPr>
          <p:cNvPr id="314378" name="Line 10">
            <a:extLst>
              <a:ext uri="{FF2B5EF4-FFF2-40B4-BE49-F238E27FC236}">
                <a16:creationId xmlns:a16="http://schemas.microsoft.com/office/drawing/2014/main" id="{CABE423A-7A17-DC75-335A-CDA97775A3E3}"/>
              </a:ext>
            </a:extLst>
          </p:cNvPr>
          <p:cNvSpPr>
            <a:spLocks noChangeShapeType="1"/>
          </p:cNvSpPr>
          <p:nvPr/>
        </p:nvSpPr>
        <p:spPr bwMode="auto">
          <a:xfrm flipV="1">
            <a:off x="2819400" y="2667000"/>
            <a:ext cx="1219200" cy="320040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 name="Rectangle 1">
            <a:extLst>
              <a:ext uri="{FF2B5EF4-FFF2-40B4-BE49-F238E27FC236}">
                <a16:creationId xmlns:a16="http://schemas.microsoft.com/office/drawing/2014/main" id="{2F695498-6AA2-16CB-EF4C-1A0AAFB1646F}"/>
              </a:ext>
            </a:extLst>
          </p:cNvPr>
          <p:cNvSpPr>
            <a:spLocks noChangeArrowheads="1"/>
          </p:cNvSpPr>
          <p:nvPr/>
        </p:nvSpPr>
        <p:spPr bwMode="auto">
          <a:xfrm>
            <a:off x="3825875" y="2135188"/>
            <a:ext cx="407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latin typeface="Arial" panose="020B0604020202020204" pitchFamily="34" charset="0"/>
              </a:rPr>
              <a:t>A</a:t>
            </a:r>
            <a:endParaRPr lang="en-US" altLang="en-US"/>
          </a:p>
        </p:txBody>
      </p:sp>
      <p:sp>
        <p:nvSpPr>
          <p:cNvPr id="11" name="Rectangle 10">
            <a:extLst>
              <a:ext uri="{FF2B5EF4-FFF2-40B4-BE49-F238E27FC236}">
                <a16:creationId xmlns:a16="http://schemas.microsoft.com/office/drawing/2014/main" id="{88BCA7D6-4CBB-D5E3-0A8D-67B3EEC7FDCE}"/>
              </a:ext>
            </a:extLst>
          </p:cNvPr>
          <p:cNvSpPr>
            <a:spLocks noChangeArrowheads="1"/>
          </p:cNvSpPr>
          <p:nvPr/>
        </p:nvSpPr>
        <p:spPr bwMode="auto">
          <a:xfrm>
            <a:off x="3724275" y="3352800"/>
            <a:ext cx="407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latin typeface="Arial" panose="020B0604020202020204" pitchFamily="34" charset="0"/>
              </a:rPr>
              <a:t>A</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14372"/>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14377"/>
                                        </p:tgtEl>
                                        <p:attrNameLst>
                                          <p:attrName>style.visibility</p:attrName>
                                        </p:attrNameLst>
                                      </p:cBhvr>
                                      <p:to>
                                        <p:strVal val="visible"/>
                                      </p:to>
                                    </p:set>
                                    <p:animEffect transition="in" filter="checkerboard(across)">
                                      <p:cBhvr>
                                        <p:cTn id="11" dur="500"/>
                                        <p:tgtEl>
                                          <p:spTgt spid="31437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314378"/>
                                        </p:tgtEl>
                                        <p:attrNameLst>
                                          <p:attrName>style.visibility</p:attrName>
                                        </p:attrNameLst>
                                      </p:cBhvr>
                                      <p:to>
                                        <p:strVal val="visible"/>
                                      </p:to>
                                    </p:set>
                                    <p:animEffect transition="in" filter="checkerboard(across)">
                                      <p:cBhvr>
                                        <p:cTn id="16" dur="500"/>
                                        <p:tgtEl>
                                          <p:spTgt spid="31437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xit" presetSubtype="10" fill="hold" nodeType="clickEffect">
                                  <p:stCondLst>
                                    <p:cond delay="0"/>
                                  </p:stCondLst>
                                  <p:childTnLst>
                                    <p:animEffect transition="out" filter="blinds(horizontal)">
                                      <p:cBhvr>
                                        <p:cTn id="20" dur="500"/>
                                        <p:tgtEl>
                                          <p:spTgt spid="314378"/>
                                        </p:tgtEl>
                                      </p:cBhvr>
                                    </p:animEffect>
                                    <p:set>
                                      <p:cBhvr>
                                        <p:cTn id="21" dur="1" fill="hold">
                                          <p:stCondLst>
                                            <p:cond delay="499"/>
                                          </p:stCondLst>
                                        </p:cTn>
                                        <p:tgtEl>
                                          <p:spTgt spid="314378"/>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5"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2000"/>
                                        <p:tgtEl>
                                          <p:spTgt spid="2"/>
                                        </p:tgtEl>
                                      </p:cBhvr>
                                    </p:animEffect>
                                    <p:anim calcmode="lin" valueType="num">
                                      <p:cBhvr>
                                        <p:cTn id="27" dur="2000" fill="hold"/>
                                        <p:tgtEl>
                                          <p:spTgt spid="2"/>
                                        </p:tgtEl>
                                        <p:attrNameLst>
                                          <p:attrName>ppt_w</p:attrName>
                                        </p:attrNameLst>
                                      </p:cBhvr>
                                      <p:tavLst>
                                        <p:tav tm="0" fmla="#ppt_w*sin(2.5*pi*$)">
                                          <p:val>
                                            <p:fltVal val="0"/>
                                          </p:val>
                                        </p:tav>
                                        <p:tav tm="100000">
                                          <p:val>
                                            <p:fltVal val="1"/>
                                          </p:val>
                                        </p:tav>
                                      </p:tavLst>
                                    </p:anim>
                                    <p:anim calcmode="lin" valueType="num">
                                      <p:cBhvr>
                                        <p:cTn id="28" dur="2000" fill="hold"/>
                                        <p:tgtEl>
                                          <p:spTgt spid="2"/>
                                        </p:tgtEl>
                                        <p:attrNameLst>
                                          <p:attrName>ppt_h</p:attrName>
                                        </p:attrNameLst>
                                      </p:cBhvr>
                                      <p:tavLst>
                                        <p:tav tm="0">
                                          <p:val>
                                            <p:strVal val="#ppt_h"/>
                                          </p:val>
                                        </p:tav>
                                        <p:tav tm="100000">
                                          <p:val>
                                            <p:strVal val="#ppt_h"/>
                                          </p:val>
                                        </p:tav>
                                      </p:tavLst>
                                    </p:anim>
                                  </p:childTnLst>
                                </p:cTn>
                              </p:par>
                              <p:par>
                                <p:cTn id="29" presetID="45"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anim calcmode="lin" valueType="num">
                                      <p:cBhvr>
                                        <p:cTn id="32" dur="2000" fill="hold"/>
                                        <p:tgtEl>
                                          <p:spTgt spid="11"/>
                                        </p:tgtEl>
                                        <p:attrNameLst>
                                          <p:attrName>ppt_w</p:attrName>
                                        </p:attrNameLst>
                                      </p:cBhvr>
                                      <p:tavLst>
                                        <p:tav tm="0" fmla="#ppt_w*sin(2.5*pi*$)">
                                          <p:val>
                                            <p:fltVal val="0"/>
                                          </p:val>
                                        </p:tav>
                                        <p:tav tm="100000">
                                          <p:val>
                                            <p:fltVal val="1"/>
                                          </p:val>
                                        </p:tav>
                                      </p:tavLst>
                                    </p:anim>
                                    <p:anim calcmode="lin" valueType="num">
                                      <p:cBhvr>
                                        <p:cTn id="3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2" grpId="0"/>
      <p:bldP spid="314377" grpId="0"/>
      <p:bldP spid="2"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396" name="Rectangle 2">
            <a:extLst>
              <a:ext uri="{FF2B5EF4-FFF2-40B4-BE49-F238E27FC236}">
                <a16:creationId xmlns:a16="http://schemas.microsoft.com/office/drawing/2014/main" id="{C6B4343E-E93B-F0BF-9D9C-F1A074D195FA}"/>
              </a:ext>
            </a:extLst>
          </p:cNvPr>
          <p:cNvSpPr>
            <a:spLocks noGrp="1" noChangeArrowheads="1"/>
          </p:cNvSpPr>
          <p:nvPr>
            <p:ph type="title" idx="4294967295"/>
          </p:nvPr>
        </p:nvSpPr>
        <p:spPr>
          <a:xfrm>
            <a:off x="457200" y="228600"/>
            <a:ext cx="6248400" cy="1066800"/>
          </a:xfrm>
        </p:spPr>
        <p:txBody>
          <a:bodyPr/>
          <a:lstStyle/>
          <a:p>
            <a:r>
              <a:rPr lang="en-US" altLang="en-US">
                <a:solidFill>
                  <a:srgbClr val="FF33CC"/>
                </a:solidFill>
                <a:ea typeface="ＭＳ Ｐゴシック" panose="020B0600070205080204" pitchFamily="34" charset="-128"/>
              </a:rPr>
              <a:t>BSP Tree</a:t>
            </a:r>
          </a:p>
        </p:txBody>
      </p:sp>
      <p:sp>
        <p:nvSpPr>
          <p:cNvPr id="315397" name="Rectangle 3">
            <a:extLst>
              <a:ext uri="{FF2B5EF4-FFF2-40B4-BE49-F238E27FC236}">
                <a16:creationId xmlns:a16="http://schemas.microsoft.com/office/drawing/2014/main" id="{8B2A4E67-78BB-C651-2930-01B0D107D699}"/>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Can continue recursively </a:t>
            </a:r>
          </a:p>
          <a:p>
            <a:pPr lvl="1"/>
            <a:r>
              <a:rPr lang="en-US" altLang="en-US" b="1">
                <a:solidFill>
                  <a:srgbClr val="FF0000"/>
                </a:solidFill>
                <a:ea typeface="ＭＳ Ｐゴシック" panose="020B0600070205080204" pitchFamily="34" charset="-128"/>
              </a:rPr>
              <a:t>Plane of C</a:t>
            </a:r>
            <a:r>
              <a:rPr lang="en-US" altLang="en-US">
                <a:ea typeface="ＭＳ Ｐゴシック" panose="020B0600070205080204" pitchFamily="34" charset="-128"/>
              </a:rPr>
              <a:t> separates </a:t>
            </a:r>
            <a:r>
              <a:rPr lang="en-US" altLang="en-US" b="1">
                <a:solidFill>
                  <a:schemeClr val="accent2"/>
                </a:solidFill>
                <a:ea typeface="ＭＳ Ｐゴシック" panose="020B0600070205080204" pitchFamily="34" charset="-128"/>
              </a:rPr>
              <a:t>B</a:t>
            </a:r>
            <a:r>
              <a:rPr lang="en-US" altLang="en-US">
                <a:ea typeface="ＭＳ Ｐゴシック" panose="020B0600070205080204" pitchFamily="34" charset="-128"/>
              </a:rPr>
              <a:t> from</a:t>
            </a:r>
            <a:r>
              <a:rPr lang="en-US" altLang="en-US" b="1">
                <a:solidFill>
                  <a:srgbClr val="FF33CC"/>
                </a:solidFill>
                <a:ea typeface="ＭＳ Ｐゴシック" panose="020B0600070205080204" pitchFamily="34" charset="-128"/>
              </a:rPr>
              <a:t> A</a:t>
            </a:r>
          </a:p>
          <a:p>
            <a:pPr lvl="1"/>
            <a:r>
              <a:rPr lang="en-US" altLang="en-US" b="1">
                <a:solidFill>
                  <a:srgbClr val="FF0000"/>
                </a:solidFill>
                <a:ea typeface="ＭＳ Ｐゴシック" panose="020B0600070205080204" pitchFamily="34" charset="-128"/>
              </a:rPr>
              <a:t>Plane of D</a:t>
            </a:r>
            <a:r>
              <a:rPr lang="en-US" altLang="en-US">
                <a:ea typeface="ＭＳ Ｐゴシック" panose="020B0600070205080204" pitchFamily="34" charset="-128"/>
              </a:rPr>
              <a:t> separates </a:t>
            </a:r>
            <a:r>
              <a:rPr lang="en-US" altLang="en-US" b="1">
                <a:solidFill>
                  <a:schemeClr val="accent2"/>
                </a:solidFill>
                <a:ea typeface="ＭＳ Ｐゴシック" panose="020B0600070205080204" pitchFamily="34" charset="-128"/>
              </a:rPr>
              <a:t>E </a:t>
            </a:r>
            <a:r>
              <a:rPr lang="en-US" altLang="en-US">
                <a:ea typeface="ＭＳ Ｐゴシック" panose="020B0600070205080204" pitchFamily="34" charset="-128"/>
              </a:rPr>
              <a:t>and</a:t>
            </a:r>
            <a:r>
              <a:rPr lang="en-US" altLang="en-US" b="1">
                <a:solidFill>
                  <a:srgbClr val="FF33CC"/>
                </a:solidFill>
                <a:ea typeface="ＭＳ Ｐゴシック" panose="020B0600070205080204" pitchFamily="34" charset="-128"/>
              </a:rPr>
              <a:t> F</a:t>
            </a:r>
          </a:p>
          <a:p>
            <a:pPr lvl="1">
              <a:buFontTx/>
              <a:buNone/>
            </a:pPr>
            <a:endParaRPr lang="en-US" altLang="en-US" b="1">
              <a:solidFill>
                <a:srgbClr val="FF33CC"/>
              </a:solidFill>
              <a:ea typeface="ＭＳ Ｐゴシック" panose="020B0600070205080204" pitchFamily="34" charset="-128"/>
            </a:endParaRPr>
          </a:p>
          <a:p>
            <a:r>
              <a:rPr lang="en-US" altLang="en-US">
                <a:ea typeface="ＭＳ Ｐゴシック" panose="020B0600070205080204" pitchFamily="34" charset="-128"/>
              </a:rPr>
              <a:t>Can put this information in a </a:t>
            </a:r>
            <a:r>
              <a:rPr lang="en-US" altLang="en-US">
                <a:solidFill>
                  <a:schemeClr val="accent2"/>
                </a:solidFill>
                <a:ea typeface="ＭＳ Ｐゴシック" panose="020B0600070205080204" pitchFamily="34" charset="-128"/>
              </a:rPr>
              <a:t>BSP tree</a:t>
            </a:r>
          </a:p>
          <a:p>
            <a:pPr lvl="1"/>
            <a:r>
              <a:rPr lang="en-US" altLang="en-US">
                <a:ea typeface="ＭＳ Ｐゴシック" panose="020B0600070205080204" pitchFamily="34" charset="-128"/>
              </a:rPr>
              <a:t>Use for </a:t>
            </a:r>
            <a:r>
              <a:rPr lang="en-US" altLang="en-US" b="1">
                <a:solidFill>
                  <a:schemeClr val="accent1"/>
                </a:solidFill>
                <a:ea typeface="ＭＳ Ｐゴシック" panose="020B0600070205080204" pitchFamily="34" charset="-128"/>
              </a:rPr>
              <a:t>visibility </a:t>
            </a:r>
            <a:r>
              <a:rPr lang="en-US" altLang="en-US">
                <a:ea typeface="ＭＳ Ｐゴシック" panose="020B0600070205080204" pitchFamily="34" charset="-128"/>
              </a:rPr>
              <a:t>and</a:t>
            </a:r>
            <a:r>
              <a:rPr lang="en-US" altLang="en-US" b="1">
                <a:solidFill>
                  <a:schemeClr val="accent1"/>
                </a:solidFill>
                <a:ea typeface="ＭＳ Ｐゴシック" panose="020B0600070205080204" pitchFamily="34" charset="-128"/>
              </a:rPr>
              <a:t> occlusion testing</a:t>
            </a:r>
            <a:r>
              <a:rPr lang="en-US" altLang="en-US">
                <a:ea typeface="ＭＳ Ｐゴシック" panose="020B0600070205080204" pitchFamily="34" charset="-128"/>
              </a:rPr>
              <a:t> </a:t>
            </a:r>
          </a:p>
        </p:txBody>
      </p:sp>
      <p:pic>
        <p:nvPicPr>
          <p:cNvPr id="315398" name="Picture 4" descr="C:\BOOK\OpenGL\Paul Final\jpeg_new\AN09F27.jpg">
            <a:extLst>
              <a:ext uri="{FF2B5EF4-FFF2-40B4-BE49-F238E27FC236}">
                <a16:creationId xmlns:a16="http://schemas.microsoft.com/office/drawing/2014/main" id="{1DFFEE53-AE62-4782-2744-1312D5095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4495800"/>
            <a:ext cx="3581400"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8" descr="C:\BOOK\OpenGL\Paul Final\jpeg_new\AN09F25.jpg">
            <a:extLst>
              <a:ext uri="{FF2B5EF4-FFF2-40B4-BE49-F238E27FC236}">
                <a16:creationId xmlns:a16="http://schemas.microsoft.com/office/drawing/2014/main" id="{5953FF53-E16D-A602-AB69-609339B0A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565775"/>
            <a:ext cx="499903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400" name="Rectangle 8">
            <a:extLst>
              <a:ext uri="{FF2B5EF4-FFF2-40B4-BE49-F238E27FC236}">
                <a16:creationId xmlns:a16="http://schemas.microsoft.com/office/drawing/2014/main" id="{C926A6B0-141C-32A0-4DC8-65A67E72A182}"/>
              </a:ext>
            </a:extLst>
          </p:cNvPr>
          <p:cNvSpPr>
            <a:spLocks noChangeArrowheads="1"/>
          </p:cNvSpPr>
          <p:nvPr/>
        </p:nvSpPr>
        <p:spPr bwMode="auto">
          <a:xfrm>
            <a:off x="5334000" y="5257800"/>
            <a:ext cx="3714750" cy="13525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pic>
        <p:nvPicPr>
          <p:cNvPr id="78855" name="Picture 7">
            <a:extLst>
              <a:ext uri="{FF2B5EF4-FFF2-40B4-BE49-F238E27FC236}">
                <a16:creationId xmlns:a16="http://schemas.microsoft.com/office/drawing/2014/main" id="{1ADA5659-B977-38F7-18F6-74114754D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875" y="-7938"/>
            <a:ext cx="2651125" cy="205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E02A2212-893B-E47E-5C4D-2A87647C6F76}"/>
              </a:ext>
            </a:extLst>
          </p:cNvPr>
          <p:cNvSpPr>
            <a:spLocks noChangeArrowheads="1"/>
          </p:cNvSpPr>
          <p:nvPr/>
        </p:nvSpPr>
        <p:spPr bwMode="auto">
          <a:xfrm>
            <a:off x="838200" y="5862638"/>
            <a:ext cx="39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B</a:t>
            </a:r>
            <a:endParaRPr lang="en-US" altLang="en-US"/>
          </a:p>
        </p:txBody>
      </p:sp>
      <p:sp>
        <p:nvSpPr>
          <p:cNvPr id="78857" name="Rectangle 8">
            <a:extLst>
              <a:ext uri="{FF2B5EF4-FFF2-40B4-BE49-F238E27FC236}">
                <a16:creationId xmlns:a16="http://schemas.microsoft.com/office/drawing/2014/main" id="{6AEA0EF7-7E77-EA48-0391-D0BF1C7FDDE8}"/>
              </a:ext>
            </a:extLst>
          </p:cNvPr>
          <p:cNvSpPr>
            <a:spLocks noChangeArrowheads="1"/>
          </p:cNvSpPr>
          <p:nvPr/>
        </p:nvSpPr>
        <p:spPr bwMode="auto">
          <a:xfrm>
            <a:off x="2182813" y="6103938"/>
            <a:ext cx="407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A</a:t>
            </a:r>
            <a:endParaRPr lang="en-US"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15396"/>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15398"/>
                                        </p:tgtEl>
                                        <p:attrNameLst>
                                          <p:attrName>style.visibility</p:attrName>
                                        </p:attrNameLst>
                                      </p:cBhvr>
                                      <p:to>
                                        <p:strVal val="visible"/>
                                      </p:to>
                                    </p:set>
                                    <p:animEffect transition="in" filter="diamond(in)">
                                      <p:cBhvr>
                                        <p:cTn id="11" dur="2000"/>
                                        <p:tgtEl>
                                          <p:spTgt spid="31539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315400"/>
                                        </p:tgtEl>
                                        <p:attrNameLst>
                                          <p:attrName>style.visibility</p:attrName>
                                        </p:attrNameLst>
                                      </p:cBhvr>
                                      <p:to>
                                        <p:strVal val="visible"/>
                                      </p:to>
                                    </p:set>
                                    <p:animEffect transition="in" filter="blinds(horizontal)">
                                      <p:cBhvr>
                                        <p:cTn id="16" dur="500"/>
                                        <p:tgtEl>
                                          <p:spTgt spid="31540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315397">
                                            <p:txEl>
                                              <p:pRg st="0" end="0"/>
                                            </p:txEl>
                                          </p:spTgt>
                                        </p:tgtEl>
                                        <p:attrNameLst>
                                          <p:attrName>style.visibility</p:attrName>
                                        </p:attrNameLst>
                                      </p:cBhvr>
                                      <p:to>
                                        <p:strVal val="visible"/>
                                      </p:to>
                                    </p:set>
                                    <p:animEffect transition="in" filter="checkerboard(across)">
                                      <p:cBhvr>
                                        <p:cTn id="21" dur="500"/>
                                        <p:tgtEl>
                                          <p:spTgt spid="315397">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315397">
                                            <p:txEl>
                                              <p:pRg st="1" end="1"/>
                                            </p:txEl>
                                          </p:spTgt>
                                        </p:tgtEl>
                                        <p:attrNameLst>
                                          <p:attrName>style.visibility</p:attrName>
                                        </p:attrNameLst>
                                      </p:cBhvr>
                                      <p:to>
                                        <p:strVal val="visible"/>
                                      </p:to>
                                    </p:set>
                                    <p:animEffect transition="in" filter="checkerboard(across)">
                                      <p:cBhvr>
                                        <p:cTn id="26" dur="500"/>
                                        <p:tgtEl>
                                          <p:spTgt spid="315397">
                                            <p:txEl>
                                              <p:pRg st="1" end="1"/>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5"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000"/>
                                        <p:tgtEl>
                                          <p:spTgt spid="2"/>
                                        </p:tgtEl>
                                      </p:cBhvr>
                                    </p:animEffect>
                                    <p:anim calcmode="lin" valueType="num">
                                      <p:cBhvr>
                                        <p:cTn id="32" dur="2000" fill="hold"/>
                                        <p:tgtEl>
                                          <p:spTgt spid="2"/>
                                        </p:tgtEl>
                                        <p:attrNameLst>
                                          <p:attrName>ppt_w</p:attrName>
                                        </p:attrNameLst>
                                      </p:cBhvr>
                                      <p:tavLst>
                                        <p:tav tm="0" fmla="#ppt_w*sin(2.5*pi*$)">
                                          <p:val>
                                            <p:fltVal val="0"/>
                                          </p:val>
                                        </p:tav>
                                        <p:tav tm="100000">
                                          <p:val>
                                            <p:fltVal val="1"/>
                                          </p:val>
                                        </p:tav>
                                      </p:tavLst>
                                    </p:anim>
                                    <p:anim calcmode="lin" valueType="num">
                                      <p:cBhvr>
                                        <p:cTn id="3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5" presetClass="entr" presetSubtype="10" fill="hold" nodeType="clickEffect">
                                  <p:stCondLst>
                                    <p:cond delay="0"/>
                                  </p:stCondLst>
                                  <p:childTnLst>
                                    <p:set>
                                      <p:cBhvr>
                                        <p:cTn id="37" dur="1" fill="hold">
                                          <p:stCondLst>
                                            <p:cond delay="0"/>
                                          </p:stCondLst>
                                        </p:cTn>
                                        <p:tgtEl>
                                          <p:spTgt spid="315397">
                                            <p:txEl>
                                              <p:pRg st="2" end="2"/>
                                            </p:txEl>
                                          </p:spTgt>
                                        </p:tgtEl>
                                        <p:attrNameLst>
                                          <p:attrName>style.visibility</p:attrName>
                                        </p:attrNameLst>
                                      </p:cBhvr>
                                      <p:to>
                                        <p:strVal val="visible"/>
                                      </p:to>
                                    </p:set>
                                    <p:animEffect transition="in" filter="checkerboard(across)">
                                      <p:cBhvr>
                                        <p:cTn id="38" dur="500"/>
                                        <p:tgtEl>
                                          <p:spTgt spid="315397">
                                            <p:txEl>
                                              <p:pRg st="2" end="2"/>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315397">
                                            <p:txEl>
                                              <p:pRg st="4" end="4"/>
                                            </p:txEl>
                                          </p:spTgt>
                                        </p:tgtEl>
                                        <p:attrNameLst>
                                          <p:attrName>style.visibility</p:attrName>
                                        </p:attrNameLst>
                                      </p:cBhvr>
                                      <p:to>
                                        <p:strVal val="visible"/>
                                      </p:to>
                                    </p:set>
                                    <p:animEffect transition="in" filter="blinds(horizontal)">
                                      <p:cBhvr>
                                        <p:cTn id="43" dur="500"/>
                                        <p:tgtEl>
                                          <p:spTgt spid="315397">
                                            <p:txEl>
                                              <p:pRg st="4" end="4"/>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xit" presetSubtype="10" fill="hold" nodeType="clickEffect">
                                  <p:stCondLst>
                                    <p:cond delay="0"/>
                                  </p:stCondLst>
                                  <p:childTnLst>
                                    <p:animEffect transition="out" filter="blinds(horizontal)">
                                      <p:cBhvr>
                                        <p:cTn id="47" dur="500"/>
                                        <p:tgtEl>
                                          <p:spTgt spid="315400"/>
                                        </p:tgtEl>
                                      </p:cBhvr>
                                    </p:animEffect>
                                    <p:set>
                                      <p:cBhvr>
                                        <p:cTn id="48" dur="1" fill="hold">
                                          <p:stCondLst>
                                            <p:cond delay="499"/>
                                          </p:stCondLst>
                                        </p:cTn>
                                        <p:tgtEl>
                                          <p:spTgt spid="315400"/>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315397">
                                            <p:txEl>
                                              <p:pRg st="5" end="5"/>
                                            </p:txEl>
                                          </p:spTgt>
                                        </p:tgtEl>
                                        <p:attrNameLst>
                                          <p:attrName>style.visibility</p:attrName>
                                        </p:attrNameLst>
                                      </p:cBhvr>
                                      <p:to>
                                        <p:strVal val="visible"/>
                                      </p:to>
                                    </p:set>
                                    <p:animEffect transition="in" filter="blinds(horizontal)">
                                      <p:cBhvr>
                                        <p:cTn id="53" dur="500"/>
                                        <p:tgtEl>
                                          <p:spTgt spid="3153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396" grpId="0"/>
      <p:bldP spid="315400" grpId="0" animBg="1"/>
      <p:bldP spid="315400" grpId="1" animBg="1"/>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6431EBB2-33E8-718C-0E68-F2D9826637AE}"/>
              </a:ext>
            </a:extLst>
          </p:cNvPr>
          <p:cNvSpPr>
            <a:spLocks noGrp="1" noChangeArrowheads="1"/>
          </p:cNvSpPr>
          <p:nvPr>
            <p:ph type="ctrTitle" idx="4294967295"/>
          </p:nvPr>
        </p:nvSpPr>
        <p:spPr>
          <a:xfrm>
            <a:off x="685800" y="304800"/>
            <a:ext cx="7772400" cy="1143000"/>
          </a:xfrm>
        </p:spPr>
        <p:txBody>
          <a:bodyPr/>
          <a:lstStyle/>
          <a:p>
            <a:r>
              <a:rPr lang="en-US" altLang="en-US">
                <a:ea typeface="ＭＳ Ｐゴシック" panose="020B0600070205080204" pitchFamily="34" charset="-128"/>
              </a:rPr>
              <a:t>Implementation III</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a:extLst>
              <a:ext uri="{FF2B5EF4-FFF2-40B4-BE49-F238E27FC236}">
                <a16:creationId xmlns:a16="http://schemas.microsoft.com/office/drawing/2014/main" id="{6AD11690-190A-CAF1-2511-8376AB85EE9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37AE292-FC19-4264-88E2-B2106704D286}" type="slidenum">
              <a:rPr lang="es-ES" altLang="en-US" sz="1000">
                <a:latin typeface="Arial" panose="020B0604020202020204" pitchFamily="34" charset="0"/>
              </a:rPr>
              <a:pPr lvl="1" algn="r"/>
              <a:t>87</a:t>
            </a:fld>
            <a:endParaRPr lang="es-ES" altLang="en-US" sz="1000">
              <a:latin typeface="Arial" panose="020B0604020202020204" pitchFamily="34" charset="0"/>
            </a:endParaRPr>
          </a:p>
        </p:txBody>
      </p:sp>
      <p:sp>
        <p:nvSpPr>
          <p:cNvPr id="80899" name="Rectangle 2">
            <a:extLst>
              <a:ext uri="{FF2B5EF4-FFF2-40B4-BE49-F238E27FC236}">
                <a16:creationId xmlns:a16="http://schemas.microsoft.com/office/drawing/2014/main" id="{127165E0-10F3-8B1B-457D-2E2A1A6063D5}"/>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80900" name="Rectangle 3">
            <a:extLst>
              <a:ext uri="{FF2B5EF4-FFF2-40B4-BE49-F238E27FC236}">
                <a16:creationId xmlns:a16="http://schemas.microsoft.com/office/drawing/2014/main" id="{7D07B5C2-1479-9042-3128-CEA19A71BEAE}"/>
              </a:ext>
            </a:extLst>
          </p:cNvPr>
          <p:cNvSpPr>
            <a:spLocks noGrp="1" noChangeArrowheads="1"/>
          </p:cNvSpPr>
          <p:nvPr>
            <p:ph type="body" idx="4294967295"/>
          </p:nvPr>
        </p:nvSpPr>
        <p:spPr>
          <a:xfrm>
            <a:off x="304800" y="1524000"/>
            <a:ext cx="7772400" cy="3124200"/>
          </a:xfrm>
        </p:spPr>
        <p:txBody>
          <a:bodyPr/>
          <a:lstStyle/>
          <a:p>
            <a:pPr>
              <a:lnSpc>
                <a:spcPct val="90000"/>
              </a:lnSpc>
            </a:pPr>
            <a:r>
              <a:rPr lang="en-US" altLang="en-US">
                <a:solidFill>
                  <a:srgbClr val="FF0000"/>
                </a:solidFill>
                <a:ea typeface="ＭＳ Ｐゴシック" panose="020B0600070205080204" pitchFamily="34" charset="-128"/>
              </a:rPr>
              <a:t>Survey Line Drawing Algorithms</a:t>
            </a:r>
          </a:p>
          <a:p>
            <a:pPr lvl="1">
              <a:lnSpc>
                <a:spcPct val="90000"/>
              </a:lnSpc>
            </a:pPr>
            <a:r>
              <a:rPr lang="en-US" altLang="en-US">
                <a:ea typeface="ＭＳ Ｐゴシック" panose="020B0600070205080204" pitchFamily="34" charset="-128"/>
              </a:rPr>
              <a:t>DDA</a:t>
            </a:r>
          </a:p>
          <a:p>
            <a:pPr lvl="1">
              <a:lnSpc>
                <a:spcPct val="90000"/>
              </a:lnSpc>
            </a:pPr>
            <a:r>
              <a:rPr lang="en-US" altLang="en-US">
                <a:ea typeface="ＭＳ Ｐゴシック" panose="020B0600070205080204" pitchFamily="34" charset="-128"/>
              </a:rPr>
              <a:t>Bresenham</a:t>
            </a:r>
          </a:p>
          <a:p>
            <a:pPr lvl="1">
              <a:lnSpc>
                <a:spcPct val="90000"/>
              </a:lnSpc>
            </a:pPr>
            <a:endParaRPr lang="en-US" altLang="en-US">
              <a:ea typeface="ＭＳ Ｐゴシック" panose="020B0600070205080204" pitchFamily="34" charset="-128"/>
            </a:endParaRPr>
          </a:p>
          <a:p>
            <a:pPr lvl="1">
              <a:lnSpc>
                <a:spcPct val="90000"/>
              </a:lnSpc>
            </a:pPr>
            <a:endParaRPr lang="en-US" altLang="en-US">
              <a:ea typeface="ＭＳ Ｐゴシック" panose="020B0600070205080204" pitchFamily="34" charset="-128"/>
            </a:endParaRPr>
          </a:p>
          <a:p>
            <a:pPr lvl="1">
              <a:lnSpc>
                <a:spcPct val="90000"/>
              </a:lnSpc>
              <a:buFontTx/>
              <a:buNone/>
            </a:pPr>
            <a:r>
              <a:rPr lang="en-US" altLang="en-US">
                <a:ea typeface="ＭＳ Ｐゴシック" panose="020B0600070205080204" pitchFamily="34" charset="-128"/>
              </a:rPr>
              <a:t>                  </a:t>
            </a:r>
            <a:r>
              <a:rPr lang="en-US" altLang="en-US" sz="3600">
                <a:solidFill>
                  <a:schemeClr val="accent1"/>
                </a:solidFill>
                <a:ea typeface="ＭＳ Ｐゴシック" panose="020B0600070205080204" pitchFamily="34" charset="-128"/>
              </a:rPr>
              <a:t>Chapter 7.8</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a:extLst>
              <a:ext uri="{FF2B5EF4-FFF2-40B4-BE49-F238E27FC236}">
                <a16:creationId xmlns:a16="http://schemas.microsoft.com/office/drawing/2014/main" id="{2AC9A4C8-098B-B26F-7C7C-FD4B7CDD4EBA}"/>
              </a:ext>
            </a:extLst>
          </p:cNvPr>
          <p:cNvSpPr txBox="1">
            <a:spLocks noGrp="1"/>
          </p:cNvSpPr>
          <p:nvPr/>
        </p:nvSpPr>
        <p:spPr bwMode="auto">
          <a:xfrm>
            <a:off x="8077200" y="6781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7935DC4-6929-4FC3-BC0E-A93432419874}" type="slidenum">
              <a:rPr lang="es-ES" altLang="en-US" sz="1000">
                <a:latin typeface="Arial" panose="020B0604020202020204" pitchFamily="34" charset="0"/>
              </a:rPr>
              <a:pPr lvl="1" algn="r"/>
              <a:t>88</a:t>
            </a:fld>
            <a:endParaRPr lang="es-ES" altLang="en-US" sz="1000">
              <a:latin typeface="Arial" panose="020B0604020202020204" pitchFamily="34" charset="0"/>
            </a:endParaRPr>
          </a:p>
        </p:txBody>
      </p:sp>
      <p:sp>
        <p:nvSpPr>
          <p:cNvPr id="405508" name="Rectangle 2">
            <a:extLst>
              <a:ext uri="{FF2B5EF4-FFF2-40B4-BE49-F238E27FC236}">
                <a16:creationId xmlns:a16="http://schemas.microsoft.com/office/drawing/2014/main" id="{1B1C5808-814D-A145-3424-EBBEBC1ACA82}"/>
              </a:ext>
            </a:extLst>
          </p:cNvPr>
          <p:cNvSpPr>
            <a:spLocks noGrp="1" noChangeArrowheads="1"/>
          </p:cNvSpPr>
          <p:nvPr>
            <p:ph type="title" idx="4294967295"/>
          </p:nvPr>
        </p:nvSpPr>
        <p:spPr>
          <a:xfrm>
            <a:off x="323850" y="187326"/>
            <a:ext cx="6248400" cy="1066800"/>
          </a:xfrm>
        </p:spPr>
        <p:txBody>
          <a:bodyPr/>
          <a:lstStyle/>
          <a:p>
            <a:r>
              <a:rPr lang="en-US" altLang="en-US" sz="3300" dirty="0">
                <a:ea typeface="ＭＳ Ｐゴシック" panose="020B0600070205080204" pitchFamily="34" charset="-128"/>
              </a:rPr>
              <a:t>Rasterizer (Scan Conversion)</a:t>
            </a:r>
          </a:p>
        </p:txBody>
      </p:sp>
      <p:sp>
        <p:nvSpPr>
          <p:cNvPr id="81924" name="Rectangle 4">
            <a:extLst>
              <a:ext uri="{FF2B5EF4-FFF2-40B4-BE49-F238E27FC236}">
                <a16:creationId xmlns:a16="http://schemas.microsoft.com/office/drawing/2014/main" id="{4A2A6C3E-E687-7CC7-A089-A046A94AEE77}"/>
              </a:ext>
            </a:extLst>
          </p:cNvPr>
          <p:cNvSpPr>
            <a:spLocks noChangeArrowheads="1"/>
          </p:cNvSpPr>
          <p:nvPr/>
        </p:nvSpPr>
        <p:spPr bwMode="auto">
          <a:xfrm>
            <a:off x="1828800" y="3657600"/>
            <a:ext cx="2286000" cy="9906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t>transformation</a:t>
            </a:r>
          </a:p>
        </p:txBody>
      </p:sp>
      <p:sp>
        <p:nvSpPr>
          <p:cNvPr id="81925" name="Line 5">
            <a:extLst>
              <a:ext uri="{FF2B5EF4-FFF2-40B4-BE49-F238E27FC236}">
                <a16:creationId xmlns:a16="http://schemas.microsoft.com/office/drawing/2014/main" id="{CC2D068C-5983-FB53-0DFF-4EAF0714885C}"/>
              </a:ext>
            </a:extLst>
          </p:cNvPr>
          <p:cNvSpPr>
            <a:spLocks noChangeShapeType="1"/>
          </p:cNvSpPr>
          <p:nvPr/>
        </p:nvSpPr>
        <p:spPr bwMode="auto">
          <a:xfrm>
            <a:off x="1066800" y="4191000"/>
            <a:ext cx="762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81926" name="Line 6">
            <a:extLst>
              <a:ext uri="{FF2B5EF4-FFF2-40B4-BE49-F238E27FC236}">
                <a16:creationId xmlns:a16="http://schemas.microsoft.com/office/drawing/2014/main" id="{EBF8802B-6F60-87D4-5481-AB15238639F8}"/>
              </a:ext>
            </a:extLst>
          </p:cNvPr>
          <p:cNvSpPr>
            <a:spLocks noChangeShapeType="1"/>
          </p:cNvSpPr>
          <p:nvPr/>
        </p:nvSpPr>
        <p:spPr bwMode="auto">
          <a:xfrm>
            <a:off x="4114800" y="4191000"/>
            <a:ext cx="1143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405512" name="Rectangle 7">
            <a:extLst>
              <a:ext uri="{FF2B5EF4-FFF2-40B4-BE49-F238E27FC236}">
                <a16:creationId xmlns:a16="http://schemas.microsoft.com/office/drawing/2014/main" id="{A447F230-B800-4DC3-00BD-788B492A70CF}"/>
              </a:ext>
            </a:extLst>
          </p:cNvPr>
          <p:cNvSpPr>
            <a:spLocks noChangeArrowheads="1"/>
          </p:cNvSpPr>
          <p:nvPr/>
        </p:nvSpPr>
        <p:spPr bwMode="auto">
          <a:xfrm>
            <a:off x="5257800" y="3657600"/>
            <a:ext cx="1981200" cy="9906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solidFill>
                  <a:schemeClr val="accent2"/>
                </a:solidFill>
              </a:rPr>
              <a:t>Rasterizer</a:t>
            </a:r>
          </a:p>
          <a:p>
            <a:pPr algn="ctr"/>
            <a:r>
              <a:rPr lang="en-US" altLang="en-US" sz="2000"/>
              <a:t>(</a:t>
            </a:r>
            <a:r>
              <a:rPr lang="en-US" altLang="en-US" sz="2000">
                <a:solidFill>
                  <a:schemeClr val="accent2"/>
                </a:solidFill>
              </a:rPr>
              <a:t>Scan Conversion</a:t>
            </a:r>
            <a:r>
              <a:rPr lang="en-US" altLang="en-US" sz="2000"/>
              <a:t>)</a:t>
            </a:r>
          </a:p>
        </p:txBody>
      </p:sp>
      <p:sp>
        <p:nvSpPr>
          <p:cNvPr id="81928" name="Line 8">
            <a:extLst>
              <a:ext uri="{FF2B5EF4-FFF2-40B4-BE49-F238E27FC236}">
                <a16:creationId xmlns:a16="http://schemas.microsoft.com/office/drawing/2014/main" id="{4BB8D95B-155D-CF4D-C712-080EFB324133}"/>
              </a:ext>
            </a:extLst>
          </p:cNvPr>
          <p:cNvSpPr>
            <a:spLocks noChangeShapeType="1"/>
          </p:cNvSpPr>
          <p:nvPr/>
        </p:nvSpPr>
        <p:spPr bwMode="auto">
          <a:xfrm>
            <a:off x="7239000" y="4191000"/>
            <a:ext cx="4572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405514" name="Line 10">
            <a:extLst>
              <a:ext uri="{FF2B5EF4-FFF2-40B4-BE49-F238E27FC236}">
                <a16:creationId xmlns:a16="http://schemas.microsoft.com/office/drawing/2014/main" id="{70CF8B5A-1863-263E-4784-F25115B89A80}"/>
              </a:ext>
            </a:extLst>
          </p:cNvPr>
          <p:cNvSpPr>
            <a:spLocks noChangeShapeType="1"/>
          </p:cNvSpPr>
          <p:nvPr/>
        </p:nvSpPr>
        <p:spPr bwMode="auto">
          <a:xfrm flipV="1">
            <a:off x="7620000" y="4876800"/>
            <a:ext cx="990600" cy="838200"/>
          </a:xfrm>
          <a:prstGeom prst="line">
            <a:avLst/>
          </a:prstGeom>
          <a:noFill/>
          <a:ln w="76200">
            <a:solidFill>
              <a:schemeClr val="accent2"/>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81930" name="Text Box 11">
            <a:extLst>
              <a:ext uri="{FF2B5EF4-FFF2-40B4-BE49-F238E27FC236}">
                <a16:creationId xmlns:a16="http://schemas.microsoft.com/office/drawing/2014/main" id="{88CE23C1-DD9F-26F9-55C3-A9CAD3DD809C}"/>
              </a:ext>
            </a:extLst>
          </p:cNvPr>
          <p:cNvSpPr txBox="1">
            <a:spLocks noChangeArrowheads="1"/>
          </p:cNvSpPr>
          <p:nvPr/>
        </p:nvSpPr>
        <p:spPr bwMode="auto">
          <a:xfrm>
            <a:off x="533400" y="5638800"/>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 </a:t>
            </a:r>
            <a:r>
              <a:rPr lang="en-US" altLang="en-US">
                <a:solidFill>
                  <a:srgbClr val="FF0000"/>
                </a:solidFill>
              </a:rPr>
              <a:t>u</a:t>
            </a:r>
          </a:p>
        </p:txBody>
      </p:sp>
      <p:sp>
        <p:nvSpPr>
          <p:cNvPr id="81931" name="Text Box 13">
            <a:extLst>
              <a:ext uri="{FF2B5EF4-FFF2-40B4-BE49-F238E27FC236}">
                <a16:creationId xmlns:a16="http://schemas.microsoft.com/office/drawing/2014/main" id="{1219F74A-DA16-A5C7-F217-FC9B158AA67F}"/>
              </a:ext>
            </a:extLst>
          </p:cNvPr>
          <p:cNvSpPr>
            <a:spLocks noGrp="1" noChangeArrowheads="1"/>
          </p:cNvSpPr>
          <p:nvPr>
            <p:ph type="body" idx="4294967295"/>
          </p:nvPr>
        </p:nvSpPr>
        <p:spPr>
          <a:xfrm>
            <a:off x="1143000" y="4267200"/>
            <a:ext cx="533400" cy="457200"/>
          </a:xfrm>
          <a:noFill/>
        </p:spPr>
        <p:txBody>
          <a:bodyPr/>
          <a:lstStyle/>
          <a:p>
            <a:pPr>
              <a:spcBef>
                <a:spcPct val="0"/>
              </a:spcBef>
              <a:buFontTx/>
              <a:buNone/>
            </a:pPr>
            <a:r>
              <a:rPr lang="en-US" altLang="en-US" sz="2400">
                <a:latin typeface="Times New Roman" panose="02020603050405020304" pitchFamily="18" charset="0"/>
                <a:ea typeface="ＭＳ Ｐゴシック" panose="020B0600070205080204" pitchFamily="34" charset="-128"/>
              </a:rPr>
              <a:t>v</a:t>
            </a:r>
          </a:p>
        </p:txBody>
      </p:sp>
      <p:sp>
        <p:nvSpPr>
          <p:cNvPr id="81932" name="Text Box 14">
            <a:extLst>
              <a:ext uri="{FF2B5EF4-FFF2-40B4-BE49-F238E27FC236}">
                <a16:creationId xmlns:a16="http://schemas.microsoft.com/office/drawing/2014/main" id="{1162AFDC-058F-095A-42DD-289803B79439}"/>
              </a:ext>
            </a:extLst>
          </p:cNvPr>
          <p:cNvSpPr txBox="1">
            <a:spLocks noChangeArrowheads="1"/>
          </p:cNvSpPr>
          <p:nvPr/>
        </p:nvSpPr>
        <p:spPr bwMode="auto">
          <a:xfrm>
            <a:off x="990600" y="3581400"/>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 u</a:t>
            </a:r>
          </a:p>
        </p:txBody>
      </p:sp>
      <p:sp>
        <p:nvSpPr>
          <p:cNvPr id="81933" name="Text Box 15">
            <a:extLst>
              <a:ext uri="{FF2B5EF4-FFF2-40B4-BE49-F238E27FC236}">
                <a16:creationId xmlns:a16="http://schemas.microsoft.com/office/drawing/2014/main" id="{140CE3A4-9BE0-8CEF-10BB-25798E3FBCBE}"/>
              </a:ext>
            </a:extLst>
          </p:cNvPr>
          <p:cNvSpPr txBox="1">
            <a:spLocks noChangeArrowheads="1"/>
          </p:cNvSpPr>
          <p:nvPr/>
        </p:nvSpPr>
        <p:spPr bwMode="auto">
          <a:xfrm>
            <a:off x="1143000" y="4800600"/>
            <a:ext cx="41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 </a:t>
            </a:r>
            <a:r>
              <a:rPr lang="en-US" altLang="en-US">
                <a:solidFill>
                  <a:srgbClr val="FF0000"/>
                </a:solidFill>
              </a:rPr>
              <a:t>v</a:t>
            </a:r>
          </a:p>
        </p:txBody>
      </p:sp>
      <p:sp>
        <p:nvSpPr>
          <p:cNvPr id="81934" name="Line 16">
            <a:extLst>
              <a:ext uri="{FF2B5EF4-FFF2-40B4-BE49-F238E27FC236}">
                <a16:creationId xmlns:a16="http://schemas.microsoft.com/office/drawing/2014/main" id="{E2C4189B-358C-3B4E-7370-15124A61C414}"/>
              </a:ext>
            </a:extLst>
          </p:cNvPr>
          <p:cNvSpPr>
            <a:spLocks noChangeShapeType="1"/>
          </p:cNvSpPr>
          <p:nvPr/>
        </p:nvSpPr>
        <p:spPr bwMode="auto">
          <a:xfrm>
            <a:off x="2971800" y="3124200"/>
            <a:ext cx="0" cy="5334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81935" name="Text Box 17">
            <a:extLst>
              <a:ext uri="{FF2B5EF4-FFF2-40B4-BE49-F238E27FC236}">
                <a16:creationId xmlns:a16="http://schemas.microsoft.com/office/drawing/2014/main" id="{7A9C08C8-1D69-2C92-1E7B-3B09CB163788}"/>
              </a:ext>
            </a:extLst>
          </p:cNvPr>
          <p:cNvSpPr txBox="1">
            <a:spLocks noChangeArrowheads="1"/>
          </p:cNvSpPr>
          <p:nvPr/>
        </p:nvSpPr>
        <p:spPr bwMode="auto">
          <a:xfrm>
            <a:off x="2811463" y="2514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FF"/>
                </a:solidFill>
              </a:rPr>
              <a:t>T</a:t>
            </a:r>
          </a:p>
        </p:txBody>
      </p:sp>
      <p:sp>
        <p:nvSpPr>
          <p:cNvPr id="81936" name="Text Box 18">
            <a:extLst>
              <a:ext uri="{FF2B5EF4-FFF2-40B4-BE49-F238E27FC236}">
                <a16:creationId xmlns:a16="http://schemas.microsoft.com/office/drawing/2014/main" id="{F4DB3977-F935-2F58-5D06-1CB0993FE221}"/>
              </a:ext>
            </a:extLst>
          </p:cNvPr>
          <p:cNvSpPr txBox="1">
            <a:spLocks noChangeArrowheads="1"/>
          </p:cNvSpPr>
          <p:nvPr/>
        </p:nvSpPr>
        <p:spPr bwMode="auto">
          <a:xfrm>
            <a:off x="4259263" y="35814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FF"/>
                </a:solidFill>
              </a:rPr>
              <a:t>T</a:t>
            </a:r>
            <a:r>
              <a:rPr lang="en-US" altLang="en-US"/>
              <a:t>(u)</a:t>
            </a:r>
          </a:p>
        </p:txBody>
      </p:sp>
      <p:sp>
        <p:nvSpPr>
          <p:cNvPr id="81937" name="Text Box 19">
            <a:extLst>
              <a:ext uri="{FF2B5EF4-FFF2-40B4-BE49-F238E27FC236}">
                <a16:creationId xmlns:a16="http://schemas.microsoft.com/office/drawing/2014/main" id="{96D6CADD-9367-B614-CC19-5F9A826ECC24}"/>
              </a:ext>
            </a:extLst>
          </p:cNvPr>
          <p:cNvSpPr txBox="1">
            <a:spLocks noChangeArrowheads="1"/>
          </p:cNvSpPr>
          <p:nvPr/>
        </p:nvSpPr>
        <p:spPr bwMode="auto">
          <a:xfrm>
            <a:off x="4335463" y="43434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FF"/>
                </a:solidFill>
              </a:rPr>
              <a:t>T</a:t>
            </a:r>
            <a:r>
              <a:rPr lang="en-US" altLang="en-US"/>
              <a:t>(</a:t>
            </a:r>
            <a:r>
              <a:rPr lang="en-US" altLang="en-US">
                <a:solidFill>
                  <a:srgbClr val="FF0000"/>
                </a:solidFill>
              </a:rPr>
              <a:t>v</a:t>
            </a:r>
            <a:r>
              <a:rPr lang="en-US" altLang="en-US"/>
              <a:t>)</a:t>
            </a:r>
          </a:p>
        </p:txBody>
      </p:sp>
      <p:sp>
        <p:nvSpPr>
          <p:cNvPr id="81938" name="Oval 22">
            <a:extLst>
              <a:ext uri="{FF2B5EF4-FFF2-40B4-BE49-F238E27FC236}">
                <a16:creationId xmlns:a16="http://schemas.microsoft.com/office/drawing/2014/main" id="{E507BA15-A663-7AFE-C7C6-6C7EF15C614C}"/>
              </a:ext>
            </a:extLst>
          </p:cNvPr>
          <p:cNvSpPr>
            <a:spLocks noChangeArrowheads="1"/>
          </p:cNvSpPr>
          <p:nvPr/>
        </p:nvSpPr>
        <p:spPr bwMode="auto">
          <a:xfrm>
            <a:off x="7543800" y="57150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939" name="Oval 23">
            <a:extLst>
              <a:ext uri="{FF2B5EF4-FFF2-40B4-BE49-F238E27FC236}">
                <a16:creationId xmlns:a16="http://schemas.microsoft.com/office/drawing/2014/main" id="{323430D7-7DE0-776A-F17E-5DCE189167A3}"/>
              </a:ext>
            </a:extLst>
          </p:cNvPr>
          <p:cNvSpPr>
            <a:spLocks noChangeArrowheads="1"/>
          </p:cNvSpPr>
          <p:nvPr/>
        </p:nvSpPr>
        <p:spPr bwMode="auto">
          <a:xfrm>
            <a:off x="8610600" y="48006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940" name="Oval 24">
            <a:extLst>
              <a:ext uri="{FF2B5EF4-FFF2-40B4-BE49-F238E27FC236}">
                <a16:creationId xmlns:a16="http://schemas.microsoft.com/office/drawing/2014/main" id="{C4355EBE-54B5-07E4-2FC8-049DFF1B37C0}"/>
              </a:ext>
            </a:extLst>
          </p:cNvPr>
          <p:cNvSpPr>
            <a:spLocks noChangeArrowheads="1"/>
          </p:cNvSpPr>
          <p:nvPr/>
        </p:nvSpPr>
        <p:spPr bwMode="auto">
          <a:xfrm>
            <a:off x="990600" y="57912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941" name="Oval 25">
            <a:extLst>
              <a:ext uri="{FF2B5EF4-FFF2-40B4-BE49-F238E27FC236}">
                <a16:creationId xmlns:a16="http://schemas.microsoft.com/office/drawing/2014/main" id="{09DD5DB3-D81C-6112-67FB-36E2FB8AD12C}"/>
              </a:ext>
            </a:extLst>
          </p:cNvPr>
          <p:cNvSpPr>
            <a:spLocks noChangeArrowheads="1"/>
          </p:cNvSpPr>
          <p:nvPr/>
        </p:nvSpPr>
        <p:spPr bwMode="auto">
          <a:xfrm>
            <a:off x="1600200" y="51054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942" name="Text Box 26">
            <a:extLst>
              <a:ext uri="{FF2B5EF4-FFF2-40B4-BE49-F238E27FC236}">
                <a16:creationId xmlns:a16="http://schemas.microsoft.com/office/drawing/2014/main" id="{ECE1CCA6-D206-5A80-BB9D-4FFCD8ED6993}"/>
              </a:ext>
            </a:extLst>
          </p:cNvPr>
          <p:cNvSpPr txBox="1">
            <a:spLocks noChangeArrowheads="1"/>
          </p:cNvSpPr>
          <p:nvPr/>
        </p:nvSpPr>
        <p:spPr bwMode="auto">
          <a:xfrm>
            <a:off x="6858000" y="5334000"/>
            <a:ext cx="72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dirty="0"/>
              <a:t>T(</a:t>
            </a:r>
            <a:r>
              <a:rPr lang="en-US" altLang="en-US" dirty="0">
                <a:solidFill>
                  <a:schemeClr val="accent2"/>
                </a:solidFill>
              </a:rPr>
              <a:t>u</a:t>
            </a:r>
            <a:r>
              <a:rPr lang="en-US" altLang="en-US" dirty="0"/>
              <a:t>)</a:t>
            </a:r>
          </a:p>
        </p:txBody>
      </p:sp>
      <p:sp>
        <p:nvSpPr>
          <p:cNvPr id="81943" name="Text Box 27">
            <a:extLst>
              <a:ext uri="{FF2B5EF4-FFF2-40B4-BE49-F238E27FC236}">
                <a16:creationId xmlns:a16="http://schemas.microsoft.com/office/drawing/2014/main" id="{76D36A07-4C46-B1E8-F241-7B81131FEFEE}"/>
              </a:ext>
            </a:extLst>
          </p:cNvPr>
          <p:cNvSpPr txBox="1">
            <a:spLocks noChangeArrowheads="1"/>
          </p:cNvSpPr>
          <p:nvPr/>
        </p:nvSpPr>
        <p:spPr bwMode="auto">
          <a:xfrm>
            <a:off x="3954463" y="5638800"/>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FF"/>
                </a:solidFill>
              </a:rPr>
              <a:t>T</a:t>
            </a:r>
            <a:r>
              <a:rPr lang="en-US" altLang="en-US"/>
              <a:t>(</a:t>
            </a:r>
            <a:r>
              <a:rPr lang="en-US" altLang="en-US">
                <a:solidFill>
                  <a:srgbClr val="FF0000"/>
                </a:solidFill>
              </a:rPr>
              <a:t>u</a:t>
            </a:r>
            <a:r>
              <a:rPr lang="en-US" altLang="en-US"/>
              <a:t>)</a:t>
            </a:r>
          </a:p>
        </p:txBody>
      </p:sp>
      <p:sp>
        <p:nvSpPr>
          <p:cNvPr id="81944" name="Text Box 28">
            <a:extLst>
              <a:ext uri="{FF2B5EF4-FFF2-40B4-BE49-F238E27FC236}">
                <a16:creationId xmlns:a16="http://schemas.microsoft.com/office/drawing/2014/main" id="{C2A66415-81D6-1C57-3FD6-BE27611FA405}"/>
              </a:ext>
            </a:extLst>
          </p:cNvPr>
          <p:cNvSpPr txBox="1">
            <a:spLocks noChangeArrowheads="1"/>
          </p:cNvSpPr>
          <p:nvPr/>
        </p:nvSpPr>
        <p:spPr bwMode="auto">
          <a:xfrm>
            <a:off x="5181600" y="4876800"/>
            <a:ext cx="72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FF"/>
                </a:solidFill>
              </a:rPr>
              <a:t>T</a:t>
            </a:r>
            <a:r>
              <a:rPr lang="en-US" altLang="en-US"/>
              <a:t>(</a:t>
            </a:r>
            <a:r>
              <a:rPr lang="en-US" altLang="en-US">
                <a:solidFill>
                  <a:srgbClr val="FF0000"/>
                </a:solidFill>
              </a:rPr>
              <a:t>v</a:t>
            </a:r>
            <a:r>
              <a:rPr lang="en-US" altLang="en-US"/>
              <a:t>)</a:t>
            </a:r>
          </a:p>
        </p:txBody>
      </p:sp>
      <p:sp>
        <p:nvSpPr>
          <p:cNvPr id="81945" name="Text Box 29">
            <a:extLst>
              <a:ext uri="{FF2B5EF4-FFF2-40B4-BE49-F238E27FC236}">
                <a16:creationId xmlns:a16="http://schemas.microsoft.com/office/drawing/2014/main" id="{282C2437-ACC0-BF2A-69CA-31517B965402}"/>
              </a:ext>
            </a:extLst>
          </p:cNvPr>
          <p:cNvSpPr txBox="1">
            <a:spLocks noChangeArrowheads="1"/>
          </p:cNvSpPr>
          <p:nvPr/>
        </p:nvSpPr>
        <p:spPr bwMode="auto">
          <a:xfrm>
            <a:off x="8153400" y="4267200"/>
            <a:ext cx="725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dirty="0"/>
              <a:t>T(</a:t>
            </a:r>
            <a:r>
              <a:rPr lang="en-US" altLang="en-US" dirty="0">
                <a:solidFill>
                  <a:schemeClr val="accent2"/>
                </a:solidFill>
              </a:rPr>
              <a:t>v</a:t>
            </a:r>
            <a:r>
              <a:rPr lang="en-US" altLang="en-US" dirty="0"/>
              <a:t>)</a:t>
            </a:r>
          </a:p>
        </p:txBody>
      </p:sp>
      <p:sp>
        <p:nvSpPr>
          <p:cNvPr id="81946" name="Oval 30">
            <a:extLst>
              <a:ext uri="{FF2B5EF4-FFF2-40B4-BE49-F238E27FC236}">
                <a16:creationId xmlns:a16="http://schemas.microsoft.com/office/drawing/2014/main" id="{C97D38C1-9294-ACC3-7335-98542F4E774E}"/>
              </a:ext>
            </a:extLst>
          </p:cNvPr>
          <p:cNvSpPr>
            <a:spLocks noChangeArrowheads="1"/>
          </p:cNvSpPr>
          <p:nvPr/>
        </p:nvSpPr>
        <p:spPr bwMode="auto">
          <a:xfrm>
            <a:off x="3810000" y="57912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947" name="Oval 31">
            <a:extLst>
              <a:ext uri="{FF2B5EF4-FFF2-40B4-BE49-F238E27FC236}">
                <a16:creationId xmlns:a16="http://schemas.microsoft.com/office/drawing/2014/main" id="{9B19DF0C-F351-599F-617C-A851D1526595}"/>
              </a:ext>
            </a:extLst>
          </p:cNvPr>
          <p:cNvSpPr>
            <a:spLocks noChangeArrowheads="1"/>
          </p:cNvSpPr>
          <p:nvPr/>
        </p:nvSpPr>
        <p:spPr bwMode="auto">
          <a:xfrm>
            <a:off x="4953000" y="5029200"/>
            <a:ext cx="76200" cy="76200"/>
          </a:xfrm>
          <a:prstGeom prst="ellipse">
            <a:avLst/>
          </a:prstGeom>
          <a:solidFill>
            <a:schemeClr val="tx1"/>
          </a:solidFill>
          <a:ln w="12700">
            <a:solidFill>
              <a:schemeClr val="tx1"/>
            </a:solidFill>
            <a:round/>
            <a:headEnd type="none" w="sm" len="sm"/>
            <a:tailEnd type="none" w="sm" len="sm"/>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5533" name="Text Box 32">
            <a:extLst>
              <a:ext uri="{FF2B5EF4-FFF2-40B4-BE49-F238E27FC236}">
                <a16:creationId xmlns:a16="http://schemas.microsoft.com/office/drawing/2014/main" id="{472A20D3-A530-6878-099D-2C546EA1E5DF}"/>
              </a:ext>
            </a:extLst>
          </p:cNvPr>
          <p:cNvSpPr txBox="1">
            <a:spLocks noChangeArrowheads="1"/>
          </p:cNvSpPr>
          <p:nvPr/>
        </p:nvSpPr>
        <p:spPr bwMode="auto">
          <a:xfrm>
            <a:off x="323850" y="5984875"/>
            <a:ext cx="1181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C000"/>
                </a:solidFill>
              </a:rPr>
              <a:t>vertices</a:t>
            </a:r>
          </a:p>
        </p:txBody>
      </p:sp>
      <p:sp>
        <p:nvSpPr>
          <p:cNvPr id="405534" name="Text Box 33">
            <a:extLst>
              <a:ext uri="{FF2B5EF4-FFF2-40B4-BE49-F238E27FC236}">
                <a16:creationId xmlns:a16="http://schemas.microsoft.com/office/drawing/2014/main" id="{F9DC7082-97E3-96F1-C020-B1CD0EC373AA}"/>
              </a:ext>
            </a:extLst>
          </p:cNvPr>
          <p:cNvSpPr txBox="1">
            <a:spLocks noChangeArrowheads="1"/>
          </p:cNvSpPr>
          <p:nvPr/>
        </p:nvSpPr>
        <p:spPr bwMode="auto">
          <a:xfrm>
            <a:off x="3784600" y="6019800"/>
            <a:ext cx="1181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C000"/>
                </a:solidFill>
              </a:rPr>
              <a:t>vertices</a:t>
            </a:r>
          </a:p>
        </p:txBody>
      </p:sp>
      <p:sp>
        <p:nvSpPr>
          <p:cNvPr id="405535" name="Text Box 34">
            <a:extLst>
              <a:ext uri="{FF2B5EF4-FFF2-40B4-BE49-F238E27FC236}">
                <a16:creationId xmlns:a16="http://schemas.microsoft.com/office/drawing/2014/main" id="{616D5FB4-038F-40DD-4F49-49E354EEE807}"/>
              </a:ext>
            </a:extLst>
          </p:cNvPr>
          <p:cNvSpPr txBox="1">
            <a:spLocks noChangeArrowheads="1"/>
          </p:cNvSpPr>
          <p:nvPr/>
        </p:nvSpPr>
        <p:spPr bwMode="auto">
          <a:xfrm>
            <a:off x="7154863" y="60198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pixels</a:t>
            </a:r>
          </a:p>
        </p:txBody>
      </p:sp>
      <p:sp>
        <p:nvSpPr>
          <p:cNvPr id="81951" name="Line 35">
            <a:extLst>
              <a:ext uri="{FF2B5EF4-FFF2-40B4-BE49-F238E27FC236}">
                <a16:creationId xmlns:a16="http://schemas.microsoft.com/office/drawing/2014/main" id="{85834AFA-8688-664A-09EE-179BCFF0D7EA}"/>
              </a:ext>
            </a:extLst>
          </p:cNvPr>
          <p:cNvSpPr>
            <a:spLocks noChangeShapeType="1"/>
          </p:cNvSpPr>
          <p:nvPr/>
        </p:nvSpPr>
        <p:spPr bwMode="auto">
          <a:xfrm>
            <a:off x="1600200" y="6248400"/>
            <a:ext cx="1905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81952" name="Line 36">
            <a:extLst>
              <a:ext uri="{FF2B5EF4-FFF2-40B4-BE49-F238E27FC236}">
                <a16:creationId xmlns:a16="http://schemas.microsoft.com/office/drawing/2014/main" id="{F1201605-EEDB-CB95-3F00-2DA11B080942}"/>
              </a:ext>
            </a:extLst>
          </p:cNvPr>
          <p:cNvSpPr>
            <a:spLocks noChangeShapeType="1"/>
          </p:cNvSpPr>
          <p:nvPr/>
        </p:nvSpPr>
        <p:spPr bwMode="auto">
          <a:xfrm>
            <a:off x="5029200" y="6248400"/>
            <a:ext cx="19050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81953" name="Text Box 37">
            <a:extLst>
              <a:ext uri="{FF2B5EF4-FFF2-40B4-BE49-F238E27FC236}">
                <a16:creationId xmlns:a16="http://schemas.microsoft.com/office/drawing/2014/main" id="{8D406D96-6CBE-AB35-3311-D87A569BAAF3}"/>
              </a:ext>
            </a:extLst>
          </p:cNvPr>
          <p:cNvSpPr txBox="1">
            <a:spLocks noChangeArrowheads="1"/>
          </p:cNvSpPr>
          <p:nvPr/>
        </p:nvSpPr>
        <p:spPr bwMode="auto">
          <a:xfrm>
            <a:off x="7924800" y="3429000"/>
            <a:ext cx="996950" cy="822325"/>
          </a:xfrm>
          <a:prstGeom prst="rect">
            <a:avLst/>
          </a:prstGeom>
          <a:solidFill>
            <a:srgbClr val="CCCC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a:t>frame</a:t>
            </a:r>
          </a:p>
          <a:p>
            <a:r>
              <a:rPr lang="en-US" altLang="en-US" b="1" dirty="0"/>
              <a:t>buffer</a:t>
            </a:r>
          </a:p>
        </p:txBody>
      </p:sp>
      <p:sp>
        <p:nvSpPr>
          <p:cNvPr id="81954" name="Text Box 38">
            <a:extLst>
              <a:ext uri="{FF2B5EF4-FFF2-40B4-BE49-F238E27FC236}">
                <a16:creationId xmlns:a16="http://schemas.microsoft.com/office/drawing/2014/main" id="{9F1FDE4F-E0DA-0A2F-E2FA-7B5864883C84}"/>
              </a:ext>
            </a:extLst>
          </p:cNvPr>
          <p:cNvSpPr txBox="1">
            <a:spLocks noChangeArrowheads="1"/>
          </p:cNvSpPr>
          <p:nvPr/>
        </p:nvSpPr>
        <p:spPr bwMode="auto">
          <a:xfrm>
            <a:off x="3200400" y="2514600"/>
            <a:ext cx="3514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(from application program)</a:t>
            </a:r>
          </a:p>
        </p:txBody>
      </p:sp>
      <p:sp>
        <p:nvSpPr>
          <p:cNvPr id="405540" name="Oval 36">
            <a:extLst>
              <a:ext uri="{FF2B5EF4-FFF2-40B4-BE49-F238E27FC236}">
                <a16:creationId xmlns:a16="http://schemas.microsoft.com/office/drawing/2014/main" id="{5BFC28BC-2DF6-9AFF-D84F-65CA458E79B1}"/>
              </a:ext>
            </a:extLst>
          </p:cNvPr>
          <p:cNvSpPr>
            <a:spLocks noChangeArrowheads="1"/>
          </p:cNvSpPr>
          <p:nvPr/>
        </p:nvSpPr>
        <p:spPr bwMode="auto">
          <a:xfrm>
            <a:off x="1447800" y="3181350"/>
            <a:ext cx="2819400" cy="1847850"/>
          </a:xfrm>
          <a:prstGeom prst="ellipse">
            <a:avLst/>
          </a:prstGeom>
          <a:noFill/>
          <a:ln w="5715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05541" name="Oval 37">
            <a:extLst>
              <a:ext uri="{FF2B5EF4-FFF2-40B4-BE49-F238E27FC236}">
                <a16:creationId xmlns:a16="http://schemas.microsoft.com/office/drawing/2014/main" id="{6580DEA3-E070-DB87-F772-03E38E0FD04E}"/>
              </a:ext>
            </a:extLst>
          </p:cNvPr>
          <p:cNvSpPr>
            <a:spLocks noChangeArrowheads="1"/>
          </p:cNvSpPr>
          <p:nvPr/>
        </p:nvSpPr>
        <p:spPr bwMode="auto">
          <a:xfrm>
            <a:off x="5124450" y="3105150"/>
            <a:ext cx="2190750" cy="1885950"/>
          </a:xfrm>
          <a:prstGeom prst="ellipse">
            <a:avLst/>
          </a:prstGeom>
          <a:noFill/>
          <a:ln w="57150">
            <a:solidFill>
              <a:schemeClr val="accent2"/>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1957" name="Rectangle 38">
            <a:extLst>
              <a:ext uri="{FF2B5EF4-FFF2-40B4-BE49-F238E27FC236}">
                <a16:creationId xmlns:a16="http://schemas.microsoft.com/office/drawing/2014/main" id="{11193693-F80D-D435-5A76-63A6322F901F}"/>
              </a:ext>
            </a:extLst>
          </p:cNvPr>
          <p:cNvSpPr>
            <a:spLocks noChangeArrowheads="1"/>
          </p:cNvSpPr>
          <p:nvPr/>
        </p:nvSpPr>
        <p:spPr bwMode="auto">
          <a:xfrm>
            <a:off x="0" y="882650"/>
            <a:ext cx="9144000" cy="16319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30000"/>
              </a:spcBef>
            </a:pPr>
            <a:r>
              <a:rPr lang="en-US" altLang="en-US" sz="2000"/>
              <a:t>We need only to </a:t>
            </a:r>
            <a:r>
              <a:rPr lang="en-US" altLang="en-US" sz="2000">
                <a:solidFill>
                  <a:srgbClr val="FF0000"/>
                </a:solidFill>
              </a:rPr>
              <a:t>transform the homogeneous-coordinate representation </a:t>
            </a:r>
            <a:r>
              <a:rPr lang="en-US" altLang="en-US" sz="2000" b="1">
                <a:solidFill>
                  <a:srgbClr val="FF00FF"/>
                </a:solidFill>
              </a:rPr>
              <a:t>of the </a:t>
            </a:r>
            <a:r>
              <a:rPr lang="en-US" altLang="en-US" sz="2000" b="1">
                <a:solidFill>
                  <a:srgbClr val="FFC000"/>
                </a:solidFill>
              </a:rPr>
              <a:t>endpoints</a:t>
            </a:r>
            <a:r>
              <a:rPr lang="en-US" altLang="en-US" sz="2000"/>
              <a:t> of a </a:t>
            </a:r>
            <a:r>
              <a:rPr lang="en-US" altLang="en-US" sz="2000" b="1"/>
              <a:t>line segment </a:t>
            </a:r>
            <a:r>
              <a:rPr lang="en-US" altLang="en-US" sz="2000"/>
              <a:t>to determine completely a </a:t>
            </a:r>
            <a:r>
              <a:rPr lang="en-US" altLang="en-US" sz="2000" b="1">
                <a:solidFill>
                  <a:srgbClr val="FF00FF"/>
                </a:solidFill>
              </a:rPr>
              <a:t>transformed line</a:t>
            </a:r>
            <a:r>
              <a:rPr lang="en-US" altLang="en-US" sz="2000"/>
              <a:t>. Thus, we can implement our graphics systems as a </a:t>
            </a:r>
            <a:r>
              <a:rPr lang="en-US" altLang="en-US" sz="2000" b="1">
                <a:solidFill>
                  <a:srgbClr val="FF0000"/>
                </a:solidFill>
              </a:rPr>
              <a:t>pipeline that </a:t>
            </a:r>
            <a:r>
              <a:rPr lang="en-US" altLang="en-US" sz="2000" b="1">
                <a:solidFill>
                  <a:srgbClr val="FF00FF"/>
                </a:solidFill>
              </a:rPr>
              <a:t>passes </a:t>
            </a:r>
            <a:r>
              <a:rPr lang="en-US" altLang="en-US" sz="2000" b="1">
                <a:solidFill>
                  <a:srgbClr val="FFC000"/>
                </a:solidFill>
              </a:rPr>
              <a:t>endpoints</a:t>
            </a:r>
            <a:r>
              <a:rPr lang="en-US" altLang="en-US" sz="2000" b="1">
                <a:solidFill>
                  <a:srgbClr val="FF0000"/>
                </a:solidFill>
              </a:rPr>
              <a:t> through affine transformation</a:t>
            </a:r>
            <a:r>
              <a:rPr lang="en-US" altLang="en-US" sz="2000"/>
              <a:t> units, and </a:t>
            </a:r>
            <a:r>
              <a:rPr lang="en-US" altLang="en-US" sz="2000" b="1">
                <a:solidFill>
                  <a:schemeClr val="accent2"/>
                </a:solidFill>
              </a:rPr>
              <a:t>generates the interior </a:t>
            </a:r>
            <a:r>
              <a:rPr lang="en-US" altLang="en-US" sz="2000" b="1">
                <a:solidFill>
                  <a:srgbClr val="FFC000"/>
                </a:solidFill>
              </a:rPr>
              <a:t>points</a:t>
            </a:r>
            <a:r>
              <a:rPr lang="en-US" altLang="en-US" sz="2000" b="1">
                <a:solidFill>
                  <a:schemeClr val="accent2"/>
                </a:solidFill>
              </a:rPr>
              <a:t> at the rasterization stage</a:t>
            </a:r>
            <a:r>
              <a:rPr lang="en-US" altLang="en-US" sz="2000"/>
              <a:t>. </a:t>
            </a:r>
          </a:p>
        </p:txBody>
      </p:sp>
      <p:sp>
        <p:nvSpPr>
          <p:cNvPr id="2" name="Callout: Quad Arrow 1">
            <a:extLst>
              <a:ext uri="{FF2B5EF4-FFF2-40B4-BE49-F238E27FC236}">
                <a16:creationId xmlns:a16="http://schemas.microsoft.com/office/drawing/2014/main" id="{B813B85D-295C-153F-B105-D7201478A128}"/>
              </a:ext>
            </a:extLst>
          </p:cNvPr>
          <p:cNvSpPr/>
          <p:nvPr/>
        </p:nvSpPr>
        <p:spPr bwMode="auto">
          <a:xfrm>
            <a:off x="5907088" y="19272"/>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3" name="Picture 2">
            <a:extLst>
              <a:ext uri="{FF2B5EF4-FFF2-40B4-BE49-F238E27FC236}">
                <a16:creationId xmlns:a16="http://schemas.microsoft.com/office/drawing/2014/main" id="{C309AF3C-D86E-9F4B-B51E-C62041705A25}"/>
              </a:ext>
            </a:extLst>
          </p:cNvPr>
          <p:cNvPicPr>
            <a:picLocks noChangeAspect="1"/>
          </p:cNvPicPr>
          <p:nvPr/>
        </p:nvPicPr>
        <p:blipFill rotWithShape="1">
          <a:blip r:embed="rId3"/>
          <a:srcRect l="13333" t="33704" r="14167" b="649"/>
          <a:stretch/>
        </p:blipFill>
        <p:spPr>
          <a:xfrm>
            <a:off x="6585110" y="-29729"/>
            <a:ext cx="2558890" cy="9203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9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93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055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55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1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08" grpId="0"/>
      <p:bldP spid="405512" grpId="0" animBg="1"/>
      <p:bldP spid="405514" grpId="0" animBg="1"/>
      <p:bldP spid="81938" grpId="0" animBg="1"/>
      <p:bldP spid="81939" grpId="0" animBg="1"/>
      <p:bldP spid="81942" grpId="0"/>
      <p:bldP spid="81945" grpId="0"/>
      <p:bldP spid="405534" grpId="0"/>
      <p:bldP spid="405535" grpId="0"/>
      <p:bldP spid="405535" grpId="1"/>
      <p:bldP spid="81953" grpId="0" animBg="1"/>
      <p:bldP spid="405540" grpId="0" animBg="1"/>
      <p:bldP spid="40554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a:extLst>
              <a:ext uri="{FF2B5EF4-FFF2-40B4-BE49-F238E27FC236}">
                <a16:creationId xmlns:a16="http://schemas.microsoft.com/office/drawing/2014/main" id="{4D31F6A6-1A14-C534-4604-FBA350DC211D}"/>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7839356-D53D-4F3A-877A-11F13EA15E83}" type="slidenum">
              <a:rPr lang="es-ES" altLang="en-US" sz="1000">
                <a:latin typeface="Arial" panose="020B0604020202020204" pitchFamily="34" charset="0"/>
              </a:rPr>
              <a:pPr lvl="1" algn="r"/>
              <a:t>89</a:t>
            </a:fld>
            <a:endParaRPr lang="es-ES" altLang="en-US" sz="1000">
              <a:latin typeface="Arial" panose="020B0604020202020204" pitchFamily="34" charset="0"/>
            </a:endParaRPr>
          </a:p>
        </p:txBody>
      </p:sp>
      <p:sp>
        <p:nvSpPr>
          <p:cNvPr id="318468" name="Rectangle 2">
            <a:extLst>
              <a:ext uri="{FF2B5EF4-FFF2-40B4-BE49-F238E27FC236}">
                <a16:creationId xmlns:a16="http://schemas.microsoft.com/office/drawing/2014/main" id="{D31CE84D-6034-CE37-D281-CEDCC2D12DC2}"/>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Rasterization</a:t>
            </a:r>
          </a:p>
        </p:txBody>
      </p:sp>
      <p:sp>
        <p:nvSpPr>
          <p:cNvPr id="318469" name="Rectangle 3">
            <a:extLst>
              <a:ext uri="{FF2B5EF4-FFF2-40B4-BE49-F238E27FC236}">
                <a16:creationId xmlns:a16="http://schemas.microsoft.com/office/drawing/2014/main" id="{C277DFA7-C0DD-F92A-7CBD-96CBE4E5E8B9}"/>
              </a:ext>
            </a:extLst>
          </p:cNvPr>
          <p:cNvSpPr>
            <a:spLocks noGrp="1" noChangeArrowheads="1"/>
          </p:cNvSpPr>
          <p:nvPr>
            <p:ph type="body" idx="4294967295"/>
          </p:nvPr>
        </p:nvSpPr>
        <p:spPr>
          <a:xfrm>
            <a:off x="-228600" y="1524000"/>
            <a:ext cx="9829800" cy="5334000"/>
          </a:xfrm>
        </p:spPr>
        <p:txBody>
          <a:bodyPr/>
          <a:lstStyle/>
          <a:p>
            <a:r>
              <a:rPr lang="en-US" altLang="en-US" dirty="0">
                <a:solidFill>
                  <a:schemeClr val="accent2"/>
                </a:solidFill>
                <a:ea typeface="ＭＳ Ｐゴシック" panose="020B0600070205080204" pitchFamily="34" charset="-128"/>
              </a:rPr>
              <a:t>Rasterization</a:t>
            </a:r>
            <a:r>
              <a:rPr lang="en-US" altLang="en-US" dirty="0">
                <a:ea typeface="ＭＳ Ｐゴシック" panose="020B0600070205080204" pitchFamily="34" charset="-128"/>
              </a:rPr>
              <a:t> (</a:t>
            </a:r>
            <a:r>
              <a:rPr lang="en-US" altLang="en-US" dirty="0">
                <a:solidFill>
                  <a:schemeClr val="accent2"/>
                </a:solidFill>
                <a:ea typeface="ＭＳ Ｐゴシック" panose="020B0600070205080204" pitchFamily="34" charset="-128"/>
              </a:rPr>
              <a:t>scan conversion</a:t>
            </a:r>
            <a:r>
              <a:rPr lang="en-US" altLang="en-US" dirty="0">
                <a:ea typeface="ＭＳ Ｐゴシック" panose="020B0600070205080204" pitchFamily="34" charset="-128"/>
              </a:rPr>
              <a:t>)</a:t>
            </a:r>
          </a:p>
          <a:p>
            <a:pPr lvl="1"/>
            <a:r>
              <a:rPr lang="en-US" altLang="en-US" dirty="0">
                <a:ea typeface="ＭＳ Ｐゴシック" panose="020B0600070205080204" pitchFamily="34" charset="-128"/>
              </a:rPr>
              <a:t>Determine </a:t>
            </a:r>
            <a:r>
              <a:rPr lang="en-US" altLang="en-US" b="1" dirty="0">
                <a:solidFill>
                  <a:srgbClr val="FF0000"/>
                </a:solidFill>
                <a:ea typeface="ＭＳ Ｐゴシック" panose="020B0600070205080204" pitchFamily="34" charset="-128"/>
              </a:rPr>
              <a:t>which </a:t>
            </a:r>
            <a:r>
              <a:rPr lang="en-US" altLang="en-US" b="1" dirty="0">
                <a:solidFill>
                  <a:schemeClr val="accent2"/>
                </a:solidFill>
                <a:ea typeface="ＭＳ Ｐゴシック" panose="020B0600070205080204" pitchFamily="34" charset="-128"/>
              </a:rPr>
              <a:t>pixels</a:t>
            </a:r>
            <a:r>
              <a:rPr lang="en-US" altLang="en-US" b="1" dirty="0">
                <a:solidFill>
                  <a:srgbClr val="FF0000"/>
                </a:solidFill>
                <a:ea typeface="ＭＳ Ｐゴシック" panose="020B0600070205080204" pitchFamily="34" charset="-128"/>
              </a:rPr>
              <a:t> that are </a:t>
            </a:r>
            <a:r>
              <a:rPr lang="en-US" altLang="en-US" b="1" dirty="0">
                <a:solidFill>
                  <a:schemeClr val="accent2"/>
                </a:solidFill>
                <a:ea typeface="ＭＳ Ｐゴシック" panose="020B0600070205080204" pitchFamily="34" charset="-128"/>
              </a:rPr>
              <a:t>inside </a:t>
            </a:r>
            <a:r>
              <a:rPr lang="en-US" altLang="en-US" sz="2400" b="1" dirty="0">
                <a:solidFill>
                  <a:srgbClr val="FF9900"/>
                </a:solidFill>
                <a:ea typeface="ＭＳ Ｐゴシック" panose="020B0600070205080204" pitchFamily="34" charset="-128"/>
              </a:rPr>
              <a:t>primitive</a:t>
            </a:r>
            <a:r>
              <a:rPr lang="en-US" altLang="en-US" b="1" dirty="0">
                <a:solidFill>
                  <a:schemeClr val="accent2"/>
                </a:solidFill>
                <a:ea typeface="ＭＳ Ｐゴシック" panose="020B0600070205080204" pitchFamily="34" charset="-128"/>
              </a:rPr>
              <a:t> </a:t>
            </a:r>
            <a:r>
              <a:rPr lang="en-US" altLang="en-US" dirty="0">
                <a:solidFill>
                  <a:schemeClr val="accent2"/>
                </a:solidFill>
                <a:ea typeface="ＭＳ Ｐゴシック" panose="020B0600070205080204" pitchFamily="34" charset="-128"/>
              </a:rPr>
              <a:t>specified</a:t>
            </a:r>
            <a:r>
              <a:rPr lang="en-US" altLang="en-US" b="1" dirty="0">
                <a:solidFill>
                  <a:schemeClr val="accent2"/>
                </a:solidFill>
                <a:ea typeface="ＭＳ Ｐゴシック" panose="020B0600070205080204" pitchFamily="34" charset="-128"/>
              </a:rPr>
              <a:t> by a set of </a:t>
            </a:r>
            <a:r>
              <a:rPr lang="en-US" altLang="en-US" b="1" dirty="0">
                <a:solidFill>
                  <a:srgbClr val="FFC000"/>
                </a:solidFill>
                <a:ea typeface="ＭＳ Ｐゴシック" panose="020B0600070205080204" pitchFamily="34" charset="-128"/>
              </a:rPr>
              <a:t>vertices</a:t>
            </a:r>
          </a:p>
          <a:p>
            <a:pPr lvl="1"/>
            <a:r>
              <a:rPr lang="en-US" altLang="en-US" dirty="0">
                <a:ea typeface="ＭＳ Ｐゴシック" panose="020B0600070205080204" pitchFamily="34" charset="-128"/>
              </a:rPr>
              <a:t>Produces a </a:t>
            </a:r>
            <a:r>
              <a:rPr lang="en-US" altLang="en-US" b="1" dirty="0">
                <a:solidFill>
                  <a:srgbClr val="FF0000"/>
                </a:solidFill>
                <a:ea typeface="ＭＳ Ｐゴシック" panose="020B0600070205080204" pitchFamily="34" charset="-128"/>
              </a:rPr>
              <a:t>set of </a:t>
            </a:r>
            <a:r>
              <a:rPr lang="en-US" altLang="en-US" b="1" dirty="0">
                <a:solidFill>
                  <a:srgbClr val="FF33CC"/>
                </a:solidFill>
                <a:ea typeface="ＭＳ Ｐゴシック" panose="020B0600070205080204" pitchFamily="34" charset="-128"/>
              </a:rPr>
              <a:t>fragments</a:t>
            </a:r>
          </a:p>
          <a:p>
            <a:pPr lvl="1">
              <a:buFontTx/>
              <a:buNone/>
            </a:pPr>
            <a:endParaRPr lang="en-US" altLang="en-US" b="1" dirty="0">
              <a:solidFill>
                <a:srgbClr val="FF33CC"/>
              </a:solidFill>
              <a:ea typeface="ＭＳ Ｐゴシック" panose="020B0600070205080204" pitchFamily="34" charset="-128"/>
            </a:endParaRPr>
          </a:p>
          <a:p>
            <a:pPr lvl="1"/>
            <a:r>
              <a:rPr lang="en-US" altLang="en-US" b="1" dirty="0">
                <a:solidFill>
                  <a:srgbClr val="FF33CC"/>
                </a:solidFill>
                <a:ea typeface="ＭＳ Ｐゴシック" panose="020B0600070205080204" pitchFamily="34" charset="-128"/>
              </a:rPr>
              <a:t>Fragments</a:t>
            </a:r>
            <a:r>
              <a:rPr lang="en-US" altLang="en-US" b="1" dirty="0">
                <a:solidFill>
                  <a:schemeClr val="accent2"/>
                </a:solidFill>
                <a:ea typeface="ＭＳ Ｐゴシック" panose="020B0600070205080204" pitchFamily="34" charset="-128"/>
              </a:rPr>
              <a:t> have a </a:t>
            </a:r>
            <a:r>
              <a:rPr lang="en-US" altLang="en-US" b="1" dirty="0">
                <a:solidFill>
                  <a:srgbClr val="FF0000"/>
                </a:solidFill>
                <a:ea typeface="ＭＳ Ｐゴシック" panose="020B0600070205080204" pitchFamily="34" charset="-128"/>
              </a:rPr>
              <a:t>location</a:t>
            </a:r>
            <a:r>
              <a:rPr lang="en-US" altLang="en-US" b="1" dirty="0">
                <a:solidFill>
                  <a:schemeClr val="accent2"/>
                </a:solidFill>
                <a:ea typeface="ＭＳ Ｐゴシック" panose="020B0600070205080204" pitchFamily="34" charset="-128"/>
              </a:rPr>
              <a:t> (pixel location) and other </a:t>
            </a:r>
            <a:r>
              <a:rPr lang="en-US" altLang="en-US" b="1" dirty="0">
                <a:solidFill>
                  <a:srgbClr val="FF0000"/>
                </a:solidFill>
                <a:ea typeface="ＭＳ Ｐゴシック" panose="020B0600070205080204" pitchFamily="34" charset="-128"/>
              </a:rPr>
              <a:t>attributes </a:t>
            </a:r>
            <a:r>
              <a:rPr lang="en-US" altLang="en-US" b="1" dirty="0">
                <a:solidFill>
                  <a:schemeClr val="accent2"/>
                </a:solidFill>
                <a:ea typeface="ＭＳ Ｐゴシック" panose="020B0600070205080204" pitchFamily="34" charset="-128"/>
              </a:rPr>
              <a:t>such </a:t>
            </a:r>
            <a:r>
              <a:rPr lang="en-US" altLang="en-US" b="1" dirty="0">
                <a:solidFill>
                  <a:schemeClr val="accent1"/>
                </a:solidFill>
                <a:ea typeface="ＭＳ Ｐゴシック" panose="020B0600070205080204" pitchFamily="34" charset="-128"/>
              </a:rPr>
              <a:t>color </a:t>
            </a:r>
            <a:r>
              <a:rPr lang="en-US" altLang="en-US" b="1" dirty="0">
                <a:ea typeface="ＭＳ Ｐゴシック" panose="020B0600070205080204" pitchFamily="34" charset="-128"/>
              </a:rPr>
              <a:t>and</a:t>
            </a:r>
            <a:r>
              <a:rPr lang="en-US" altLang="en-US" b="1" dirty="0">
                <a:solidFill>
                  <a:schemeClr val="accent1"/>
                </a:solidFill>
                <a:ea typeface="ＭＳ Ｐゴシック" panose="020B0600070205080204" pitchFamily="34" charset="-128"/>
              </a:rPr>
              <a:t> texture coordinates</a:t>
            </a:r>
            <a:r>
              <a:rPr lang="en-US" altLang="en-US" b="1" dirty="0">
                <a:solidFill>
                  <a:schemeClr val="accent2"/>
                </a:solidFill>
                <a:ea typeface="ＭＳ Ｐゴシック" panose="020B0600070205080204" pitchFamily="34" charset="-128"/>
              </a:rPr>
              <a:t> that are determined by </a:t>
            </a:r>
            <a:r>
              <a:rPr lang="en-US" altLang="en-US" b="1" dirty="0">
                <a:solidFill>
                  <a:srgbClr val="FF33CC"/>
                </a:solidFill>
                <a:ea typeface="ＭＳ Ｐゴシック" panose="020B0600070205080204" pitchFamily="34" charset="-128"/>
              </a:rPr>
              <a:t>interpolating</a:t>
            </a:r>
            <a:r>
              <a:rPr lang="en-US" altLang="en-US" b="1" dirty="0">
                <a:solidFill>
                  <a:schemeClr val="accent2"/>
                </a:solidFill>
                <a:ea typeface="ＭＳ Ｐゴシック" panose="020B0600070205080204" pitchFamily="34" charset="-128"/>
              </a:rPr>
              <a:t> values at </a:t>
            </a:r>
            <a:r>
              <a:rPr lang="en-US" altLang="en-US" b="1" dirty="0">
                <a:solidFill>
                  <a:srgbClr val="FFC000"/>
                </a:solidFill>
                <a:ea typeface="ＭＳ Ｐゴシック" panose="020B0600070205080204" pitchFamily="34" charset="-128"/>
              </a:rPr>
              <a:t>vertices</a:t>
            </a:r>
          </a:p>
          <a:p>
            <a:pPr lvl="1">
              <a:buFontTx/>
              <a:buNone/>
            </a:pPr>
            <a:endParaRPr lang="en-US" altLang="en-US" b="1" dirty="0">
              <a:solidFill>
                <a:srgbClr val="FF0000"/>
              </a:solidFill>
              <a:ea typeface="ＭＳ Ｐゴシック" panose="020B0600070205080204" pitchFamily="34" charset="-128"/>
            </a:endParaRPr>
          </a:p>
          <a:p>
            <a:r>
              <a:rPr lang="en-US" altLang="en-US" b="1" dirty="0">
                <a:solidFill>
                  <a:schemeClr val="accent2"/>
                </a:solidFill>
                <a:ea typeface="ＭＳ Ｐゴシック" panose="020B0600070205080204" pitchFamily="34" charset="-128"/>
              </a:rPr>
              <a:t>Pixel</a:t>
            </a:r>
            <a:r>
              <a:rPr lang="en-US" altLang="en-US" b="1" dirty="0">
                <a:solidFill>
                  <a:srgbClr val="FF0000"/>
                </a:solidFill>
                <a:ea typeface="ＭＳ Ｐゴシック" panose="020B0600070205080204" pitchFamily="34" charset="-128"/>
              </a:rPr>
              <a:t> colors </a:t>
            </a:r>
            <a:r>
              <a:rPr lang="en-US" altLang="en-US" dirty="0">
                <a:ea typeface="ＭＳ Ｐゴシック" panose="020B0600070205080204" pitchFamily="34" charset="-128"/>
              </a:rPr>
              <a:t>determined</a:t>
            </a:r>
            <a:r>
              <a:rPr lang="en-US" altLang="en-US" b="1" dirty="0">
                <a:ea typeface="ＭＳ Ｐゴシック" panose="020B0600070205080204" pitchFamily="34" charset="-128"/>
              </a:rPr>
              <a:t> later using</a:t>
            </a:r>
            <a:r>
              <a:rPr lang="en-US" altLang="en-US" b="1" dirty="0">
                <a:solidFill>
                  <a:srgbClr val="FF0000"/>
                </a:solidFill>
                <a:ea typeface="ＭＳ Ｐゴシック" panose="020B0600070205080204" pitchFamily="34" charset="-128"/>
              </a:rPr>
              <a:t> </a:t>
            </a:r>
            <a:r>
              <a:rPr lang="en-US" altLang="en-US" b="1" dirty="0">
                <a:solidFill>
                  <a:schemeClr val="accent1"/>
                </a:solidFill>
                <a:ea typeface="ＭＳ Ｐゴシック" panose="020B0600070205080204" pitchFamily="34" charset="-128"/>
              </a:rPr>
              <a:t>color</a:t>
            </a:r>
            <a:r>
              <a:rPr lang="en-US" altLang="en-US" b="1" dirty="0">
                <a:solidFill>
                  <a:srgbClr val="FF0000"/>
                </a:solidFill>
                <a:ea typeface="ＭＳ Ｐゴシック" panose="020B0600070205080204" pitchFamily="34" charset="-128"/>
              </a:rPr>
              <a:t>, </a:t>
            </a:r>
            <a:r>
              <a:rPr lang="en-US" altLang="en-US" b="1" dirty="0">
                <a:solidFill>
                  <a:schemeClr val="accent1"/>
                </a:solidFill>
                <a:ea typeface="ＭＳ Ｐゴシック" panose="020B0600070205080204" pitchFamily="34" charset="-128"/>
              </a:rPr>
              <a:t>texture</a:t>
            </a:r>
            <a:r>
              <a:rPr lang="en-US" altLang="en-US" b="1" dirty="0">
                <a:solidFill>
                  <a:srgbClr val="FF0000"/>
                </a:solidFill>
                <a:ea typeface="ＭＳ Ｐゴシック" panose="020B0600070205080204" pitchFamily="34" charset="-128"/>
              </a:rPr>
              <a:t>, </a:t>
            </a:r>
            <a:r>
              <a:rPr lang="en-US" altLang="en-US" b="1" dirty="0">
                <a:ea typeface="ＭＳ Ｐゴシック" panose="020B0600070205080204" pitchFamily="34" charset="-128"/>
              </a:rPr>
              <a:t>and other</a:t>
            </a:r>
            <a:r>
              <a:rPr lang="en-US" altLang="en-US" b="1" dirty="0">
                <a:solidFill>
                  <a:srgbClr val="FF0000"/>
                </a:solidFill>
                <a:ea typeface="ＭＳ Ｐゴシック" panose="020B0600070205080204" pitchFamily="34" charset="-128"/>
              </a:rPr>
              <a:t> </a:t>
            </a:r>
            <a:r>
              <a:rPr lang="en-US" altLang="en-US" b="1" dirty="0">
                <a:solidFill>
                  <a:srgbClr val="FFC000"/>
                </a:solidFill>
                <a:ea typeface="ＭＳ Ｐゴシック" panose="020B0600070205080204" pitchFamily="34" charset="-128"/>
              </a:rPr>
              <a:t>vertex</a:t>
            </a:r>
            <a:r>
              <a:rPr lang="en-US" altLang="en-US" b="1" dirty="0">
                <a:solidFill>
                  <a:srgbClr val="FF0000"/>
                </a:solidFill>
                <a:ea typeface="ＭＳ Ｐゴシック" panose="020B0600070205080204" pitchFamily="34" charset="-128"/>
              </a:rPr>
              <a:t> </a:t>
            </a:r>
            <a:r>
              <a:rPr lang="en-US" altLang="en-US" b="1" dirty="0">
                <a:solidFill>
                  <a:schemeClr val="accent1"/>
                </a:solidFill>
                <a:ea typeface="ＭＳ Ｐゴシック" panose="020B0600070205080204" pitchFamily="34" charset="-128"/>
              </a:rPr>
              <a:t>properties</a:t>
            </a:r>
          </a:p>
        </p:txBody>
      </p:sp>
      <p:pic>
        <p:nvPicPr>
          <p:cNvPr id="82949" name="Picture 5">
            <a:extLst>
              <a:ext uri="{FF2B5EF4-FFF2-40B4-BE49-F238E27FC236}">
                <a16:creationId xmlns:a16="http://schemas.microsoft.com/office/drawing/2014/main" id="{C0473A84-6876-85E3-8270-8E7E6CE4D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7375" y="0"/>
            <a:ext cx="2206625" cy="171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llout: Quad Arrow 2">
            <a:extLst>
              <a:ext uri="{FF2B5EF4-FFF2-40B4-BE49-F238E27FC236}">
                <a16:creationId xmlns:a16="http://schemas.microsoft.com/office/drawing/2014/main" id="{27367FB2-EEF5-A9AB-E65A-0A202774E5A5}"/>
              </a:ext>
            </a:extLst>
          </p:cNvPr>
          <p:cNvSpPr/>
          <p:nvPr/>
        </p:nvSpPr>
        <p:spPr bwMode="auto">
          <a:xfrm>
            <a:off x="5715000" y="3833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 name="Text Box 37">
            <a:extLst>
              <a:ext uri="{FF2B5EF4-FFF2-40B4-BE49-F238E27FC236}">
                <a16:creationId xmlns:a16="http://schemas.microsoft.com/office/drawing/2014/main" id="{DFCF89B8-0DBF-93EB-0949-B68E23F224F7}"/>
              </a:ext>
            </a:extLst>
          </p:cNvPr>
          <p:cNvSpPr txBox="1">
            <a:spLocks noChangeArrowheads="1"/>
          </p:cNvSpPr>
          <p:nvPr/>
        </p:nvSpPr>
        <p:spPr bwMode="auto">
          <a:xfrm>
            <a:off x="7270750" y="3017837"/>
            <a:ext cx="996950" cy="822325"/>
          </a:xfrm>
          <a:prstGeom prst="rect">
            <a:avLst/>
          </a:prstGeom>
          <a:solidFill>
            <a:srgbClr val="CCCC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dirty="0"/>
              <a:t>frame</a:t>
            </a:r>
          </a:p>
          <a:p>
            <a:r>
              <a:rPr lang="en-US" altLang="en-US" b="1" dirty="0"/>
              <a:t>buffer</a:t>
            </a:r>
          </a:p>
        </p:txBody>
      </p:sp>
      <p:pic>
        <p:nvPicPr>
          <p:cNvPr id="5" name="Picture 4">
            <a:extLst>
              <a:ext uri="{FF2B5EF4-FFF2-40B4-BE49-F238E27FC236}">
                <a16:creationId xmlns:a16="http://schemas.microsoft.com/office/drawing/2014/main" id="{F966319A-0807-AFB6-4BAC-90EB1E649AA7}"/>
              </a:ext>
            </a:extLst>
          </p:cNvPr>
          <p:cNvPicPr>
            <a:picLocks noChangeAspect="1"/>
          </p:cNvPicPr>
          <p:nvPr/>
        </p:nvPicPr>
        <p:blipFill>
          <a:blip r:embed="rId4"/>
          <a:stretch>
            <a:fillRect/>
          </a:stretch>
        </p:blipFill>
        <p:spPr>
          <a:xfrm>
            <a:off x="6835198" y="-1"/>
            <a:ext cx="2206625" cy="1689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1846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0" fill="hold" nodeType="clickEffect">
                                  <p:stCondLst>
                                    <p:cond delay="0"/>
                                  </p:stCondLst>
                                  <p:childTnLst>
                                    <p:animScale>
                                      <p:cBhvr>
                                        <p:cTn id="10" dur="2000" fill="hold"/>
                                        <p:tgtEl>
                                          <p:spTgt spid="318469">
                                            <p:txEl>
                                              <p:pRg st="2" end="2"/>
                                            </p:txEl>
                                          </p:spTgt>
                                        </p:tgtEl>
                                      </p:cBhvr>
                                      <p:by x="100000" y="150000"/>
                                    </p:animScale>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18469">
                                            <p:txEl>
                                              <p:pRg st="4" end="4"/>
                                            </p:txEl>
                                          </p:spTgt>
                                        </p:tgtEl>
                                        <p:attrNameLst>
                                          <p:attrName>style.visibility</p:attrName>
                                        </p:attrNameLst>
                                      </p:cBhvr>
                                      <p:to>
                                        <p:strVal val="visible"/>
                                      </p:to>
                                    </p:set>
                                    <p:animEffect transition="in" filter="checkerboard(across)">
                                      <p:cBhvr>
                                        <p:cTn id="20" dur="500"/>
                                        <p:tgtEl>
                                          <p:spTgt spid="318469">
                                            <p:txEl>
                                              <p:pRg st="4" end="4"/>
                                            </p:txEl>
                                          </p:spTgt>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318469">
                                            <p:txEl>
                                              <p:pRg st="6" end="6"/>
                                            </p:txEl>
                                          </p:spTgt>
                                        </p:tgtEl>
                                        <p:attrNameLst>
                                          <p:attrName>style.visibility</p:attrName>
                                        </p:attrNameLst>
                                      </p:cBhvr>
                                      <p:to>
                                        <p:strVal val="visible"/>
                                      </p:to>
                                    </p:set>
                                    <p:animEffect transition="in" filter="diamond(in)">
                                      <p:cBhvr>
                                        <p:cTn id="27" dur="2000"/>
                                        <p:tgtEl>
                                          <p:spTgt spid="31846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8"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138AE15-0AAC-FD91-4E1C-F12A231EDEF5}"/>
              </a:ext>
            </a:extLst>
          </p:cNvPr>
          <p:cNvSpPr>
            <a:spLocks noGrp="1" noChangeArrowheads="1"/>
          </p:cNvSpPr>
          <p:nvPr>
            <p:ph type="title"/>
          </p:nvPr>
        </p:nvSpPr>
        <p:spPr>
          <a:xfrm>
            <a:off x="1066800" y="0"/>
            <a:ext cx="7467600" cy="1066800"/>
          </a:xfrm>
        </p:spPr>
        <p:txBody>
          <a:bodyPr/>
          <a:lstStyle/>
          <a:p>
            <a:r>
              <a:rPr lang="en-US" altLang="en-US">
                <a:ea typeface="ＭＳ Ｐゴシック" panose="020B0600070205080204" pitchFamily="34" charset="-128"/>
              </a:rPr>
              <a:t>Projective Rendering Pipeline</a:t>
            </a:r>
          </a:p>
        </p:txBody>
      </p:sp>
      <p:sp>
        <p:nvSpPr>
          <p:cNvPr id="346115" name="Rectangle 3">
            <a:extLst>
              <a:ext uri="{FF2B5EF4-FFF2-40B4-BE49-F238E27FC236}">
                <a16:creationId xmlns:a16="http://schemas.microsoft.com/office/drawing/2014/main" id="{7F166B59-9DCB-A3FB-AE2A-E60A006400C9}"/>
              </a:ext>
            </a:extLst>
          </p:cNvPr>
          <p:cNvSpPr>
            <a:spLocks noGrp="1" noChangeArrowheads="1"/>
          </p:cNvSpPr>
          <p:nvPr>
            <p:ph type="body" idx="1"/>
          </p:nvPr>
        </p:nvSpPr>
        <p:spPr>
          <a:xfrm>
            <a:off x="0" y="4191000"/>
            <a:ext cx="4986338" cy="2389188"/>
          </a:xfrm>
        </p:spPr>
        <p:txBody>
          <a:bodyPr/>
          <a:lstStyle/>
          <a:p>
            <a:pPr marL="457200" lvl="1" indent="-342900">
              <a:lnSpc>
                <a:spcPct val="70000"/>
              </a:lnSpc>
              <a:buFontTx/>
              <a:buNone/>
            </a:pPr>
            <a:r>
              <a:rPr lang="en-US" altLang="en-US" sz="1700">
                <a:ea typeface="ＭＳ Ｐゴシック" panose="020B0600070205080204" pitchFamily="34" charset="-128"/>
              </a:rPr>
              <a:t>OCS - object coordinate system</a:t>
            </a:r>
            <a:br>
              <a:rPr lang="en-US" altLang="en-US" sz="1700">
                <a:ea typeface="ＭＳ Ｐゴシック" panose="020B0600070205080204" pitchFamily="34" charset="-128"/>
              </a:rPr>
            </a:br>
            <a:endParaRPr lang="en-US" altLang="en-US" sz="1700">
              <a:ea typeface="ＭＳ Ｐゴシック" panose="020B0600070205080204" pitchFamily="34" charset="-128"/>
            </a:endParaRPr>
          </a:p>
          <a:p>
            <a:pPr marL="457200" lvl="1" indent="-342900">
              <a:lnSpc>
                <a:spcPct val="70000"/>
              </a:lnSpc>
              <a:buFontTx/>
              <a:buNone/>
            </a:pPr>
            <a:r>
              <a:rPr lang="en-US" altLang="en-US" sz="1700">
                <a:ea typeface="ＭＳ Ｐゴシック" panose="020B0600070205080204" pitchFamily="34" charset="-128"/>
              </a:rPr>
              <a:t>WCS - world coordinate system </a:t>
            </a:r>
            <a:br>
              <a:rPr lang="en-US" altLang="en-US" sz="1700">
                <a:ea typeface="ＭＳ Ｐゴシック" panose="020B0600070205080204" pitchFamily="34" charset="-128"/>
              </a:rPr>
            </a:br>
            <a:endParaRPr lang="en-US" altLang="en-US" sz="1700">
              <a:ea typeface="ＭＳ Ｐゴシック" panose="020B0600070205080204" pitchFamily="34" charset="-128"/>
            </a:endParaRPr>
          </a:p>
          <a:p>
            <a:pPr marL="457200" lvl="1" indent="-342900">
              <a:lnSpc>
                <a:spcPct val="70000"/>
              </a:lnSpc>
              <a:buFontTx/>
              <a:buNone/>
            </a:pPr>
            <a:r>
              <a:rPr lang="en-US" altLang="en-US" sz="1700" b="1">
                <a:solidFill>
                  <a:srgbClr val="990033"/>
                </a:solidFill>
                <a:ea typeface="ＭＳ Ｐゴシック" panose="020B0600070205080204" pitchFamily="34" charset="-128"/>
              </a:rPr>
              <a:t>VCS - viewing coordinate system </a:t>
            </a:r>
            <a:br>
              <a:rPr lang="en-US" altLang="en-US" sz="1700" b="1">
                <a:solidFill>
                  <a:srgbClr val="990033"/>
                </a:solidFill>
                <a:ea typeface="ＭＳ Ｐゴシック" panose="020B0600070205080204" pitchFamily="34" charset="-128"/>
              </a:rPr>
            </a:br>
            <a:endParaRPr lang="en-US" altLang="en-US" sz="1700" b="1">
              <a:solidFill>
                <a:srgbClr val="990033"/>
              </a:solidFill>
              <a:ea typeface="ＭＳ Ｐゴシック" panose="020B0600070205080204" pitchFamily="34" charset="-128"/>
            </a:endParaRPr>
          </a:p>
          <a:p>
            <a:pPr marL="457200" lvl="1" indent="-342900">
              <a:lnSpc>
                <a:spcPct val="70000"/>
              </a:lnSpc>
              <a:buFontTx/>
              <a:buNone/>
            </a:pPr>
            <a:r>
              <a:rPr lang="en-US" altLang="en-US" sz="1700" b="1">
                <a:solidFill>
                  <a:srgbClr val="FF0000"/>
                </a:solidFill>
                <a:ea typeface="ＭＳ Ｐゴシック" panose="020B0600070205080204" pitchFamily="34" charset="-128"/>
              </a:rPr>
              <a:t>CCS - clipping coordinate system</a:t>
            </a:r>
            <a:r>
              <a:rPr lang="en-US" altLang="en-US" sz="1700">
                <a:ea typeface="ＭＳ Ｐゴシック" panose="020B0600070205080204" pitchFamily="34" charset="-128"/>
              </a:rPr>
              <a:t> </a:t>
            </a:r>
            <a:br>
              <a:rPr lang="en-US" altLang="en-US" sz="1700">
                <a:ea typeface="ＭＳ Ｐゴシック" panose="020B0600070205080204" pitchFamily="34" charset="-128"/>
              </a:rPr>
            </a:br>
            <a:endParaRPr lang="en-US" altLang="en-US" sz="1700">
              <a:ea typeface="ＭＳ Ｐゴシック" panose="020B0600070205080204" pitchFamily="34" charset="-128"/>
            </a:endParaRPr>
          </a:p>
          <a:p>
            <a:pPr marL="457200" lvl="1" indent="-342900">
              <a:lnSpc>
                <a:spcPct val="70000"/>
              </a:lnSpc>
              <a:buFontTx/>
              <a:buNone/>
            </a:pPr>
            <a:r>
              <a:rPr lang="en-US" altLang="en-US" sz="1700" b="1">
                <a:solidFill>
                  <a:schemeClr val="accent1"/>
                </a:solidFill>
                <a:ea typeface="ＭＳ Ｐゴシック" panose="020B0600070205080204" pitchFamily="34" charset="-128"/>
              </a:rPr>
              <a:t>NDCS - normalized device coordinate system</a:t>
            </a:r>
            <a:br>
              <a:rPr lang="en-US" altLang="en-US" sz="1700" b="1">
                <a:solidFill>
                  <a:schemeClr val="accent1"/>
                </a:solidFill>
                <a:ea typeface="ＭＳ Ｐゴシック" panose="020B0600070205080204" pitchFamily="34" charset="-128"/>
              </a:rPr>
            </a:br>
            <a:endParaRPr lang="en-US" altLang="en-US" sz="1700" b="1">
              <a:solidFill>
                <a:schemeClr val="accent1"/>
              </a:solidFill>
              <a:ea typeface="ＭＳ Ｐゴシック" panose="020B0600070205080204" pitchFamily="34" charset="-128"/>
            </a:endParaRPr>
          </a:p>
          <a:p>
            <a:pPr marL="457200" lvl="1" indent="-342900">
              <a:lnSpc>
                <a:spcPct val="70000"/>
              </a:lnSpc>
              <a:buFontTx/>
              <a:buNone/>
            </a:pPr>
            <a:r>
              <a:rPr lang="en-US" altLang="en-US" sz="1700" b="1">
                <a:ea typeface="ＭＳ Ｐゴシック" panose="020B0600070205080204" pitchFamily="34" charset="-128"/>
              </a:rPr>
              <a:t>DCS - device coordinate system</a:t>
            </a:r>
          </a:p>
        </p:txBody>
      </p:sp>
      <p:sp>
        <p:nvSpPr>
          <p:cNvPr id="346116" name="Text Box 4">
            <a:extLst>
              <a:ext uri="{FF2B5EF4-FFF2-40B4-BE49-F238E27FC236}">
                <a16:creationId xmlns:a16="http://schemas.microsoft.com/office/drawing/2014/main" id="{ED2946D5-E32E-E3E0-F9AA-3ED7FEB63DEB}"/>
              </a:ext>
            </a:extLst>
          </p:cNvPr>
          <p:cNvSpPr txBox="1">
            <a:spLocks noChangeArrowheads="1"/>
          </p:cNvSpPr>
          <p:nvPr/>
        </p:nvSpPr>
        <p:spPr bwMode="auto">
          <a:xfrm>
            <a:off x="63500" y="2060575"/>
            <a:ext cx="8445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solidFill>
                  <a:srgbClr val="FF9900"/>
                </a:solidFill>
                <a:effectLst>
                  <a:outerShdw blurRad="38100" dist="38100" dir="2700000" algn="tl">
                    <a:srgbClr val="C0C0C0"/>
                  </a:outerShdw>
                </a:effectLst>
                <a:latin typeface="Arial" pitchFamily="34" charset="0"/>
                <a:ea typeface="ＭＳ Ｐゴシック" charset="-128"/>
              </a:rPr>
              <a:t>OCS</a:t>
            </a:r>
          </a:p>
        </p:txBody>
      </p:sp>
      <p:sp>
        <p:nvSpPr>
          <p:cNvPr id="346117" name="Text Box 5">
            <a:extLst>
              <a:ext uri="{FF2B5EF4-FFF2-40B4-BE49-F238E27FC236}">
                <a16:creationId xmlns:a16="http://schemas.microsoft.com/office/drawing/2014/main" id="{6CBCAFA4-2580-D6C0-7089-FC17354BF8AB}"/>
              </a:ext>
            </a:extLst>
          </p:cNvPr>
          <p:cNvSpPr txBox="1">
            <a:spLocks noChangeArrowheads="1"/>
          </p:cNvSpPr>
          <p:nvPr/>
        </p:nvSpPr>
        <p:spPr bwMode="auto">
          <a:xfrm>
            <a:off x="2298700" y="2012950"/>
            <a:ext cx="895350"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effectLst>
                  <a:outerShdw blurRad="38100" dist="38100" dir="2700000" algn="tl">
                    <a:srgbClr val="C0C0C0"/>
                  </a:outerShdw>
                </a:effectLst>
                <a:latin typeface="Arial" pitchFamily="34" charset="0"/>
                <a:ea typeface="ＭＳ Ｐゴシック" charset="-128"/>
              </a:rPr>
              <a:t>WCS</a:t>
            </a:r>
          </a:p>
        </p:txBody>
      </p:sp>
      <p:sp>
        <p:nvSpPr>
          <p:cNvPr id="346118" name="Text Box 6">
            <a:extLst>
              <a:ext uri="{FF2B5EF4-FFF2-40B4-BE49-F238E27FC236}">
                <a16:creationId xmlns:a16="http://schemas.microsoft.com/office/drawing/2014/main" id="{6767548F-31DA-5EF8-7F96-7D3C7CBAACCC}"/>
              </a:ext>
            </a:extLst>
          </p:cNvPr>
          <p:cNvSpPr txBox="1">
            <a:spLocks noChangeArrowheads="1"/>
          </p:cNvSpPr>
          <p:nvPr/>
        </p:nvSpPr>
        <p:spPr bwMode="auto">
          <a:xfrm>
            <a:off x="4832350" y="2006600"/>
            <a:ext cx="811213"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solidFill>
                  <a:srgbClr val="990033"/>
                </a:solidFill>
                <a:effectLst>
                  <a:outerShdw blurRad="38100" dist="38100" dir="2700000" algn="tl">
                    <a:srgbClr val="C0C0C0"/>
                  </a:outerShdw>
                </a:effectLst>
                <a:latin typeface="Arial" pitchFamily="34" charset="0"/>
                <a:ea typeface="ＭＳ Ｐゴシック" charset="-128"/>
              </a:rPr>
              <a:t>VCS</a:t>
            </a:r>
          </a:p>
        </p:txBody>
      </p:sp>
      <p:sp>
        <p:nvSpPr>
          <p:cNvPr id="346120" name="Text Box 8">
            <a:extLst>
              <a:ext uri="{FF2B5EF4-FFF2-40B4-BE49-F238E27FC236}">
                <a16:creationId xmlns:a16="http://schemas.microsoft.com/office/drawing/2014/main" id="{23DC4DA2-1696-9FF3-120F-86725C3B5F96}"/>
              </a:ext>
            </a:extLst>
          </p:cNvPr>
          <p:cNvSpPr txBox="1">
            <a:spLocks noChangeArrowheads="1"/>
          </p:cNvSpPr>
          <p:nvPr/>
        </p:nvSpPr>
        <p:spPr bwMode="auto">
          <a:xfrm>
            <a:off x="6076950" y="4591050"/>
            <a:ext cx="1049338"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solidFill>
                  <a:schemeClr val="accent1"/>
                </a:solidFill>
                <a:effectLst>
                  <a:outerShdw blurRad="38100" dist="38100" dir="2700000" algn="tl">
                    <a:srgbClr val="C0C0C0"/>
                  </a:outerShdw>
                </a:effectLst>
                <a:latin typeface="Arial" pitchFamily="34" charset="0"/>
                <a:ea typeface="ＭＳ Ｐゴシック" charset="-128"/>
              </a:rPr>
              <a:t>NDCS</a:t>
            </a:r>
          </a:p>
        </p:txBody>
      </p:sp>
      <p:sp>
        <p:nvSpPr>
          <p:cNvPr id="346121" name="Text Box 9">
            <a:extLst>
              <a:ext uri="{FF2B5EF4-FFF2-40B4-BE49-F238E27FC236}">
                <a16:creationId xmlns:a16="http://schemas.microsoft.com/office/drawing/2014/main" id="{55567375-B5F3-ED3F-2FD1-C0A231DD27BA}"/>
              </a:ext>
            </a:extLst>
          </p:cNvPr>
          <p:cNvSpPr txBox="1">
            <a:spLocks noChangeArrowheads="1"/>
          </p:cNvSpPr>
          <p:nvPr/>
        </p:nvSpPr>
        <p:spPr bwMode="auto">
          <a:xfrm>
            <a:off x="7848600" y="6400800"/>
            <a:ext cx="828675" cy="4572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b="1">
                <a:effectLst>
                  <a:outerShdw blurRad="38100" dist="38100" dir="2700000" algn="tl">
                    <a:srgbClr val="C0C0C0"/>
                  </a:outerShdw>
                </a:effectLst>
                <a:latin typeface="Arial" pitchFamily="34" charset="0"/>
                <a:ea typeface="ＭＳ Ｐゴシック" charset="-128"/>
              </a:rPr>
              <a:t>DCS</a:t>
            </a:r>
          </a:p>
        </p:txBody>
      </p:sp>
      <p:grpSp>
        <p:nvGrpSpPr>
          <p:cNvPr id="5129" name="Group 10">
            <a:extLst>
              <a:ext uri="{FF2B5EF4-FFF2-40B4-BE49-F238E27FC236}">
                <a16:creationId xmlns:a16="http://schemas.microsoft.com/office/drawing/2014/main" id="{F5DB8560-81E7-70A9-01A8-D261EF95D573}"/>
              </a:ext>
            </a:extLst>
          </p:cNvPr>
          <p:cNvGrpSpPr>
            <a:grpSpLocks/>
          </p:cNvGrpSpPr>
          <p:nvPr/>
        </p:nvGrpSpPr>
        <p:grpSpPr bwMode="auto">
          <a:xfrm>
            <a:off x="588963" y="2374900"/>
            <a:ext cx="1974850" cy="711200"/>
            <a:chOff x="134" y="1585"/>
            <a:chExt cx="1244" cy="448"/>
          </a:xfrm>
        </p:grpSpPr>
        <p:sp>
          <p:nvSpPr>
            <p:cNvPr id="346123" name="Text Box 11">
              <a:extLst>
                <a:ext uri="{FF2B5EF4-FFF2-40B4-BE49-F238E27FC236}">
                  <a16:creationId xmlns:a16="http://schemas.microsoft.com/office/drawing/2014/main" id="{2E47E0C7-F7F5-4610-8260-F83F15603BD7}"/>
                </a:ext>
              </a:extLst>
            </p:cNvPr>
            <p:cNvSpPr txBox="1">
              <a:spLocks noChangeArrowheads="1"/>
            </p:cNvSpPr>
            <p:nvPr/>
          </p:nvSpPr>
          <p:spPr bwMode="auto">
            <a:xfrm>
              <a:off x="134" y="1585"/>
              <a:ext cx="1244" cy="44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a:effectLst>
                    <a:outerShdw blurRad="38100" dist="38100" dir="2700000" algn="tl">
                      <a:srgbClr val="C0C0C0"/>
                    </a:outerShdw>
                  </a:effectLst>
                  <a:latin typeface="Arial" pitchFamily="34" charset="0"/>
                  <a:ea typeface="ＭＳ Ｐゴシック" charset="-128"/>
                </a:rPr>
                <a:t>modeling</a:t>
              </a:r>
            </a:p>
            <a:p>
              <a:pPr algn="ctr">
                <a:defRPr/>
              </a:pPr>
              <a:r>
                <a:rPr lang="en-US" sz="2000" b="1">
                  <a:effectLst>
                    <a:outerShdw blurRad="38100" dist="38100" dir="2700000" algn="tl">
                      <a:srgbClr val="C0C0C0"/>
                    </a:outerShdw>
                  </a:effectLst>
                  <a:latin typeface="Arial" pitchFamily="34" charset="0"/>
                  <a:ea typeface="ＭＳ Ｐゴシック" charset="-128"/>
                </a:rPr>
                <a:t>transformation</a:t>
              </a:r>
            </a:p>
          </p:txBody>
        </p:sp>
        <p:sp>
          <p:nvSpPr>
            <p:cNvPr id="5165" name="Rectangle 12">
              <a:extLst>
                <a:ext uri="{FF2B5EF4-FFF2-40B4-BE49-F238E27FC236}">
                  <a16:creationId xmlns:a16="http://schemas.microsoft.com/office/drawing/2014/main" id="{111B23B1-31CB-CC1E-AA12-8C7AD505FB24}"/>
                </a:ext>
              </a:extLst>
            </p:cNvPr>
            <p:cNvSpPr>
              <a:spLocks noChangeArrowheads="1"/>
            </p:cNvSpPr>
            <p:nvPr/>
          </p:nvSpPr>
          <p:spPr bwMode="auto">
            <a:xfrm>
              <a:off x="136" y="1626"/>
              <a:ext cx="1236" cy="407"/>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130" name="Group 13">
            <a:extLst>
              <a:ext uri="{FF2B5EF4-FFF2-40B4-BE49-F238E27FC236}">
                <a16:creationId xmlns:a16="http://schemas.microsoft.com/office/drawing/2014/main" id="{88312686-F9AA-E6EC-3149-4824BC50783D}"/>
              </a:ext>
            </a:extLst>
          </p:cNvPr>
          <p:cNvGrpSpPr>
            <a:grpSpLocks/>
          </p:cNvGrpSpPr>
          <p:nvPr/>
        </p:nvGrpSpPr>
        <p:grpSpPr bwMode="auto">
          <a:xfrm>
            <a:off x="3017838" y="2374900"/>
            <a:ext cx="1978025" cy="711200"/>
            <a:chOff x="1613" y="1578"/>
            <a:chExt cx="1246" cy="448"/>
          </a:xfrm>
        </p:grpSpPr>
        <p:sp>
          <p:nvSpPr>
            <p:cNvPr id="346126" name="Text Box 14">
              <a:extLst>
                <a:ext uri="{FF2B5EF4-FFF2-40B4-BE49-F238E27FC236}">
                  <a16:creationId xmlns:a16="http://schemas.microsoft.com/office/drawing/2014/main" id="{26B5EDEE-1742-E1C8-4B18-F9E395820B62}"/>
                </a:ext>
              </a:extLst>
            </p:cNvPr>
            <p:cNvSpPr txBox="1">
              <a:spLocks noChangeArrowheads="1"/>
            </p:cNvSpPr>
            <p:nvPr/>
          </p:nvSpPr>
          <p:spPr bwMode="auto">
            <a:xfrm>
              <a:off x="1615" y="1578"/>
              <a:ext cx="1244" cy="44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a:effectLst>
                    <a:outerShdw blurRad="38100" dist="38100" dir="2700000" algn="tl">
                      <a:srgbClr val="C0C0C0"/>
                    </a:outerShdw>
                  </a:effectLst>
                  <a:latin typeface="Arial" pitchFamily="34" charset="0"/>
                  <a:ea typeface="ＭＳ Ｐゴシック" charset="-128"/>
                </a:rPr>
                <a:t>viewing</a:t>
              </a:r>
            </a:p>
            <a:p>
              <a:pPr algn="ctr">
                <a:defRPr/>
              </a:pPr>
              <a:r>
                <a:rPr lang="en-US" sz="2000" b="1">
                  <a:effectLst>
                    <a:outerShdw blurRad="38100" dist="38100" dir="2700000" algn="tl">
                      <a:srgbClr val="C0C0C0"/>
                    </a:outerShdw>
                  </a:effectLst>
                  <a:latin typeface="Arial" pitchFamily="34" charset="0"/>
                  <a:ea typeface="ＭＳ Ｐゴシック" charset="-128"/>
                </a:rPr>
                <a:t>transformation</a:t>
              </a:r>
            </a:p>
          </p:txBody>
        </p:sp>
        <p:sp>
          <p:nvSpPr>
            <p:cNvPr id="5163" name="Rectangle 15">
              <a:extLst>
                <a:ext uri="{FF2B5EF4-FFF2-40B4-BE49-F238E27FC236}">
                  <a16:creationId xmlns:a16="http://schemas.microsoft.com/office/drawing/2014/main" id="{A2D8C86F-EE02-468C-03B0-7D2149E8ACFB}"/>
                </a:ext>
              </a:extLst>
            </p:cNvPr>
            <p:cNvSpPr>
              <a:spLocks noChangeArrowheads="1"/>
            </p:cNvSpPr>
            <p:nvPr/>
          </p:nvSpPr>
          <p:spPr bwMode="auto">
            <a:xfrm>
              <a:off x="1613" y="1619"/>
              <a:ext cx="1236" cy="407"/>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46128" name="Text Box 16">
            <a:extLst>
              <a:ext uri="{FF2B5EF4-FFF2-40B4-BE49-F238E27FC236}">
                <a16:creationId xmlns:a16="http://schemas.microsoft.com/office/drawing/2014/main" id="{9387AAD1-A830-8BAE-2C0A-D3EB39B74762}"/>
              </a:ext>
            </a:extLst>
          </p:cNvPr>
          <p:cNvSpPr txBox="1">
            <a:spLocks noChangeArrowheads="1"/>
          </p:cNvSpPr>
          <p:nvPr/>
        </p:nvSpPr>
        <p:spPr bwMode="auto">
          <a:xfrm>
            <a:off x="5565775" y="2305050"/>
            <a:ext cx="1974850" cy="701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a:effectLst>
                  <a:outerShdw blurRad="38100" dist="38100" dir="2700000" algn="tl">
                    <a:srgbClr val="C0C0C0"/>
                  </a:outerShdw>
                </a:effectLst>
                <a:latin typeface="Arial" pitchFamily="34" charset="0"/>
                <a:ea typeface="ＭＳ Ｐゴシック" charset="-128"/>
              </a:rPr>
              <a:t>projection</a:t>
            </a:r>
          </a:p>
          <a:p>
            <a:pPr algn="ctr">
              <a:defRPr/>
            </a:pPr>
            <a:r>
              <a:rPr lang="en-US" sz="2000" b="1">
                <a:effectLst>
                  <a:outerShdw blurRad="38100" dist="38100" dir="2700000" algn="tl">
                    <a:srgbClr val="C0C0C0"/>
                  </a:outerShdw>
                </a:effectLst>
                <a:latin typeface="Arial" pitchFamily="34" charset="0"/>
                <a:ea typeface="ＭＳ Ｐゴシック" charset="-128"/>
              </a:rPr>
              <a:t>transformation</a:t>
            </a:r>
          </a:p>
        </p:txBody>
      </p:sp>
      <p:sp>
        <p:nvSpPr>
          <p:cNvPr id="5132" name="Rectangle 17">
            <a:extLst>
              <a:ext uri="{FF2B5EF4-FFF2-40B4-BE49-F238E27FC236}">
                <a16:creationId xmlns:a16="http://schemas.microsoft.com/office/drawing/2014/main" id="{F9A24FA5-8084-5DE7-47DB-58F5A5A247F3}"/>
              </a:ext>
            </a:extLst>
          </p:cNvPr>
          <p:cNvSpPr>
            <a:spLocks noChangeArrowheads="1"/>
          </p:cNvSpPr>
          <p:nvPr/>
        </p:nvSpPr>
        <p:spPr bwMode="auto">
          <a:xfrm>
            <a:off x="5537200" y="2376488"/>
            <a:ext cx="1962150" cy="646112"/>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133" name="Group 18">
            <a:extLst>
              <a:ext uri="{FF2B5EF4-FFF2-40B4-BE49-F238E27FC236}">
                <a16:creationId xmlns:a16="http://schemas.microsoft.com/office/drawing/2014/main" id="{07C09CAA-72CD-12CF-8E61-6A843619B71B}"/>
              </a:ext>
            </a:extLst>
          </p:cNvPr>
          <p:cNvGrpSpPr>
            <a:grpSpLocks/>
          </p:cNvGrpSpPr>
          <p:nvPr/>
        </p:nvGrpSpPr>
        <p:grpSpPr bwMode="auto">
          <a:xfrm>
            <a:off x="5770563" y="3584575"/>
            <a:ext cx="1625600" cy="714375"/>
            <a:chOff x="4440" y="1566"/>
            <a:chExt cx="1024" cy="450"/>
          </a:xfrm>
        </p:grpSpPr>
        <p:sp>
          <p:nvSpPr>
            <p:cNvPr id="346131" name="Text Box 19">
              <a:extLst>
                <a:ext uri="{FF2B5EF4-FFF2-40B4-BE49-F238E27FC236}">
                  <a16:creationId xmlns:a16="http://schemas.microsoft.com/office/drawing/2014/main" id="{10377C15-EAF2-2E3B-B4DD-58AB8C61E1B8}"/>
                </a:ext>
              </a:extLst>
            </p:cNvPr>
            <p:cNvSpPr txBox="1">
              <a:spLocks noChangeArrowheads="1"/>
            </p:cNvSpPr>
            <p:nvPr/>
          </p:nvSpPr>
          <p:spPr bwMode="auto">
            <a:xfrm>
              <a:off x="4892" y="1566"/>
              <a:ext cx="116" cy="2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endParaRPr lang="en-US" sz="2000" b="1">
                <a:effectLst>
                  <a:outerShdw blurRad="38100" dist="38100" dir="2700000" algn="tl">
                    <a:srgbClr val="C0C0C0"/>
                  </a:outerShdw>
                </a:effectLst>
                <a:latin typeface="Arial" pitchFamily="34" charset="0"/>
                <a:ea typeface="ＭＳ Ｐゴシック" charset="-128"/>
              </a:endParaRPr>
            </a:p>
          </p:txBody>
        </p:sp>
        <p:sp>
          <p:nvSpPr>
            <p:cNvPr id="5161" name="Rectangle 20">
              <a:extLst>
                <a:ext uri="{FF2B5EF4-FFF2-40B4-BE49-F238E27FC236}">
                  <a16:creationId xmlns:a16="http://schemas.microsoft.com/office/drawing/2014/main" id="{B15C73A6-7D3D-46A0-61E7-CFD0F109C6D6}"/>
                </a:ext>
              </a:extLst>
            </p:cNvPr>
            <p:cNvSpPr>
              <a:spLocks noChangeArrowheads="1"/>
            </p:cNvSpPr>
            <p:nvPr/>
          </p:nvSpPr>
          <p:spPr bwMode="auto">
            <a:xfrm>
              <a:off x="4440" y="1609"/>
              <a:ext cx="1024" cy="407"/>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134" name="Group 21">
            <a:extLst>
              <a:ext uri="{FF2B5EF4-FFF2-40B4-BE49-F238E27FC236}">
                <a16:creationId xmlns:a16="http://schemas.microsoft.com/office/drawing/2014/main" id="{40473EE0-903F-B9F5-A58C-3E8D8A79DFEB}"/>
              </a:ext>
            </a:extLst>
          </p:cNvPr>
          <p:cNvGrpSpPr>
            <a:grpSpLocks/>
          </p:cNvGrpSpPr>
          <p:nvPr/>
        </p:nvGrpSpPr>
        <p:grpSpPr bwMode="auto">
          <a:xfrm>
            <a:off x="5257800" y="6156325"/>
            <a:ext cx="1989138" cy="701675"/>
            <a:chOff x="4259" y="2322"/>
            <a:chExt cx="1253" cy="442"/>
          </a:xfrm>
        </p:grpSpPr>
        <p:sp>
          <p:nvSpPr>
            <p:cNvPr id="346134" name="Text Box 22">
              <a:extLst>
                <a:ext uri="{FF2B5EF4-FFF2-40B4-BE49-F238E27FC236}">
                  <a16:creationId xmlns:a16="http://schemas.microsoft.com/office/drawing/2014/main" id="{8D9EDCBB-5EBD-73CE-0BFB-24001D173ED8}"/>
                </a:ext>
              </a:extLst>
            </p:cNvPr>
            <p:cNvSpPr txBox="1">
              <a:spLocks noChangeArrowheads="1"/>
            </p:cNvSpPr>
            <p:nvPr/>
          </p:nvSpPr>
          <p:spPr bwMode="auto">
            <a:xfrm>
              <a:off x="4268" y="2322"/>
              <a:ext cx="1244" cy="442"/>
            </a:xfrm>
            <a:prstGeom prst="rect">
              <a:avLst/>
            </a:prstGeom>
            <a:solidFill>
              <a:srgbClr val="6699FF"/>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a:solidFill>
                    <a:schemeClr val="bg1"/>
                  </a:solidFill>
                  <a:effectLst>
                    <a:outerShdw blurRad="38100" dist="38100" dir="2700000" algn="tl">
                      <a:srgbClr val="000000"/>
                    </a:outerShdw>
                  </a:effectLst>
                  <a:latin typeface="Arial" pitchFamily="34" charset="0"/>
                  <a:ea typeface="ＭＳ Ｐゴシック" charset="-128"/>
                </a:rPr>
                <a:t>viewport</a:t>
              </a:r>
            </a:p>
            <a:p>
              <a:pPr algn="ctr">
                <a:defRPr/>
              </a:pPr>
              <a:r>
                <a:rPr lang="en-US" sz="2000" b="1">
                  <a:solidFill>
                    <a:schemeClr val="bg1"/>
                  </a:solidFill>
                  <a:effectLst>
                    <a:outerShdw blurRad="38100" dist="38100" dir="2700000" algn="tl">
                      <a:srgbClr val="000000"/>
                    </a:outerShdw>
                  </a:effectLst>
                  <a:latin typeface="Arial" pitchFamily="34" charset="0"/>
                  <a:ea typeface="ＭＳ Ｐゴシック" charset="-128"/>
                </a:rPr>
                <a:t>transformation</a:t>
              </a:r>
            </a:p>
          </p:txBody>
        </p:sp>
        <p:sp>
          <p:nvSpPr>
            <p:cNvPr id="5159" name="Rectangle 23">
              <a:extLst>
                <a:ext uri="{FF2B5EF4-FFF2-40B4-BE49-F238E27FC236}">
                  <a16:creationId xmlns:a16="http://schemas.microsoft.com/office/drawing/2014/main" id="{7720DC3B-9D2F-D7C2-2D0D-60035FFF7FB3}"/>
                </a:ext>
              </a:extLst>
            </p:cNvPr>
            <p:cNvSpPr>
              <a:spLocks noChangeArrowheads="1"/>
            </p:cNvSpPr>
            <p:nvPr/>
          </p:nvSpPr>
          <p:spPr bwMode="auto">
            <a:xfrm>
              <a:off x="4259" y="2341"/>
              <a:ext cx="1236" cy="407"/>
            </a:xfrm>
            <a:prstGeom prst="rect">
              <a:avLst/>
            </a:prstGeom>
            <a:noFill/>
            <a:ln w="19050">
              <a:solidFill>
                <a:schemeClr val="hlink"/>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35" name="Line 24">
            <a:extLst>
              <a:ext uri="{FF2B5EF4-FFF2-40B4-BE49-F238E27FC236}">
                <a16:creationId xmlns:a16="http://schemas.microsoft.com/office/drawing/2014/main" id="{8A8B6F4A-4044-F9BF-E875-0FD1CB77DBCF}"/>
              </a:ext>
            </a:extLst>
          </p:cNvPr>
          <p:cNvSpPr>
            <a:spLocks noChangeShapeType="1"/>
          </p:cNvSpPr>
          <p:nvPr/>
        </p:nvSpPr>
        <p:spPr bwMode="auto">
          <a:xfrm flipV="1">
            <a:off x="214313" y="2744788"/>
            <a:ext cx="361950" cy="4762"/>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6" name="Line 25">
            <a:extLst>
              <a:ext uri="{FF2B5EF4-FFF2-40B4-BE49-F238E27FC236}">
                <a16:creationId xmlns:a16="http://schemas.microsoft.com/office/drawing/2014/main" id="{C0A49E47-5CC8-EF81-C342-152DC876F947}"/>
              </a:ext>
            </a:extLst>
          </p:cNvPr>
          <p:cNvSpPr>
            <a:spLocks noChangeShapeType="1"/>
          </p:cNvSpPr>
          <p:nvPr/>
        </p:nvSpPr>
        <p:spPr bwMode="auto">
          <a:xfrm flipV="1">
            <a:off x="2571750" y="2744788"/>
            <a:ext cx="419100" cy="0"/>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7" name="Line 26">
            <a:extLst>
              <a:ext uri="{FF2B5EF4-FFF2-40B4-BE49-F238E27FC236}">
                <a16:creationId xmlns:a16="http://schemas.microsoft.com/office/drawing/2014/main" id="{D3974C61-0BB7-86F2-1EF1-871CEF15339E}"/>
              </a:ext>
            </a:extLst>
          </p:cNvPr>
          <p:cNvSpPr>
            <a:spLocks noChangeShapeType="1"/>
          </p:cNvSpPr>
          <p:nvPr/>
        </p:nvSpPr>
        <p:spPr bwMode="auto">
          <a:xfrm flipV="1">
            <a:off x="5000625" y="2749550"/>
            <a:ext cx="519113" cy="4763"/>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8" name="Line 27">
            <a:extLst>
              <a:ext uri="{FF2B5EF4-FFF2-40B4-BE49-F238E27FC236}">
                <a16:creationId xmlns:a16="http://schemas.microsoft.com/office/drawing/2014/main" id="{B6943C18-E275-9268-24FB-8F4D78F9BD72}"/>
              </a:ext>
            </a:extLst>
          </p:cNvPr>
          <p:cNvSpPr>
            <a:spLocks noChangeShapeType="1"/>
          </p:cNvSpPr>
          <p:nvPr/>
        </p:nvSpPr>
        <p:spPr bwMode="auto">
          <a:xfrm>
            <a:off x="6491288" y="3028950"/>
            <a:ext cx="0" cy="633413"/>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9" name="Line 28">
            <a:extLst>
              <a:ext uri="{FF2B5EF4-FFF2-40B4-BE49-F238E27FC236}">
                <a16:creationId xmlns:a16="http://schemas.microsoft.com/office/drawing/2014/main" id="{8480C77D-0CEF-3EAF-83FF-8C3E1EF8521F}"/>
              </a:ext>
            </a:extLst>
          </p:cNvPr>
          <p:cNvSpPr>
            <a:spLocks noChangeShapeType="1"/>
          </p:cNvSpPr>
          <p:nvPr/>
        </p:nvSpPr>
        <p:spPr bwMode="auto">
          <a:xfrm flipH="1">
            <a:off x="6457950" y="4343400"/>
            <a:ext cx="19050" cy="1828800"/>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0" name="Line 29">
            <a:extLst>
              <a:ext uri="{FF2B5EF4-FFF2-40B4-BE49-F238E27FC236}">
                <a16:creationId xmlns:a16="http://schemas.microsoft.com/office/drawing/2014/main" id="{2A5E6C64-D66E-B193-CB20-9CCBE8F5396F}"/>
              </a:ext>
            </a:extLst>
          </p:cNvPr>
          <p:cNvSpPr>
            <a:spLocks noChangeShapeType="1"/>
          </p:cNvSpPr>
          <p:nvPr/>
        </p:nvSpPr>
        <p:spPr bwMode="auto">
          <a:xfrm>
            <a:off x="6524625" y="5565775"/>
            <a:ext cx="0" cy="404813"/>
          </a:xfrm>
          <a:prstGeom prst="line">
            <a:avLst/>
          </a:prstGeom>
          <a:noFill/>
          <a:ln w="190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42" name="Text Box 30">
            <a:extLst>
              <a:ext uri="{FF2B5EF4-FFF2-40B4-BE49-F238E27FC236}">
                <a16:creationId xmlns:a16="http://schemas.microsoft.com/office/drawing/2014/main" id="{6591788D-89B2-0821-DCC5-27B932D23ED3}"/>
              </a:ext>
            </a:extLst>
          </p:cNvPr>
          <p:cNvSpPr txBox="1">
            <a:spLocks noChangeArrowheads="1"/>
          </p:cNvSpPr>
          <p:nvPr/>
        </p:nvSpPr>
        <p:spPr bwMode="auto">
          <a:xfrm>
            <a:off x="6118225" y="1952625"/>
            <a:ext cx="184150" cy="336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endParaRPr lang="en-US" sz="1600" b="1">
              <a:effectLst>
                <a:outerShdw blurRad="38100" dist="38100" dir="2700000" algn="tl">
                  <a:srgbClr val="C0C0C0"/>
                </a:outerShdw>
              </a:effectLst>
              <a:latin typeface="Arial" pitchFamily="34" charset="0"/>
              <a:ea typeface="ＭＳ Ｐゴシック" charset="-128"/>
            </a:endParaRPr>
          </a:p>
        </p:txBody>
      </p:sp>
      <p:sp>
        <p:nvSpPr>
          <p:cNvPr id="346143" name="Text Box 31">
            <a:extLst>
              <a:ext uri="{FF2B5EF4-FFF2-40B4-BE49-F238E27FC236}">
                <a16:creationId xmlns:a16="http://schemas.microsoft.com/office/drawing/2014/main" id="{9DCB9FD3-D42C-FB93-3CDB-F7AD49D3AFE0}"/>
              </a:ext>
            </a:extLst>
          </p:cNvPr>
          <p:cNvSpPr txBox="1">
            <a:spLocks noChangeArrowheads="1"/>
          </p:cNvSpPr>
          <p:nvPr/>
        </p:nvSpPr>
        <p:spPr bwMode="auto">
          <a:xfrm>
            <a:off x="6348413" y="1901825"/>
            <a:ext cx="1404937"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sz="2000" b="1">
                <a:solidFill>
                  <a:srgbClr val="FF33CC"/>
                </a:solidFill>
                <a:effectLst>
                  <a:outerShdw blurRad="38100" dist="38100" dir="2700000" algn="tl">
                    <a:srgbClr val="C0C0C0"/>
                  </a:outerShdw>
                </a:effectLst>
                <a:latin typeface="Arial" pitchFamily="34" charset="0"/>
                <a:ea typeface="ＭＳ Ｐゴシック" charset="-128"/>
              </a:rPr>
              <a:t>alter w</a:t>
            </a:r>
            <a:r>
              <a:rPr lang="en-US" sz="1600" b="1">
                <a:solidFill>
                  <a:srgbClr val="FF33CC"/>
                </a:solidFill>
                <a:effectLst>
                  <a:outerShdw blurRad="38100" dist="38100" dir="2700000" algn="tl">
                    <a:srgbClr val="C0C0C0"/>
                  </a:outerShdw>
                </a:effectLst>
                <a:latin typeface="Arial" pitchFamily="34" charset="0"/>
                <a:ea typeface="ＭＳ Ｐゴシック" charset="-128"/>
              </a:rPr>
              <a:t> </a:t>
            </a:r>
          </a:p>
        </p:txBody>
      </p:sp>
      <p:sp>
        <p:nvSpPr>
          <p:cNvPr id="346144" name="Text Box 32">
            <a:extLst>
              <a:ext uri="{FF2B5EF4-FFF2-40B4-BE49-F238E27FC236}">
                <a16:creationId xmlns:a16="http://schemas.microsoft.com/office/drawing/2014/main" id="{B2567283-F6AB-2DAF-CCCF-24394F277952}"/>
              </a:ext>
            </a:extLst>
          </p:cNvPr>
          <p:cNvSpPr txBox="1">
            <a:spLocks noChangeArrowheads="1"/>
          </p:cNvSpPr>
          <p:nvPr/>
        </p:nvSpPr>
        <p:spPr bwMode="auto">
          <a:xfrm>
            <a:off x="6324600" y="3230563"/>
            <a:ext cx="1404938"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en-US" sz="2000" b="1">
                <a:solidFill>
                  <a:schemeClr val="accent2"/>
                </a:solidFill>
                <a:effectLst>
                  <a:outerShdw blurRad="38100" dist="38100" dir="2700000" algn="tl">
                    <a:srgbClr val="C0C0C0"/>
                  </a:outerShdw>
                </a:effectLst>
                <a:latin typeface="Arial" pitchFamily="34" charset="0"/>
                <a:ea typeface="ＭＳ Ｐゴシック" charset="-128"/>
              </a:rPr>
              <a:t>/ </a:t>
            </a:r>
            <a:r>
              <a:rPr lang="en-US" sz="2000" b="1">
                <a:solidFill>
                  <a:srgbClr val="FF33CC"/>
                </a:solidFill>
                <a:effectLst>
                  <a:outerShdw blurRad="38100" dist="38100" dir="2700000" algn="tl">
                    <a:srgbClr val="C0C0C0"/>
                  </a:outerShdw>
                </a:effectLst>
                <a:latin typeface="Arial" pitchFamily="34" charset="0"/>
                <a:ea typeface="ＭＳ Ｐゴシック" charset="-128"/>
              </a:rPr>
              <a:t>w</a:t>
            </a:r>
            <a:r>
              <a:rPr lang="en-US" sz="1600" b="1">
                <a:solidFill>
                  <a:schemeClr val="accent2"/>
                </a:solidFill>
                <a:effectLst>
                  <a:outerShdw blurRad="38100" dist="38100" dir="2700000" algn="tl">
                    <a:srgbClr val="C0C0C0"/>
                  </a:outerShdw>
                </a:effectLst>
                <a:latin typeface="Arial" pitchFamily="34" charset="0"/>
                <a:ea typeface="ＭＳ Ｐゴシック" charset="-128"/>
              </a:rPr>
              <a:t> </a:t>
            </a:r>
          </a:p>
        </p:txBody>
      </p:sp>
      <p:sp>
        <p:nvSpPr>
          <p:cNvPr id="5144" name="Rectangle 33">
            <a:extLst>
              <a:ext uri="{FF2B5EF4-FFF2-40B4-BE49-F238E27FC236}">
                <a16:creationId xmlns:a16="http://schemas.microsoft.com/office/drawing/2014/main" id="{24DE40F3-D849-1B1A-98C7-A097E173CC93}"/>
              </a:ext>
            </a:extLst>
          </p:cNvPr>
          <p:cNvSpPr>
            <a:spLocks noChangeArrowheads="1"/>
          </p:cNvSpPr>
          <p:nvPr/>
        </p:nvSpPr>
        <p:spPr bwMode="auto">
          <a:xfrm>
            <a:off x="19050" y="1600200"/>
            <a:ext cx="1081088" cy="457200"/>
          </a:xfrm>
          <a:prstGeom prst="rect">
            <a:avLst/>
          </a:prstGeom>
          <a:solidFill>
            <a:srgbClr val="FF9900"/>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a:solidFill>
                  <a:schemeClr val="bg1"/>
                </a:solidFill>
                <a:latin typeface="Arial" panose="020B0604020202020204" pitchFamily="34" charset="0"/>
              </a:rPr>
              <a:t>object</a:t>
            </a:r>
          </a:p>
        </p:txBody>
      </p:sp>
      <p:sp>
        <p:nvSpPr>
          <p:cNvPr id="5145" name="Rectangle 34">
            <a:extLst>
              <a:ext uri="{FF2B5EF4-FFF2-40B4-BE49-F238E27FC236}">
                <a16:creationId xmlns:a16="http://schemas.microsoft.com/office/drawing/2014/main" id="{125630B0-BB73-BA68-B4A8-F0C2E288CF57}"/>
              </a:ext>
            </a:extLst>
          </p:cNvPr>
          <p:cNvSpPr>
            <a:spLocks noChangeArrowheads="1"/>
          </p:cNvSpPr>
          <p:nvPr/>
        </p:nvSpPr>
        <p:spPr bwMode="auto">
          <a:xfrm>
            <a:off x="2298700" y="1600200"/>
            <a:ext cx="91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Arial" panose="020B0604020202020204" pitchFamily="34" charset="0"/>
              </a:rPr>
              <a:t>world</a:t>
            </a:r>
          </a:p>
        </p:txBody>
      </p:sp>
      <p:sp>
        <p:nvSpPr>
          <p:cNvPr id="5146" name="Rectangle 35">
            <a:extLst>
              <a:ext uri="{FF2B5EF4-FFF2-40B4-BE49-F238E27FC236}">
                <a16:creationId xmlns:a16="http://schemas.microsoft.com/office/drawing/2014/main" id="{8451457F-05DB-9A3B-75BA-0A1B704488E2}"/>
              </a:ext>
            </a:extLst>
          </p:cNvPr>
          <p:cNvSpPr>
            <a:spLocks noChangeArrowheads="1"/>
          </p:cNvSpPr>
          <p:nvPr/>
        </p:nvSpPr>
        <p:spPr bwMode="auto">
          <a:xfrm>
            <a:off x="4492625" y="1120775"/>
            <a:ext cx="1435100" cy="822325"/>
          </a:xfrm>
          <a:prstGeom prst="rect">
            <a:avLst/>
          </a:prstGeom>
          <a:solidFill>
            <a:srgbClr val="990033"/>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a:solidFill>
                  <a:schemeClr val="bg1"/>
                </a:solidFill>
                <a:latin typeface="Arial" panose="020B0604020202020204" pitchFamily="34" charset="0"/>
              </a:rPr>
              <a:t>viewing/camera</a:t>
            </a:r>
          </a:p>
        </p:txBody>
      </p:sp>
      <p:sp>
        <p:nvSpPr>
          <p:cNvPr id="5147" name="Rectangle 36">
            <a:extLst>
              <a:ext uri="{FF2B5EF4-FFF2-40B4-BE49-F238E27FC236}">
                <a16:creationId xmlns:a16="http://schemas.microsoft.com/office/drawing/2014/main" id="{FE33FF29-FFA9-8D1B-064A-52A184941372}"/>
              </a:ext>
            </a:extLst>
          </p:cNvPr>
          <p:cNvSpPr>
            <a:spLocks noChangeArrowheads="1"/>
          </p:cNvSpPr>
          <p:nvPr/>
        </p:nvSpPr>
        <p:spPr bwMode="auto">
          <a:xfrm>
            <a:off x="7772400" y="6019800"/>
            <a:ext cx="1066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Arial" panose="020B0604020202020204" pitchFamily="34" charset="0"/>
              </a:rPr>
              <a:t>device</a:t>
            </a:r>
          </a:p>
        </p:txBody>
      </p:sp>
      <p:sp>
        <p:nvSpPr>
          <p:cNvPr id="5148" name="Rectangle 37">
            <a:extLst>
              <a:ext uri="{FF2B5EF4-FFF2-40B4-BE49-F238E27FC236}">
                <a16:creationId xmlns:a16="http://schemas.microsoft.com/office/drawing/2014/main" id="{DD9E56A7-34BE-D0C2-1CEA-3D5278C011BE}"/>
              </a:ext>
            </a:extLst>
          </p:cNvPr>
          <p:cNvSpPr>
            <a:spLocks noChangeArrowheads="1"/>
          </p:cNvSpPr>
          <p:nvPr/>
        </p:nvSpPr>
        <p:spPr bwMode="auto">
          <a:xfrm>
            <a:off x="7369175" y="4343400"/>
            <a:ext cx="1792288" cy="822325"/>
          </a:xfrm>
          <a:prstGeom prst="rect">
            <a:avLst/>
          </a:prstGeom>
          <a:solidFill>
            <a:schemeClr val="accent1"/>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a:solidFill>
                  <a:schemeClr val="bg1"/>
                </a:solidFill>
                <a:latin typeface="Arial" panose="020B0604020202020204" pitchFamily="34" charset="0"/>
              </a:rPr>
              <a:t>normalized</a:t>
            </a:r>
          </a:p>
          <a:p>
            <a:pPr algn="ctr"/>
            <a:r>
              <a:rPr lang="en-US" altLang="en-US" b="1">
                <a:solidFill>
                  <a:schemeClr val="bg1"/>
                </a:solidFill>
                <a:latin typeface="Arial" panose="020B0604020202020204" pitchFamily="34" charset="0"/>
              </a:rPr>
              <a:t>device</a:t>
            </a:r>
          </a:p>
        </p:txBody>
      </p:sp>
      <p:sp>
        <p:nvSpPr>
          <p:cNvPr id="346150" name="Rectangle 38">
            <a:extLst>
              <a:ext uri="{FF2B5EF4-FFF2-40B4-BE49-F238E27FC236}">
                <a16:creationId xmlns:a16="http://schemas.microsoft.com/office/drawing/2014/main" id="{1F16DF67-5BD6-0C08-6144-F86F839C7E52}"/>
              </a:ext>
            </a:extLst>
          </p:cNvPr>
          <p:cNvSpPr>
            <a:spLocks noChangeArrowheads="1"/>
          </p:cNvSpPr>
          <p:nvPr/>
        </p:nvSpPr>
        <p:spPr bwMode="auto">
          <a:xfrm>
            <a:off x="7543800" y="2971800"/>
            <a:ext cx="1349375" cy="457200"/>
          </a:xfrm>
          <a:prstGeom prst="rect">
            <a:avLst/>
          </a:prstGeom>
          <a:solidFill>
            <a:srgbClr val="FF0000"/>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a:solidFill>
                  <a:schemeClr val="bg1"/>
                </a:solidFill>
                <a:latin typeface="Arial" panose="020B0604020202020204" pitchFamily="34" charset="0"/>
              </a:rPr>
              <a:t>clipping</a:t>
            </a:r>
          </a:p>
        </p:txBody>
      </p:sp>
      <p:sp>
        <p:nvSpPr>
          <p:cNvPr id="346151" name="Text Box 39">
            <a:extLst>
              <a:ext uri="{FF2B5EF4-FFF2-40B4-BE49-F238E27FC236}">
                <a16:creationId xmlns:a16="http://schemas.microsoft.com/office/drawing/2014/main" id="{6C921BAB-9A22-11C4-EF9E-4DC9F46F6A0E}"/>
              </a:ext>
            </a:extLst>
          </p:cNvPr>
          <p:cNvSpPr txBox="1">
            <a:spLocks noChangeArrowheads="1"/>
          </p:cNvSpPr>
          <p:nvPr/>
        </p:nvSpPr>
        <p:spPr bwMode="auto">
          <a:xfrm>
            <a:off x="5797550" y="3605213"/>
            <a:ext cx="1595438" cy="701675"/>
          </a:xfrm>
          <a:prstGeom prst="rect">
            <a:avLst/>
          </a:prstGeom>
          <a:solidFill>
            <a:srgbClr val="FF33CC"/>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a:solidFill>
                  <a:schemeClr val="bg1"/>
                </a:solidFill>
                <a:effectLst>
                  <a:outerShdw blurRad="38100" dist="38100" dir="2700000" algn="tl">
                    <a:srgbClr val="000000"/>
                  </a:outerShdw>
                </a:effectLst>
                <a:latin typeface="Arial" pitchFamily="34" charset="0"/>
                <a:ea typeface="ＭＳ Ｐゴシック" charset="-128"/>
              </a:rPr>
              <a:t>perspective</a:t>
            </a:r>
          </a:p>
          <a:p>
            <a:pPr algn="ctr">
              <a:defRPr/>
            </a:pPr>
            <a:r>
              <a:rPr lang="en-US" sz="2000" b="1">
                <a:solidFill>
                  <a:schemeClr val="bg1"/>
                </a:solidFill>
                <a:effectLst>
                  <a:outerShdw blurRad="38100" dist="38100" dir="2700000" algn="tl">
                    <a:srgbClr val="000000"/>
                  </a:outerShdw>
                </a:effectLst>
                <a:latin typeface="Arial" pitchFamily="34" charset="0"/>
                <a:ea typeface="ＭＳ Ｐゴシック" charset="-128"/>
              </a:rPr>
              <a:t>division</a:t>
            </a:r>
          </a:p>
        </p:txBody>
      </p:sp>
      <p:sp>
        <p:nvSpPr>
          <p:cNvPr id="346152" name="Text Box 40">
            <a:extLst>
              <a:ext uri="{FF2B5EF4-FFF2-40B4-BE49-F238E27FC236}">
                <a16:creationId xmlns:a16="http://schemas.microsoft.com/office/drawing/2014/main" id="{AFEBA569-47F4-58A1-E493-B5E9FCDC86CE}"/>
              </a:ext>
            </a:extLst>
          </p:cNvPr>
          <p:cNvSpPr txBox="1">
            <a:spLocks noChangeArrowheads="1"/>
          </p:cNvSpPr>
          <p:nvPr/>
        </p:nvSpPr>
        <p:spPr bwMode="auto">
          <a:xfrm>
            <a:off x="769938" y="1238250"/>
            <a:ext cx="2128837" cy="396875"/>
          </a:xfrm>
          <a:prstGeom prst="rect">
            <a:avLst/>
          </a:prstGeom>
          <a:solidFill>
            <a:schemeClr val="accent1"/>
          </a:solidFill>
          <a:ln>
            <a:noFill/>
          </a:ln>
          <a:effectLst/>
          <a:extLs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a:solidFill>
                  <a:schemeClr val="tx2"/>
                </a:solidFill>
                <a:effectLst>
                  <a:outerShdw blurRad="38100" dist="38100" dir="2700000" algn="tl">
                    <a:srgbClr val="FFFFFF"/>
                  </a:outerShdw>
                </a:effectLst>
                <a:latin typeface="Arial" pitchFamily="34" charset="0"/>
                <a:ea typeface="ＭＳ Ｐゴシック" charset="-128"/>
              </a:rPr>
              <a:t>glVertex3f(x,y,z)</a:t>
            </a:r>
          </a:p>
        </p:txBody>
      </p:sp>
      <p:sp>
        <p:nvSpPr>
          <p:cNvPr id="346153" name="Text Box 41">
            <a:extLst>
              <a:ext uri="{FF2B5EF4-FFF2-40B4-BE49-F238E27FC236}">
                <a16:creationId xmlns:a16="http://schemas.microsoft.com/office/drawing/2014/main" id="{D99D4833-8B79-CF03-1BAF-7E8A40DBCFBD}"/>
              </a:ext>
            </a:extLst>
          </p:cNvPr>
          <p:cNvSpPr txBox="1">
            <a:spLocks noChangeArrowheads="1"/>
          </p:cNvSpPr>
          <p:nvPr/>
        </p:nvSpPr>
        <p:spPr bwMode="auto">
          <a:xfrm>
            <a:off x="465138" y="3071813"/>
            <a:ext cx="2339975" cy="10064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000" b="1">
                <a:solidFill>
                  <a:srgbClr val="FF0000"/>
                </a:solidFill>
                <a:effectLst>
                  <a:outerShdw blurRad="38100" dist="38100" dir="2700000" algn="tl">
                    <a:srgbClr val="C0C0C0"/>
                  </a:outerShdw>
                </a:effectLst>
                <a:latin typeface="Arial" pitchFamily="34" charset="0"/>
                <a:ea typeface="ＭＳ Ｐゴシック" charset="-128"/>
              </a:rPr>
              <a:t>gl</a:t>
            </a:r>
            <a:r>
              <a:rPr lang="en-US" sz="2000" b="1">
                <a:solidFill>
                  <a:schemeClr val="tx2"/>
                </a:solidFill>
                <a:effectLst>
                  <a:outerShdw blurRad="38100" dist="38100" dir="2700000" algn="tl">
                    <a:srgbClr val="C0C0C0"/>
                  </a:outerShdw>
                </a:effectLst>
                <a:latin typeface="Arial" pitchFamily="34" charset="0"/>
                <a:ea typeface="ＭＳ Ｐゴシック" charset="-128"/>
              </a:rPr>
              <a:t>Translatef(x,y,z)</a:t>
            </a:r>
          </a:p>
          <a:p>
            <a:pPr>
              <a:defRPr/>
            </a:pPr>
            <a:r>
              <a:rPr lang="en-US" sz="2000" b="1">
                <a:solidFill>
                  <a:srgbClr val="FF0000"/>
                </a:solidFill>
                <a:effectLst>
                  <a:outerShdw blurRad="38100" dist="38100" dir="2700000" algn="tl">
                    <a:srgbClr val="C0C0C0"/>
                  </a:outerShdw>
                </a:effectLst>
                <a:latin typeface="Arial" pitchFamily="34" charset="0"/>
                <a:ea typeface="ＭＳ Ｐゴシック" charset="-128"/>
              </a:rPr>
              <a:t>gl</a:t>
            </a:r>
            <a:r>
              <a:rPr lang="en-US" sz="2000" b="1">
                <a:solidFill>
                  <a:schemeClr val="tx2"/>
                </a:solidFill>
                <a:effectLst>
                  <a:outerShdw blurRad="38100" dist="38100" dir="2700000" algn="tl">
                    <a:srgbClr val="C0C0C0"/>
                  </a:outerShdw>
                </a:effectLst>
                <a:latin typeface="Arial" pitchFamily="34" charset="0"/>
                <a:ea typeface="ＭＳ Ｐゴシック" charset="-128"/>
              </a:rPr>
              <a:t>Rotatef(th,x,y,z)</a:t>
            </a:r>
          </a:p>
          <a:p>
            <a:pPr>
              <a:defRPr/>
            </a:pPr>
            <a:r>
              <a:rPr lang="en-US" sz="2000" b="1">
                <a:solidFill>
                  <a:schemeClr val="tx2"/>
                </a:solidFill>
                <a:effectLst>
                  <a:outerShdw blurRad="38100" dist="38100" dir="2700000" algn="tl">
                    <a:srgbClr val="C0C0C0"/>
                  </a:outerShdw>
                </a:effectLst>
                <a:latin typeface="Arial" pitchFamily="34" charset="0"/>
                <a:ea typeface="ＭＳ Ｐゴシック" charset="-128"/>
              </a:rPr>
              <a:t>....</a:t>
            </a:r>
          </a:p>
        </p:txBody>
      </p:sp>
      <p:sp>
        <p:nvSpPr>
          <p:cNvPr id="346154" name="Text Box 42">
            <a:extLst>
              <a:ext uri="{FF2B5EF4-FFF2-40B4-BE49-F238E27FC236}">
                <a16:creationId xmlns:a16="http://schemas.microsoft.com/office/drawing/2014/main" id="{B4E657C1-4923-291C-F177-6FE122EE171D}"/>
              </a:ext>
            </a:extLst>
          </p:cNvPr>
          <p:cNvSpPr txBox="1">
            <a:spLocks noChangeArrowheads="1"/>
          </p:cNvSpPr>
          <p:nvPr/>
        </p:nvSpPr>
        <p:spPr bwMode="auto">
          <a:xfrm>
            <a:off x="3119438" y="3071813"/>
            <a:ext cx="1819275"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a:solidFill>
                  <a:srgbClr val="FF0000"/>
                </a:solidFill>
                <a:effectLst>
                  <a:outerShdw blurRad="38100" dist="38100" dir="2700000" algn="tl">
                    <a:srgbClr val="C0C0C0"/>
                  </a:outerShdw>
                </a:effectLst>
                <a:latin typeface="Arial" pitchFamily="34" charset="0"/>
                <a:ea typeface="ＭＳ Ｐゴシック" charset="-128"/>
              </a:rPr>
              <a:t>glu</a:t>
            </a:r>
            <a:r>
              <a:rPr lang="en-US" sz="2000" b="1">
                <a:solidFill>
                  <a:schemeClr val="tx2"/>
                </a:solidFill>
                <a:effectLst>
                  <a:outerShdw blurRad="38100" dist="38100" dir="2700000" algn="tl">
                    <a:srgbClr val="C0C0C0"/>
                  </a:outerShdw>
                </a:effectLst>
                <a:latin typeface="Arial" pitchFamily="34" charset="0"/>
                <a:ea typeface="ＭＳ Ｐゴシック" charset="-128"/>
              </a:rPr>
              <a:t>LookAt(...)</a:t>
            </a:r>
          </a:p>
        </p:txBody>
      </p:sp>
      <p:sp>
        <p:nvSpPr>
          <p:cNvPr id="346155" name="Text Box 43">
            <a:extLst>
              <a:ext uri="{FF2B5EF4-FFF2-40B4-BE49-F238E27FC236}">
                <a16:creationId xmlns:a16="http://schemas.microsoft.com/office/drawing/2014/main" id="{D1E42954-52D0-8681-1833-34C06E99FEB3}"/>
              </a:ext>
            </a:extLst>
          </p:cNvPr>
          <p:cNvSpPr txBox="1">
            <a:spLocks noChangeArrowheads="1"/>
          </p:cNvSpPr>
          <p:nvPr/>
        </p:nvSpPr>
        <p:spPr bwMode="auto">
          <a:xfrm>
            <a:off x="7426325" y="2106613"/>
            <a:ext cx="1803400" cy="396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a:solidFill>
                  <a:srgbClr val="FF0000"/>
                </a:solidFill>
                <a:effectLst>
                  <a:outerShdw blurRad="38100" dist="38100" dir="2700000" algn="tl">
                    <a:srgbClr val="C0C0C0"/>
                  </a:outerShdw>
                </a:effectLst>
                <a:latin typeface="Arial" pitchFamily="34" charset="0"/>
                <a:ea typeface="ＭＳ Ｐゴシック" charset="-128"/>
              </a:rPr>
              <a:t>gl</a:t>
            </a:r>
            <a:r>
              <a:rPr lang="en-US" sz="2000" b="1">
                <a:solidFill>
                  <a:schemeClr val="tx2"/>
                </a:solidFill>
                <a:effectLst>
                  <a:outerShdw blurRad="38100" dist="38100" dir="2700000" algn="tl">
                    <a:srgbClr val="C0C0C0"/>
                  </a:outerShdw>
                </a:effectLst>
                <a:latin typeface="Arial" pitchFamily="34" charset="0"/>
                <a:ea typeface="ＭＳ Ｐゴシック" charset="-128"/>
              </a:rPr>
              <a:t>Frustum(...)</a:t>
            </a:r>
          </a:p>
        </p:txBody>
      </p:sp>
      <p:sp>
        <p:nvSpPr>
          <p:cNvPr id="346156" name="Text Box 44">
            <a:extLst>
              <a:ext uri="{FF2B5EF4-FFF2-40B4-BE49-F238E27FC236}">
                <a16:creationId xmlns:a16="http://schemas.microsoft.com/office/drawing/2014/main" id="{79463ABA-8708-9B00-9856-1A065988229F}"/>
              </a:ext>
            </a:extLst>
          </p:cNvPr>
          <p:cNvSpPr txBox="1">
            <a:spLocks noChangeArrowheads="1"/>
          </p:cNvSpPr>
          <p:nvPr/>
        </p:nvSpPr>
        <p:spPr bwMode="auto">
          <a:xfrm>
            <a:off x="4953000" y="5486400"/>
            <a:ext cx="3100388" cy="7016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b="1" dirty="0" err="1">
                <a:solidFill>
                  <a:srgbClr val="FF0000"/>
                </a:solidFill>
                <a:effectLst>
                  <a:outerShdw blurRad="38100" dist="38100" dir="2700000" algn="tl">
                    <a:srgbClr val="C0C0C0"/>
                  </a:outerShdw>
                </a:effectLst>
                <a:latin typeface="Arial" pitchFamily="34" charset="0"/>
                <a:ea typeface="ＭＳ Ｐゴシック" charset="-128"/>
              </a:rPr>
              <a:t>glut</a:t>
            </a:r>
            <a:r>
              <a:rPr lang="en-US" sz="2000" b="1" dirty="0" err="1">
                <a:solidFill>
                  <a:schemeClr val="tx2"/>
                </a:solidFill>
                <a:effectLst>
                  <a:outerShdw blurRad="38100" dist="38100" dir="2700000" algn="tl">
                    <a:srgbClr val="C0C0C0"/>
                  </a:outerShdw>
                </a:effectLst>
                <a:latin typeface="Arial" pitchFamily="34" charset="0"/>
                <a:ea typeface="ＭＳ Ｐゴシック" charset="-128"/>
              </a:rPr>
              <a:t>InitWindowSize</a:t>
            </a:r>
            <a:r>
              <a:rPr lang="en-US" sz="2000" b="1" dirty="0">
                <a:solidFill>
                  <a:schemeClr val="tx2"/>
                </a:solidFill>
                <a:effectLst>
                  <a:outerShdw blurRad="38100" dist="38100" dir="2700000" algn="tl">
                    <a:srgbClr val="C0C0C0"/>
                  </a:outerShdw>
                </a:effectLst>
                <a:latin typeface="Arial" pitchFamily="34" charset="0"/>
                <a:ea typeface="ＭＳ Ｐゴシック" charset="-128"/>
              </a:rPr>
              <a:t>(</a:t>
            </a:r>
            <a:r>
              <a:rPr lang="en-US" sz="2000" b="1" dirty="0" err="1">
                <a:solidFill>
                  <a:schemeClr val="tx2"/>
                </a:solidFill>
                <a:effectLst>
                  <a:outerShdw blurRad="38100" dist="38100" dir="2700000" algn="tl">
                    <a:srgbClr val="C0C0C0"/>
                  </a:outerShdw>
                </a:effectLst>
                <a:latin typeface="Arial" pitchFamily="34" charset="0"/>
                <a:ea typeface="ＭＳ Ｐゴシック" charset="-128"/>
              </a:rPr>
              <a:t>w,h</a:t>
            </a:r>
            <a:r>
              <a:rPr lang="en-US" sz="2000" b="1" dirty="0">
                <a:solidFill>
                  <a:schemeClr val="tx2"/>
                </a:solidFill>
                <a:effectLst>
                  <a:outerShdw blurRad="38100" dist="38100" dir="2700000" algn="tl">
                    <a:srgbClr val="C0C0C0"/>
                  </a:outerShdw>
                </a:effectLst>
                <a:latin typeface="Arial" pitchFamily="34" charset="0"/>
                <a:ea typeface="ＭＳ Ｐゴシック" charset="-128"/>
              </a:rPr>
              <a:t>)</a:t>
            </a:r>
          </a:p>
          <a:p>
            <a:pPr algn="ctr">
              <a:defRPr/>
            </a:pPr>
            <a:r>
              <a:rPr lang="en-US" sz="2000" b="1" dirty="0" err="1">
                <a:solidFill>
                  <a:srgbClr val="FF0000"/>
                </a:solidFill>
                <a:effectLst>
                  <a:outerShdw blurRad="38100" dist="38100" dir="2700000" algn="tl">
                    <a:srgbClr val="C0C0C0"/>
                  </a:outerShdw>
                </a:effectLst>
                <a:latin typeface="Arial" pitchFamily="34" charset="0"/>
                <a:ea typeface="ＭＳ Ｐゴシック" charset="-128"/>
              </a:rPr>
              <a:t>gl</a:t>
            </a:r>
            <a:r>
              <a:rPr lang="en-US" sz="2000" b="1" dirty="0" err="1">
                <a:solidFill>
                  <a:schemeClr val="tx2"/>
                </a:solidFill>
                <a:effectLst>
                  <a:outerShdw blurRad="38100" dist="38100" dir="2700000" algn="tl">
                    <a:srgbClr val="C0C0C0"/>
                  </a:outerShdw>
                </a:effectLst>
                <a:latin typeface="Arial" pitchFamily="34" charset="0"/>
                <a:ea typeface="ＭＳ Ｐゴシック" charset="-128"/>
              </a:rPr>
              <a:t>Viewport</a:t>
            </a:r>
            <a:r>
              <a:rPr lang="en-US" sz="2000" b="1" dirty="0">
                <a:solidFill>
                  <a:schemeClr val="tx2"/>
                </a:solidFill>
                <a:effectLst>
                  <a:outerShdw blurRad="38100" dist="38100" dir="2700000" algn="tl">
                    <a:srgbClr val="C0C0C0"/>
                  </a:outerShdw>
                </a:effectLst>
                <a:latin typeface="Arial" pitchFamily="34" charset="0"/>
                <a:ea typeface="ＭＳ Ｐゴシック" charset="-128"/>
              </a:rPr>
              <a:t>(</a:t>
            </a:r>
            <a:r>
              <a:rPr lang="en-US" sz="2000" b="1" dirty="0" err="1">
                <a:solidFill>
                  <a:schemeClr val="tx2"/>
                </a:solidFill>
                <a:effectLst>
                  <a:outerShdw blurRad="38100" dist="38100" dir="2700000" algn="tl">
                    <a:srgbClr val="C0C0C0"/>
                  </a:outerShdw>
                </a:effectLst>
                <a:latin typeface="Arial" pitchFamily="34" charset="0"/>
                <a:ea typeface="ＭＳ Ｐゴシック" charset="-128"/>
              </a:rPr>
              <a:t>x,y,a,b</a:t>
            </a:r>
            <a:r>
              <a:rPr lang="en-US" sz="2000" b="1" dirty="0">
                <a:solidFill>
                  <a:schemeClr val="tx2"/>
                </a:solidFill>
                <a:effectLst>
                  <a:outerShdw blurRad="38100" dist="38100" dir="2700000" algn="tl">
                    <a:srgbClr val="C0C0C0"/>
                  </a:outerShdw>
                </a:effectLst>
                <a:latin typeface="Arial" pitchFamily="34" charset="0"/>
                <a:ea typeface="ＭＳ Ｐゴシック" charset="-128"/>
              </a:rPr>
              <a:t>)</a:t>
            </a:r>
          </a:p>
        </p:txBody>
      </p:sp>
      <p:sp>
        <p:nvSpPr>
          <p:cNvPr id="5156" name="Line 45">
            <a:extLst>
              <a:ext uri="{FF2B5EF4-FFF2-40B4-BE49-F238E27FC236}">
                <a16:creationId xmlns:a16="http://schemas.microsoft.com/office/drawing/2014/main" id="{D617AC6A-69CF-F925-A485-6EE988043ED9}"/>
              </a:ext>
            </a:extLst>
          </p:cNvPr>
          <p:cNvSpPr>
            <a:spLocks noChangeShapeType="1"/>
          </p:cNvSpPr>
          <p:nvPr/>
        </p:nvSpPr>
        <p:spPr bwMode="auto">
          <a:xfrm flipV="1">
            <a:off x="0" y="1420813"/>
            <a:ext cx="722313" cy="311150"/>
          </a:xfrm>
          <a:prstGeom prst="line">
            <a:avLst/>
          </a:prstGeom>
          <a:noFill/>
          <a:ln w="28575">
            <a:solidFill>
              <a:schemeClr val="tx2"/>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158" name="Line 46">
            <a:extLst>
              <a:ext uri="{FF2B5EF4-FFF2-40B4-BE49-F238E27FC236}">
                <a16:creationId xmlns:a16="http://schemas.microsoft.com/office/drawing/2014/main" id="{E955A074-6426-4B50-5823-54DD99B82D90}"/>
              </a:ext>
            </a:extLst>
          </p:cNvPr>
          <p:cNvSpPr>
            <a:spLocks noChangeShapeType="1"/>
          </p:cNvSpPr>
          <p:nvPr/>
        </p:nvSpPr>
        <p:spPr bwMode="auto">
          <a:xfrm flipH="1">
            <a:off x="6477000" y="3200400"/>
            <a:ext cx="9906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61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461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461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346150"/>
                                        </p:tgtEl>
                                        <p:attrNameLst>
                                          <p:attrName>style.visibility</p:attrName>
                                        </p:attrNameLst>
                                      </p:cBhvr>
                                      <p:to>
                                        <p:strVal val="visible"/>
                                      </p:to>
                                    </p:set>
                                    <p:animEffect transition="in" filter="diamond(in)">
                                      <p:cBhvr>
                                        <p:cTn id="19" dur="2000"/>
                                        <p:tgtEl>
                                          <p:spTgt spid="34615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346158"/>
                                        </p:tgtEl>
                                        <p:attrNameLst>
                                          <p:attrName>style.visibility</p:attrName>
                                        </p:attrNameLst>
                                      </p:cBhvr>
                                      <p:to>
                                        <p:strVal val="visible"/>
                                      </p:to>
                                    </p:set>
                                    <p:animEffect transition="in" filter="checkerboard(across)">
                                      <p:cBhvr>
                                        <p:cTn id="24" dur="500"/>
                                        <p:tgtEl>
                                          <p:spTgt spid="34615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346115">
                                            <p:txEl>
                                              <p:pRg st="3" end="3"/>
                                            </p:txEl>
                                          </p:spTgt>
                                        </p:tgtEl>
                                        <p:attrNameLst>
                                          <p:attrName>style.visibility</p:attrName>
                                        </p:attrNameLst>
                                      </p:cBhvr>
                                      <p:to>
                                        <p:strVal val="visible"/>
                                      </p:to>
                                    </p:set>
                                    <p:animEffect transition="in" filter="checkerboard(across)">
                                      <p:cBhvr>
                                        <p:cTn id="29" dur="500"/>
                                        <p:tgtEl>
                                          <p:spTgt spid="346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50" grpId="0" animBg="1"/>
      <p:bldP spid="346153" grpId="0" autoUpdateAnimBg="0"/>
      <p:bldP spid="346154" grpId="0" autoUpdateAnimBg="0"/>
      <p:bldP spid="346155"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3">
            <a:extLst>
              <a:ext uri="{FF2B5EF4-FFF2-40B4-BE49-F238E27FC236}">
                <a16:creationId xmlns:a16="http://schemas.microsoft.com/office/drawing/2014/main" id="{6F272000-67F4-9B78-4FD4-EDE5BDC668E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7FCD5A3-2FCA-4189-97F5-56C25C37B707}" type="slidenum">
              <a:rPr lang="es-ES" altLang="en-US" sz="1000">
                <a:latin typeface="Arial" panose="020B0604020202020204" pitchFamily="34" charset="0"/>
              </a:rPr>
              <a:pPr lvl="1" algn="r"/>
              <a:t>90</a:t>
            </a:fld>
            <a:endParaRPr lang="es-ES" altLang="en-US" sz="1000">
              <a:latin typeface="Arial" panose="020B0604020202020204" pitchFamily="34" charset="0"/>
            </a:endParaRPr>
          </a:p>
        </p:txBody>
      </p:sp>
      <p:sp>
        <p:nvSpPr>
          <p:cNvPr id="319492" name="Rectangle 2">
            <a:extLst>
              <a:ext uri="{FF2B5EF4-FFF2-40B4-BE49-F238E27FC236}">
                <a16:creationId xmlns:a16="http://schemas.microsoft.com/office/drawing/2014/main" id="{0A175E1F-B44D-CD69-118C-B234A3D42571}"/>
              </a:ext>
            </a:extLst>
          </p:cNvPr>
          <p:cNvSpPr>
            <a:spLocks noGrp="1" noChangeArrowheads="1"/>
          </p:cNvSpPr>
          <p:nvPr>
            <p:ph type="title" idx="4294967295"/>
          </p:nvPr>
        </p:nvSpPr>
        <p:spPr>
          <a:xfrm>
            <a:off x="-190500" y="619770"/>
            <a:ext cx="8458200" cy="1066800"/>
          </a:xfrm>
        </p:spPr>
        <p:txBody>
          <a:bodyPr/>
          <a:lstStyle/>
          <a:p>
            <a:r>
              <a:rPr lang="en-US" altLang="en-US" dirty="0">
                <a:ea typeface="ＭＳ Ｐゴシック" panose="020B0600070205080204" pitchFamily="34" charset="-128"/>
              </a:rPr>
              <a:t>Scan Conversion of </a:t>
            </a:r>
            <a:r>
              <a:rPr lang="en-US" altLang="en-US" dirty="0">
                <a:solidFill>
                  <a:srgbClr val="FFC000"/>
                </a:solidFill>
                <a:ea typeface="ＭＳ Ｐゴシック" panose="020B0600070205080204" pitchFamily="34" charset="-128"/>
              </a:rPr>
              <a:t>Line Segments</a:t>
            </a:r>
          </a:p>
        </p:txBody>
      </p:sp>
      <p:sp>
        <p:nvSpPr>
          <p:cNvPr id="83972" name="Rectangle 3">
            <a:extLst>
              <a:ext uri="{FF2B5EF4-FFF2-40B4-BE49-F238E27FC236}">
                <a16:creationId xmlns:a16="http://schemas.microsoft.com/office/drawing/2014/main" id="{CB4D56F4-364B-C8DC-5306-44317316CF48}"/>
              </a:ext>
            </a:extLst>
          </p:cNvPr>
          <p:cNvSpPr>
            <a:spLocks noGrp="1" noChangeArrowheads="1"/>
          </p:cNvSpPr>
          <p:nvPr>
            <p:ph type="body" idx="4294967295"/>
          </p:nvPr>
        </p:nvSpPr>
        <p:spPr>
          <a:xfrm>
            <a:off x="0" y="1524000"/>
            <a:ext cx="9448800" cy="4724400"/>
          </a:xfrm>
        </p:spPr>
        <p:txBody>
          <a:bodyPr/>
          <a:lstStyle/>
          <a:p>
            <a:r>
              <a:rPr lang="en-US" altLang="en-US">
                <a:ea typeface="ＭＳ Ｐゴシック" panose="020B0600070205080204" pitchFamily="34" charset="-128"/>
              </a:rPr>
              <a:t>Start with </a:t>
            </a:r>
            <a:r>
              <a:rPr lang="en-US" altLang="en-US" b="1">
                <a:solidFill>
                  <a:srgbClr val="FFC000"/>
                </a:solidFill>
                <a:ea typeface="ＭＳ Ｐゴシック" panose="020B0600070205080204" pitchFamily="34" charset="-128"/>
              </a:rPr>
              <a:t>line segment </a:t>
            </a:r>
            <a:r>
              <a:rPr lang="en-US" altLang="en-US" b="1">
                <a:solidFill>
                  <a:srgbClr val="FF0000"/>
                </a:solidFill>
                <a:ea typeface="ＭＳ Ｐゴシック" panose="020B0600070205080204" pitchFamily="34" charset="-128"/>
              </a:rPr>
              <a:t>in window coordinates</a:t>
            </a:r>
            <a:r>
              <a:rPr lang="en-US" altLang="en-US">
                <a:ea typeface="ＭＳ Ｐゴシック" panose="020B0600070205080204" pitchFamily="34" charset="-128"/>
              </a:rPr>
              <a:t> with integer values for </a:t>
            </a:r>
            <a:r>
              <a:rPr lang="en-US" altLang="en-US" b="1">
                <a:solidFill>
                  <a:srgbClr val="FFC000"/>
                </a:solidFill>
                <a:ea typeface="ＭＳ Ｐゴシック" panose="020B0600070205080204" pitchFamily="34" charset="-128"/>
              </a:rPr>
              <a:t>endpoints</a:t>
            </a:r>
            <a:r>
              <a:rPr lang="en-US" altLang="en-US">
                <a:ea typeface="ＭＳ Ｐゴシック" panose="020B0600070205080204" pitchFamily="34" charset="-128"/>
              </a:rPr>
              <a:t> </a:t>
            </a:r>
            <a:r>
              <a:rPr lang="en-US" altLang="en-US" u="sng">
                <a:ea typeface="ＭＳ Ｐゴシック" panose="020B0600070205080204" pitchFamily="34" charset="-128"/>
              </a:rPr>
              <a:t>(x</a:t>
            </a:r>
            <a:r>
              <a:rPr lang="en-US" altLang="en-US" baseline="-25000">
                <a:ea typeface="ＭＳ Ｐゴシック" panose="020B0600070205080204" pitchFamily="34" charset="-128"/>
              </a:rPr>
              <a:t>1</a:t>
            </a:r>
            <a:r>
              <a:rPr lang="en-US" altLang="en-US" u="sng">
                <a:ea typeface="ＭＳ Ｐゴシック" panose="020B0600070205080204" pitchFamily="34" charset="-128"/>
              </a:rPr>
              <a:t>,y</a:t>
            </a:r>
            <a:r>
              <a:rPr lang="en-US" altLang="en-US" baseline="-25000">
                <a:ea typeface="ＭＳ Ｐゴシック" panose="020B0600070205080204" pitchFamily="34" charset="-128"/>
              </a:rPr>
              <a:t>1</a:t>
            </a:r>
            <a:r>
              <a:rPr lang="en-US" altLang="en-US" u="sng">
                <a:ea typeface="ＭＳ Ｐゴシック" panose="020B0600070205080204" pitchFamily="34" charset="-128"/>
              </a:rPr>
              <a:t>)</a:t>
            </a:r>
            <a:r>
              <a:rPr lang="en-US" altLang="en-US">
                <a:ea typeface="ＭＳ Ｐゴシック" panose="020B0600070205080204" pitchFamily="34" charset="-128"/>
              </a:rPr>
              <a:t> &amp; </a:t>
            </a:r>
            <a:r>
              <a:rPr lang="en-US" altLang="en-US" u="sng">
                <a:ea typeface="ＭＳ Ｐゴシック" panose="020B0600070205080204" pitchFamily="34" charset="-128"/>
              </a:rPr>
              <a:t>(x</a:t>
            </a:r>
            <a:r>
              <a:rPr lang="en-US" altLang="en-US" baseline="-25000">
                <a:ea typeface="ＭＳ Ｐゴシック" panose="020B0600070205080204" pitchFamily="34" charset="-128"/>
              </a:rPr>
              <a:t>2</a:t>
            </a:r>
            <a:r>
              <a:rPr lang="en-US" altLang="en-US" u="sng">
                <a:ea typeface="ＭＳ Ｐゴシック" panose="020B0600070205080204" pitchFamily="34" charset="-128"/>
              </a:rPr>
              <a:t>,y</a:t>
            </a:r>
            <a:r>
              <a:rPr lang="en-US" altLang="en-US" baseline="-25000">
                <a:ea typeface="ＭＳ Ｐゴシック" panose="020B0600070205080204" pitchFamily="34" charset="-128"/>
              </a:rPr>
              <a:t>2</a:t>
            </a:r>
            <a:r>
              <a:rPr lang="en-US" altLang="en-US" u="sng">
                <a:ea typeface="ＭＳ Ｐゴシック" panose="020B0600070205080204" pitchFamily="34" charset="-128"/>
              </a:rPr>
              <a:t>)</a:t>
            </a:r>
          </a:p>
          <a:p>
            <a:r>
              <a:rPr lang="en-US" altLang="en-US">
                <a:ea typeface="ＭＳ Ｐゴシック" panose="020B0600070205080204" pitchFamily="34" charset="-128"/>
              </a:rPr>
              <a:t>Assume implementation has a</a:t>
            </a:r>
            <a:r>
              <a:rPr lang="en-US" altLang="en-US">
                <a:solidFill>
                  <a:srgbClr val="FF0000"/>
                </a:solidFill>
                <a:ea typeface="ＭＳ Ｐゴシック" panose="020B0600070205080204" pitchFamily="34" charset="-128"/>
              </a:rPr>
              <a:t> </a:t>
            </a:r>
            <a:r>
              <a:rPr lang="en-US" altLang="en-US" b="1">
                <a:solidFill>
                  <a:srgbClr val="FF0000"/>
                </a:solidFill>
                <a:latin typeface="Courier New" panose="02070309020205020404" pitchFamily="49" charset="0"/>
                <a:ea typeface="ＭＳ Ｐゴシック" panose="020B0600070205080204" pitchFamily="34" charset="-128"/>
              </a:rPr>
              <a:t>write_pixel</a:t>
            </a:r>
            <a:r>
              <a:rPr lang="en-US" altLang="en-US">
                <a:solidFill>
                  <a:srgbClr val="FF0000"/>
                </a:solidFill>
                <a:ea typeface="ＭＳ Ｐゴシック" panose="020B0600070205080204" pitchFamily="34" charset="-128"/>
              </a:rPr>
              <a:t> </a:t>
            </a:r>
            <a:r>
              <a:rPr lang="en-US" altLang="en-US">
                <a:ea typeface="ＭＳ Ｐゴシック" panose="020B0600070205080204" pitchFamily="34" charset="-128"/>
              </a:rPr>
              <a:t>function</a:t>
            </a:r>
          </a:p>
        </p:txBody>
      </p:sp>
      <p:pic>
        <p:nvPicPr>
          <p:cNvPr id="83973" name="Picture 5" descr="C:\BOOK\OpenGL\Paul Final\jpeg\AN08F40.jpg">
            <a:extLst>
              <a:ext uri="{FF2B5EF4-FFF2-40B4-BE49-F238E27FC236}">
                <a16:creationId xmlns:a16="http://schemas.microsoft.com/office/drawing/2014/main" id="{98111D3D-FBD2-A379-25F3-9786365D1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3657600"/>
            <a:ext cx="2500313"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Text Box 6">
            <a:extLst>
              <a:ext uri="{FF2B5EF4-FFF2-40B4-BE49-F238E27FC236}">
                <a16:creationId xmlns:a16="http://schemas.microsoft.com/office/drawing/2014/main" id="{6F90FAB2-848E-8160-6222-E8806186A64C}"/>
              </a:ext>
            </a:extLst>
          </p:cNvPr>
          <p:cNvSpPr txBox="1">
            <a:spLocks noChangeArrowheads="1"/>
          </p:cNvSpPr>
          <p:nvPr/>
        </p:nvSpPr>
        <p:spPr bwMode="auto">
          <a:xfrm>
            <a:off x="3429000" y="4267200"/>
            <a:ext cx="1525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y = mx + h</a:t>
            </a:r>
          </a:p>
        </p:txBody>
      </p:sp>
      <p:sp>
        <p:nvSpPr>
          <p:cNvPr id="83975" name="Line 7">
            <a:extLst>
              <a:ext uri="{FF2B5EF4-FFF2-40B4-BE49-F238E27FC236}">
                <a16:creationId xmlns:a16="http://schemas.microsoft.com/office/drawing/2014/main" id="{B1739DF8-3950-3FF3-382A-89EE92409B89}"/>
              </a:ext>
            </a:extLst>
          </p:cNvPr>
          <p:cNvSpPr>
            <a:spLocks noChangeShapeType="1"/>
          </p:cNvSpPr>
          <p:nvPr/>
        </p:nvSpPr>
        <p:spPr bwMode="auto">
          <a:xfrm>
            <a:off x="4953000" y="4495800"/>
            <a:ext cx="1676400" cy="1524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graphicFrame>
        <p:nvGraphicFramePr>
          <p:cNvPr id="83976" name="Object 9">
            <a:extLst>
              <a:ext uri="{FF2B5EF4-FFF2-40B4-BE49-F238E27FC236}">
                <a16:creationId xmlns:a16="http://schemas.microsoft.com/office/drawing/2014/main" id="{15947384-CA48-FE8F-294E-A7D621A596C5}"/>
              </a:ext>
            </a:extLst>
          </p:cNvPr>
          <p:cNvGraphicFramePr>
            <a:graphicFrameLocks noChangeAspect="1"/>
          </p:cNvGraphicFramePr>
          <p:nvPr/>
        </p:nvGraphicFramePr>
        <p:xfrm>
          <a:off x="1447800" y="4724400"/>
          <a:ext cx="1524000" cy="1181100"/>
        </p:xfrm>
        <a:graphic>
          <a:graphicData uri="http://schemas.openxmlformats.org/presentationml/2006/ole">
            <mc:AlternateContent xmlns:mc="http://schemas.openxmlformats.org/markup-compatibility/2006">
              <mc:Choice xmlns:v="urn:schemas-microsoft-com:vml" Requires="v">
                <p:oleObj name="Equation" r:id="rId4" imgW="507780" imgH="393529" progId="Equation.3">
                  <p:embed/>
                </p:oleObj>
              </mc:Choice>
              <mc:Fallback>
                <p:oleObj name="Equation" r:id="rId4" imgW="507780" imgH="393529" progId="Equation.3">
                  <p:embed/>
                  <p:pic>
                    <p:nvPicPr>
                      <p:cNvPr id="83976" name="Object 9">
                        <a:extLst>
                          <a:ext uri="{FF2B5EF4-FFF2-40B4-BE49-F238E27FC236}">
                            <a16:creationId xmlns:a16="http://schemas.microsoft.com/office/drawing/2014/main" id="{15947384-CA48-FE8F-294E-A7D621A59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4724400"/>
                        <a:ext cx="1524000"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9498" name="Line 10">
            <a:extLst>
              <a:ext uri="{FF2B5EF4-FFF2-40B4-BE49-F238E27FC236}">
                <a16:creationId xmlns:a16="http://schemas.microsoft.com/office/drawing/2014/main" id="{9091CE2A-1F5C-1649-EEDD-139F4A0B7D82}"/>
              </a:ext>
            </a:extLst>
          </p:cNvPr>
          <p:cNvSpPr>
            <a:spLocks noChangeShapeType="1"/>
          </p:cNvSpPr>
          <p:nvPr/>
        </p:nvSpPr>
        <p:spPr bwMode="auto">
          <a:xfrm flipH="1">
            <a:off x="5943600" y="2514600"/>
            <a:ext cx="457200" cy="3276600"/>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319499" name="Line 11">
            <a:extLst>
              <a:ext uri="{FF2B5EF4-FFF2-40B4-BE49-F238E27FC236}">
                <a16:creationId xmlns:a16="http://schemas.microsoft.com/office/drawing/2014/main" id="{C2457E0D-8A61-6503-B7B5-FBC56B335440}"/>
              </a:ext>
            </a:extLst>
          </p:cNvPr>
          <p:cNvSpPr>
            <a:spLocks noChangeShapeType="1"/>
          </p:cNvSpPr>
          <p:nvPr/>
        </p:nvSpPr>
        <p:spPr bwMode="auto">
          <a:xfrm flipH="1">
            <a:off x="7391400" y="2514600"/>
            <a:ext cx="609600" cy="1524000"/>
          </a:xfrm>
          <a:prstGeom prst="line">
            <a:avLst/>
          </a:prstGeom>
          <a:noFill/>
          <a:ln w="5715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83979" name="Text Box 12">
            <a:extLst>
              <a:ext uri="{FF2B5EF4-FFF2-40B4-BE49-F238E27FC236}">
                <a16:creationId xmlns:a16="http://schemas.microsoft.com/office/drawing/2014/main" id="{93319DA7-CA08-5A93-40B6-CBF7B3930312}"/>
              </a:ext>
            </a:extLst>
          </p:cNvPr>
          <p:cNvSpPr txBox="1">
            <a:spLocks noChangeArrowheads="1"/>
          </p:cNvSpPr>
          <p:nvPr/>
        </p:nvSpPr>
        <p:spPr bwMode="auto">
          <a:xfrm>
            <a:off x="5753100" y="5562600"/>
            <a:ext cx="36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cs typeface="Times New Roman" panose="02020603050405020304" pitchFamily="18" charset="0"/>
              </a:rPr>
              <a:t>●</a:t>
            </a:r>
          </a:p>
        </p:txBody>
      </p:sp>
      <p:sp>
        <p:nvSpPr>
          <p:cNvPr id="83980" name="Text Box 13">
            <a:extLst>
              <a:ext uri="{FF2B5EF4-FFF2-40B4-BE49-F238E27FC236}">
                <a16:creationId xmlns:a16="http://schemas.microsoft.com/office/drawing/2014/main" id="{8A85866E-7783-31BB-59A0-25C4A9636C97}"/>
              </a:ext>
            </a:extLst>
          </p:cNvPr>
          <p:cNvSpPr txBox="1">
            <a:spLocks noChangeArrowheads="1"/>
          </p:cNvSpPr>
          <p:nvPr/>
        </p:nvSpPr>
        <p:spPr bwMode="auto">
          <a:xfrm>
            <a:off x="7162800" y="3790950"/>
            <a:ext cx="366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cs typeface="Times New Roman" panose="02020603050405020304" pitchFamily="18" charset="0"/>
              </a:rPr>
              <a:t>●</a:t>
            </a:r>
          </a:p>
        </p:txBody>
      </p:sp>
      <p:sp>
        <p:nvSpPr>
          <p:cNvPr id="2" name="Callout: Quad Arrow 1">
            <a:extLst>
              <a:ext uri="{FF2B5EF4-FFF2-40B4-BE49-F238E27FC236}">
                <a16:creationId xmlns:a16="http://schemas.microsoft.com/office/drawing/2014/main" id="{8578A42B-341B-0C79-04DF-37FE6D493AF0}"/>
              </a:ext>
            </a:extLst>
          </p:cNvPr>
          <p:cNvSpPr/>
          <p:nvPr/>
        </p:nvSpPr>
        <p:spPr bwMode="auto">
          <a:xfrm>
            <a:off x="5886450" y="120005"/>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5" name="Picture 4">
            <a:extLst>
              <a:ext uri="{FF2B5EF4-FFF2-40B4-BE49-F238E27FC236}">
                <a16:creationId xmlns:a16="http://schemas.microsoft.com/office/drawing/2014/main" id="{0500258C-A1D0-56C2-DDF4-5B08E1318517}"/>
              </a:ext>
            </a:extLst>
          </p:cNvPr>
          <p:cNvPicPr>
            <a:picLocks noChangeAspect="1"/>
          </p:cNvPicPr>
          <p:nvPr/>
        </p:nvPicPr>
        <p:blipFill rotWithShape="1">
          <a:blip r:embed="rId6"/>
          <a:srcRect l="67500" t="61852" r="14167" b="4074"/>
          <a:stretch/>
        </p:blipFill>
        <p:spPr>
          <a:xfrm>
            <a:off x="8208818" y="10863"/>
            <a:ext cx="928255" cy="970448"/>
          </a:xfrm>
          <a:prstGeom prst="rect">
            <a:avLst/>
          </a:prstGeom>
        </p:spPr>
      </p:pic>
      <p:pic>
        <p:nvPicPr>
          <p:cNvPr id="6" name="Picture 5">
            <a:extLst>
              <a:ext uri="{FF2B5EF4-FFF2-40B4-BE49-F238E27FC236}">
                <a16:creationId xmlns:a16="http://schemas.microsoft.com/office/drawing/2014/main" id="{1D54AAE4-4CEB-6E4C-39C9-4FC0A5F04535}"/>
              </a:ext>
            </a:extLst>
          </p:cNvPr>
          <p:cNvPicPr>
            <a:picLocks noChangeAspect="1"/>
          </p:cNvPicPr>
          <p:nvPr/>
        </p:nvPicPr>
        <p:blipFill rotWithShape="1">
          <a:blip r:embed="rId6"/>
          <a:srcRect l="72425" t="69497" r="17176" b="22119"/>
          <a:stretch/>
        </p:blipFill>
        <p:spPr>
          <a:xfrm>
            <a:off x="8077200" y="0"/>
            <a:ext cx="526473"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19498"/>
                                        </p:tgtEl>
                                        <p:attrNameLst>
                                          <p:attrName>style.visibility</p:attrName>
                                        </p:attrNameLst>
                                      </p:cBhvr>
                                      <p:to>
                                        <p:strVal val="visible"/>
                                      </p:to>
                                    </p:set>
                                    <p:animEffect transition="in" filter="diamond(in)">
                                      <p:cBhvr>
                                        <p:cTn id="7" dur="2000"/>
                                        <p:tgtEl>
                                          <p:spTgt spid="319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19499"/>
                                        </p:tgtEl>
                                        <p:attrNameLst>
                                          <p:attrName>style.visibility</p:attrName>
                                        </p:attrNameLst>
                                      </p:cBhvr>
                                      <p:to>
                                        <p:strVal val="visible"/>
                                      </p:to>
                                    </p:set>
                                    <p:animEffect transition="in" filter="diamond(in)">
                                      <p:cBhvr>
                                        <p:cTn id="12" dur="2000"/>
                                        <p:tgtEl>
                                          <p:spTgt spid="3194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xit" presetSubtype="10" fill="hold" nodeType="clickEffect">
                                  <p:stCondLst>
                                    <p:cond delay="0"/>
                                  </p:stCondLst>
                                  <p:childTnLst>
                                    <p:animEffect transition="out" filter="blinds(horizontal)">
                                      <p:cBhvr>
                                        <p:cTn id="16" dur="500"/>
                                        <p:tgtEl>
                                          <p:spTgt spid="319498"/>
                                        </p:tgtEl>
                                      </p:cBhvr>
                                    </p:animEffect>
                                    <p:set>
                                      <p:cBhvr>
                                        <p:cTn id="17" dur="1" fill="hold">
                                          <p:stCondLst>
                                            <p:cond delay="499"/>
                                          </p:stCondLst>
                                        </p:cTn>
                                        <p:tgtEl>
                                          <p:spTgt spid="319498"/>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nodeType="clickEffect">
                                  <p:stCondLst>
                                    <p:cond delay="0"/>
                                  </p:stCondLst>
                                  <p:childTnLst>
                                    <p:animEffect transition="out" filter="blinds(horizontal)">
                                      <p:cBhvr>
                                        <p:cTn id="21" dur="500"/>
                                        <p:tgtEl>
                                          <p:spTgt spid="319499"/>
                                        </p:tgtEl>
                                      </p:cBhvr>
                                    </p:animEffect>
                                    <p:set>
                                      <p:cBhvr>
                                        <p:cTn id="22" dur="1" fill="hold">
                                          <p:stCondLst>
                                            <p:cond delay="499"/>
                                          </p:stCondLst>
                                        </p:cTn>
                                        <p:tgtEl>
                                          <p:spTgt spid="3194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3">
            <a:extLst>
              <a:ext uri="{FF2B5EF4-FFF2-40B4-BE49-F238E27FC236}">
                <a16:creationId xmlns:a16="http://schemas.microsoft.com/office/drawing/2014/main" id="{43DC86D6-F512-25E9-6566-E5DCFDAF813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1543418-6A30-4E49-82F6-7D9496EB8ECB}" type="slidenum">
              <a:rPr lang="es-ES" altLang="en-US" sz="1000">
                <a:latin typeface="Arial" panose="020B0604020202020204" pitchFamily="34" charset="0"/>
              </a:rPr>
              <a:pPr lvl="1" algn="r"/>
              <a:t>91</a:t>
            </a:fld>
            <a:endParaRPr lang="es-ES" altLang="en-US" sz="1000">
              <a:latin typeface="Arial" panose="020B0604020202020204" pitchFamily="34" charset="0"/>
            </a:endParaRPr>
          </a:p>
        </p:txBody>
      </p:sp>
      <p:sp>
        <p:nvSpPr>
          <p:cNvPr id="320516" name="Rectangle 2">
            <a:extLst>
              <a:ext uri="{FF2B5EF4-FFF2-40B4-BE49-F238E27FC236}">
                <a16:creationId xmlns:a16="http://schemas.microsoft.com/office/drawing/2014/main" id="{8FAE404B-12A1-6310-F26E-9C5836CFB43D}"/>
              </a:ext>
            </a:extLst>
          </p:cNvPr>
          <p:cNvSpPr>
            <a:spLocks noGrp="1" noChangeArrowheads="1"/>
          </p:cNvSpPr>
          <p:nvPr>
            <p:ph type="title" idx="4294967295"/>
          </p:nvPr>
        </p:nvSpPr>
        <p:spPr>
          <a:xfrm>
            <a:off x="304800" y="152400"/>
            <a:ext cx="6248400" cy="1066800"/>
          </a:xfrm>
        </p:spPr>
        <p:txBody>
          <a:bodyPr/>
          <a:lstStyle/>
          <a:p>
            <a:r>
              <a:rPr lang="en-US" altLang="en-US">
                <a:solidFill>
                  <a:srgbClr val="FF33CC"/>
                </a:solidFill>
                <a:ea typeface="ＭＳ Ｐゴシック" panose="020B0600070205080204" pitchFamily="34" charset="-128"/>
              </a:rPr>
              <a:t>DDA Algorithm</a:t>
            </a:r>
          </a:p>
        </p:txBody>
      </p:sp>
      <p:sp>
        <p:nvSpPr>
          <p:cNvPr id="320517" name="Rectangle 3">
            <a:extLst>
              <a:ext uri="{FF2B5EF4-FFF2-40B4-BE49-F238E27FC236}">
                <a16:creationId xmlns:a16="http://schemas.microsoft.com/office/drawing/2014/main" id="{E1BF92E6-3F56-D5DE-AD2A-B2304657F912}"/>
              </a:ext>
            </a:extLst>
          </p:cNvPr>
          <p:cNvSpPr>
            <a:spLocks noGrp="1" noChangeArrowheads="1"/>
          </p:cNvSpPr>
          <p:nvPr>
            <p:ph type="body" idx="4294967295"/>
          </p:nvPr>
        </p:nvSpPr>
        <p:spPr>
          <a:xfrm>
            <a:off x="-228600" y="1524000"/>
            <a:ext cx="9144000" cy="4724400"/>
          </a:xfrm>
        </p:spPr>
        <p:txBody>
          <a:bodyPr/>
          <a:lstStyle/>
          <a:p>
            <a:r>
              <a:rPr lang="en-US" altLang="en-US" sz="2700" b="1" u="sng">
                <a:solidFill>
                  <a:srgbClr val="FF33CC"/>
                </a:solidFill>
                <a:ea typeface="ＭＳ Ｐゴシック" panose="020B0600070205080204" pitchFamily="34" charset="-128"/>
              </a:rPr>
              <a:t>D</a:t>
            </a:r>
            <a:r>
              <a:rPr lang="en-US" altLang="en-US" sz="2700">
                <a:ea typeface="ＭＳ Ｐゴシック" panose="020B0600070205080204" pitchFamily="34" charset="-128"/>
              </a:rPr>
              <a:t>igital </a:t>
            </a:r>
            <a:r>
              <a:rPr lang="en-US" altLang="en-US" sz="2700" b="1" u="sng">
                <a:solidFill>
                  <a:srgbClr val="FF33CC"/>
                </a:solidFill>
                <a:ea typeface="ＭＳ Ｐゴシック" panose="020B0600070205080204" pitchFamily="34" charset="-128"/>
              </a:rPr>
              <a:t>D</a:t>
            </a:r>
            <a:r>
              <a:rPr lang="en-US" altLang="en-US" sz="2700">
                <a:ea typeface="ＭＳ Ｐゴシック" panose="020B0600070205080204" pitchFamily="34" charset="-128"/>
              </a:rPr>
              <a:t>ifferential </a:t>
            </a:r>
            <a:r>
              <a:rPr lang="en-US" altLang="en-US" sz="2700" b="1" u="sng">
                <a:solidFill>
                  <a:srgbClr val="FF33CC"/>
                </a:solidFill>
                <a:ea typeface="ＭＳ Ｐゴシック" panose="020B0600070205080204" pitchFamily="34" charset="-128"/>
              </a:rPr>
              <a:t>A</a:t>
            </a:r>
            <a:r>
              <a:rPr lang="en-US" altLang="en-US" sz="2700">
                <a:ea typeface="ＭＳ Ｐゴシック" panose="020B0600070205080204" pitchFamily="34" charset="-128"/>
              </a:rPr>
              <a:t>nalyzer</a:t>
            </a:r>
          </a:p>
          <a:p>
            <a:pPr lvl="1"/>
            <a:r>
              <a:rPr lang="en-US" altLang="en-US" b="1">
                <a:solidFill>
                  <a:srgbClr val="FF33CC"/>
                </a:solidFill>
                <a:ea typeface="ＭＳ Ｐゴシック" panose="020B0600070205080204" pitchFamily="34" charset="-128"/>
              </a:rPr>
              <a:t>DDA</a:t>
            </a:r>
            <a:r>
              <a:rPr lang="en-US" altLang="en-US" b="1">
                <a:ea typeface="ＭＳ Ｐゴシック" panose="020B0600070205080204" pitchFamily="34" charset="-128"/>
              </a:rPr>
              <a:t> was a mechanical device for numerical solution of differential equations</a:t>
            </a:r>
          </a:p>
          <a:p>
            <a:pPr lvl="1"/>
            <a:r>
              <a:rPr lang="en-US" altLang="en-US" b="1">
                <a:solidFill>
                  <a:srgbClr val="FFC000"/>
                </a:solidFill>
                <a:ea typeface="ＭＳ Ｐゴシック" panose="020B0600070205080204" pitchFamily="34" charset="-128"/>
              </a:rPr>
              <a:t>Line</a:t>
            </a:r>
            <a:r>
              <a:rPr lang="en-US" altLang="en-US">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rPr>
              <a:t>y = </a:t>
            </a:r>
            <a:r>
              <a:rPr lang="en-US" altLang="en-US" b="1">
                <a:solidFill>
                  <a:srgbClr val="FF0000"/>
                </a:solidFill>
                <a:latin typeface="Times New Roman" panose="02020603050405020304" pitchFamily="18" charset="0"/>
                <a:ea typeface="ＭＳ Ｐゴシック" panose="020B0600070205080204" pitchFamily="34" charset="-128"/>
              </a:rPr>
              <a:t>m </a:t>
            </a:r>
            <a:r>
              <a:rPr lang="en-US" altLang="en-US">
                <a:latin typeface="Times New Roman" panose="02020603050405020304" pitchFamily="18" charset="0"/>
                <a:ea typeface="ＭＳ Ｐゴシック" panose="020B0600070205080204" pitchFamily="34" charset="-128"/>
              </a:rPr>
              <a:t>x + h</a:t>
            </a:r>
            <a:r>
              <a:rPr lang="en-US" altLang="en-US">
                <a:ea typeface="ＭＳ Ｐゴシック" panose="020B0600070205080204" pitchFamily="34" charset="-128"/>
              </a:rPr>
              <a:t> satisfies differential equation</a:t>
            </a:r>
          </a:p>
          <a:p>
            <a:pPr lvl="1">
              <a:buFontTx/>
              <a:buNone/>
            </a:pPr>
            <a:r>
              <a:rPr lang="en-US" altLang="en-US" sz="2300">
                <a:ea typeface="ＭＳ Ｐゴシック" panose="020B0600070205080204" pitchFamily="34" charset="-128"/>
              </a:rPr>
              <a:t>        dy/dx = </a:t>
            </a:r>
            <a:r>
              <a:rPr lang="en-US" altLang="en-US" sz="2300" b="1">
                <a:solidFill>
                  <a:srgbClr val="FF0000"/>
                </a:solidFill>
                <a:ea typeface="ＭＳ Ｐゴシック" panose="020B0600070205080204" pitchFamily="34" charset="-128"/>
              </a:rPr>
              <a:t>m</a:t>
            </a:r>
            <a:r>
              <a:rPr lang="en-US" altLang="en-US" sz="2300">
                <a:ea typeface="ＭＳ Ｐゴシック" panose="020B0600070205080204" pitchFamily="34" charset="-128"/>
              </a:rPr>
              <a:t> = </a:t>
            </a:r>
            <a:r>
              <a:rPr lang="en-US" altLang="en-US" sz="2300">
                <a:latin typeface="Symbol" panose="05050102010706020507" pitchFamily="18" charset="2"/>
                <a:ea typeface="ＭＳ Ｐゴシック" panose="020B0600070205080204" pitchFamily="34" charset="-128"/>
              </a:rPr>
              <a:t>D</a:t>
            </a:r>
            <a:r>
              <a:rPr lang="en-US" altLang="en-US" sz="2300">
                <a:ea typeface="ＭＳ Ｐゴシック" panose="020B0600070205080204" pitchFamily="34" charset="-128"/>
              </a:rPr>
              <a:t>y/</a:t>
            </a:r>
            <a:r>
              <a:rPr lang="en-US" altLang="en-US" sz="2300">
                <a:latin typeface="Symbol" panose="05050102010706020507" pitchFamily="18" charset="2"/>
                <a:ea typeface="ＭＳ Ｐゴシック" panose="020B0600070205080204" pitchFamily="34" charset="-128"/>
              </a:rPr>
              <a:t>D</a:t>
            </a:r>
            <a:r>
              <a:rPr lang="en-US" altLang="en-US" sz="2300">
                <a:ea typeface="ＭＳ Ｐゴシック" panose="020B0600070205080204" pitchFamily="34" charset="-128"/>
              </a:rPr>
              <a:t>x = (y</a:t>
            </a:r>
            <a:r>
              <a:rPr lang="en-US" altLang="en-US" sz="2300" baseline="-25000">
                <a:ea typeface="ＭＳ Ｐゴシック" panose="020B0600070205080204" pitchFamily="34" charset="-128"/>
              </a:rPr>
              <a:t>2</a:t>
            </a:r>
            <a:r>
              <a:rPr lang="en-US" altLang="en-US" sz="2300">
                <a:ea typeface="ＭＳ Ｐゴシック" panose="020B0600070205080204" pitchFamily="34" charset="-128"/>
              </a:rPr>
              <a:t>-y</a:t>
            </a:r>
            <a:r>
              <a:rPr lang="en-US" altLang="en-US" sz="2300" baseline="-25000">
                <a:ea typeface="ＭＳ Ｐゴシック" panose="020B0600070205080204" pitchFamily="34" charset="-128"/>
              </a:rPr>
              <a:t>1</a:t>
            </a:r>
            <a:r>
              <a:rPr lang="en-US" altLang="en-US" sz="2300">
                <a:ea typeface="ＭＳ Ｐゴシック" panose="020B0600070205080204" pitchFamily="34" charset="-128"/>
              </a:rPr>
              <a:t>)</a:t>
            </a:r>
            <a:r>
              <a:rPr lang="en-US" altLang="en-US" sz="3200" b="1">
                <a:solidFill>
                  <a:srgbClr val="FF0000"/>
                </a:solidFill>
                <a:ea typeface="ＭＳ Ｐゴシック" panose="020B0600070205080204" pitchFamily="34" charset="-128"/>
              </a:rPr>
              <a:t>/</a:t>
            </a:r>
            <a:r>
              <a:rPr lang="en-US" altLang="en-US" sz="2300">
                <a:ea typeface="ＭＳ Ｐゴシック" panose="020B0600070205080204" pitchFamily="34" charset="-128"/>
              </a:rPr>
              <a:t>(x</a:t>
            </a:r>
            <a:r>
              <a:rPr lang="en-US" altLang="en-US" sz="2300" baseline="-25000">
                <a:ea typeface="ＭＳ Ｐゴシック" panose="020B0600070205080204" pitchFamily="34" charset="-128"/>
              </a:rPr>
              <a:t>2</a:t>
            </a:r>
            <a:r>
              <a:rPr lang="en-US" altLang="en-US" sz="2300">
                <a:ea typeface="ＭＳ Ｐゴシック" panose="020B0600070205080204" pitchFamily="34" charset="-128"/>
              </a:rPr>
              <a:t>-x</a:t>
            </a:r>
            <a:r>
              <a:rPr lang="en-US" altLang="en-US" sz="2300" baseline="-25000">
                <a:ea typeface="ＭＳ Ｐゴシック" panose="020B0600070205080204" pitchFamily="34" charset="-128"/>
              </a:rPr>
              <a:t>1</a:t>
            </a:r>
            <a:r>
              <a:rPr lang="en-US" altLang="en-US" sz="2300">
                <a:ea typeface="ＭＳ Ｐゴシック" panose="020B0600070205080204" pitchFamily="34" charset="-128"/>
              </a:rPr>
              <a:t>)</a:t>
            </a:r>
          </a:p>
          <a:p>
            <a:r>
              <a:rPr lang="en-US" altLang="en-US" sz="2800">
                <a:ea typeface="ＭＳ Ｐゴシック" panose="020B0600070205080204" pitchFamily="34" charset="-128"/>
              </a:rPr>
              <a:t>Along </a:t>
            </a:r>
            <a:r>
              <a:rPr lang="en-US" altLang="en-US" sz="2800" b="1" u="sng">
                <a:solidFill>
                  <a:srgbClr val="FF0000"/>
                </a:solidFill>
                <a:ea typeface="ＭＳ Ｐゴシック" panose="020B0600070205080204" pitchFamily="34" charset="-128"/>
              </a:rPr>
              <a:t>scan line</a:t>
            </a:r>
            <a:r>
              <a:rPr lang="en-US" altLang="en-US" sz="2800">
                <a:ea typeface="ＭＳ Ｐゴシック" panose="020B0600070205080204" pitchFamily="34" charset="-128"/>
              </a:rPr>
              <a:t> </a:t>
            </a:r>
            <a:r>
              <a:rPr lang="en-US" altLang="en-US" sz="2800" b="1">
                <a:solidFill>
                  <a:schemeClr val="accent2"/>
                </a:solidFill>
                <a:latin typeface="Symbol" panose="05050102010706020507" pitchFamily="18" charset="2"/>
                <a:ea typeface="ＭＳ Ｐゴシック" panose="020B0600070205080204" pitchFamily="34" charset="-128"/>
              </a:rPr>
              <a:t>D</a:t>
            </a:r>
            <a:r>
              <a:rPr lang="en-US" altLang="en-US" sz="2800" b="1">
                <a:solidFill>
                  <a:schemeClr val="accent2"/>
                </a:solidFill>
                <a:ea typeface="ＭＳ Ｐゴシック" panose="020B0600070205080204" pitchFamily="34" charset="-128"/>
              </a:rPr>
              <a:t>x = 1</a:t>
            </a:r>
          </a:p>
        </p:txBody>
      </p:sp>
      <p:sp>
        <p:nvSpPr>
          <p:cNvPr id="320518" name="Text Box 4">
            <a:extLst>
              <a:ext uri="{FF2B5EF4-FFF2-40B4-BE49-F238E27FC236}">
                <a16:creationId xmlns:a16="http://schemas.microsoft.com/office/drawing/2014/main" id="{7499B2A0-6AD4-A387-C169-7D4552323546}"/>
              </a:ext>
            </a:extLst>
          </p:cNvPr>
          <p:cNvSpPr txBox="1">
            <a:spLocks noChangeArrowheads="1"/>
          </p:cNvSpPr>
          <p:nvPr/>
        </p:nvSpPr>
        <p:spPr bwMode="auto">
          <a:xfrm>
            <a:off x="1128713" y="4572000"/>
            <a:ext cx="748188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Courier New" panose="02070309020205020404" pitchFamily="49" charset="0"/>
              </a:rPr>
              <a:t>for(x=</a:t>
            </a:r>
            <a:r>
              <a:rPr lang="en-US" altLang="en-US" b="1">
                <a:solidFill>
                  <a:srgbClr val="FF9900"/>
                </a:solidFill>
                <a:latin typeface="Courier New" panose="02070309020205020404" pitchFamily="49" charset="0"/>
              </a:rPr>
              <a:t>x</a:t>
            </a:r>
            <a:r>
              <a:rPr lang="en-US" altLang="en-US" b="1" baseline="-25000">
                <a:solidFill>
                  <a:srgbClr val="FF9900"/>
                </a:solidFill>
                <a:latin typeface="Courier New" panose="02070309020205020404" pitchFamily="49" charset="0"/>
              </a:rPr>
              <a:t>1</a:t>
            </a:r>
            <a:r>
              <a:rPr lang="en-US" altLang="en-US" b="1">
                <a:latin typeface="Courier New" panose="02070309020205020404" pitchFamily="49" charset="0"/>
              </a:rPr>
              <a:t>; x&lt;=</a:t>
            </a:r>
            <a:r>
              <a:rPr lang="en-US" altLang="en-US" b="1">
                <a:solidFill>
                  <a:srgbClr val="FF9900"/>
                </a:solidFill>
                <a:latin typeface="Courier New" panose="02070309020205020404" pitchFamily="49" charset="0"/>
              </a:rPr>
              <a:t>x</a:t>
            </a:r>
            <a:r>
              <a:rPr lang="en-US" altLang="en-US" b="1" baseline="-25000">
                <a:solidFill>
                  <a:srgbClr val="FF9900"/>
                </a:solidFill>
                <a:latin typeface="Courier New" panose="02070309020205020404" pitchFamily="49" charset="0"/>
              </a:rPr>
              <a:t>2</a:t>
            </a:r>
            <a:r>
              <a:rPr lang="en-US" altLang="en-US" b="1">
                <a:latin typeface="Courier New" panose="02070309020205020404" pitchFamily="49" charset="0"/>
              </a:rPr>
              <a:t>,</a:t>
            </a:r>
            <a:r>
              <a:rPr lang="en-US" altLang="en-US" b="1">
                <a:solidFill>
                  <a:schemeClr val="accent2"/>
                </a:solidFill>
                <a:latin typeface="Courier New" panose="02070309020205020404" pitchFamily="49" charset="0"/>
              </a:rPr>
              <a:t>ix++</a:t>
            </a:r>
            <a:r>
              <a:rPr lang="en-US" altLang="en-US" b="1">
                <a:latin typeface="Courier New" panose="02070309020205020404" pitchFamily="49" charset="0"/>
              </a:rPr>
              <a:t>) </a:t>
            </a:r>
          </a:p>
          <a:p>
            <a:r>
              <a:rPr lang="en-US" altLang="en-US" b="1">
                <a:latin typeface="Courier New" panose="02070309020205020404" pitchFamily="49" charset="0"/>
              </a:rPr>
              <a:t>{</a:t>
            </a:r>
          </a:p>
          <a:p>
            <a:r>
              <a:rPr lang="en-US" altLang="en-US" b="1">
                <a:latin typeface="Courier New" panose="02070309020205020404" pitchFamily="49" charset="0"/>
              </a:rPr>
              <a:t>   y+=</a:t>
            </a:r>
            <a:r>
              <a:rPr lang="en-US" altLang="en-US" b="1">
                <a:solidFill>
                  <a:srgbClr val="FF0000"/>
                </a:solidFill>
                <a:latin typeface="Courier New" panose="02070309020205020404" pitchFamily="49" charset="0"/>
              </a:rPr>
              <a:t>m</a:t>
            </a:r>
            <a:r>
              <a:rPr lang="en-US" altLang="en-US" b="1">
                <a:latin typeface="Courier New" panose="02070309020205020404" pitchFamily="49" charset="0"/>
              </a:rPr>
              <a:t>;</a:t>
            </a:r>
          </a:p>
          <a:p>
            <a:r>
              <a:rPr lang="en-US" altLang="en-US" b="1">
                <a:latin typeface="Courier New" panose="02070309020205020404" pitchFamily="49" charset="0"/>
              </a:rPr>
              <a:t>   write_pixel(</a:t>
            </a:r>
            <a:r>
              <a:rPr lang="en-US" altLang="en-US" b="1">
                <a:solidFill>
                  <a:schemeClr val="accent2"/>
                </a:solidFill>
                <a:latin typeface="Courier New" panose="02070309020205020404" pitchFamily="49" charset="0"/>
              </a:rPr>
              <a:t>x</a:t>
            </a:r>
            <a:r>
              <a:rPr lang="en-US" altLang="en-US" b="1">
                <a:latin typeface="Courier New" panose="02070309020205020404" pitchFamily="49" charset="0"/>
              </a:rPr>
              <a:t>, </a:t>
            </a:r>
            <a:r>
              <a:rPr lang="en-US" altLang="en-US" b="1">
                <a:solidFill>
                  <a:srgbClr val="FF0000"/>
                </a:solidFill>
                <a:latin typeface="Courier New" panose="02070309020205020404" pitchFamily="49" charset="0"/>
              </a:rPr>
              <a:t>round(y)</a:t>
            </a:r>
            <a:r>
              <a:rPr lang="en-US" altLang="en-US" b="1">
                <a:latin typeface="Courier New" panose="02070309020205020404" pitchFamily="49" charset="0"/>
              </a:rPr>
              <a:t>, line_color)</a:t>
            </a:r>
          </a:p>
          <a:p>
            <a:r>
              <a:rPr lang="en-US" altLang="en-US" b="1">
                <a:latin typeface="Courier New" panose="02070309020205020404" pitchFamily="49" charset="0"/>
              </a:rPr>
              <a:t>}</a:t>
            </a:r>
          </a:p>
        </p:txBody>
      </p:sp>
      <p:pic>
        <p:nvPicPr>
          <p:cNvPr id="84998" name="Picture 6">
            <a:extLst>
              <a:ext uri="{FF2B5EF4-FFF2-40B4-BE49-F238E27FC236}">
                <a16:creationId xmlns:a16="http://schemas.microsoft.com/office/drawing/2014/main" id="{EDB6B0BD-B9E6-3C1B-5C81-577997002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0"/>
            <a:ext cx="3375025"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a:extLst>
              <a:ext uri="{FF2B5EF4-FFF2-40B4-BE49-F238E27FC236}">
                <a16:creationId xmlns:a16="http://schemas.microsoft.com/office/drawing/2014/main" id="{A2807BB9-5BC5-2D3C-4435-45B752326056}"/>
              </a:ext>
            </a:extLst>
          </p:cNvPr>
          <p:cNvSpPr>
            <a:spLocks noChangeArrowheads="1"/>
          </p:cNvSpPr>
          <p:nvPr/>
        </p:nvSpPr>
        <p:spPr bwMode="auto">
          <a:xfrm>
            <a:off x="2489200" y="3538538"/>
            <a:ext cx="388938" cy="347662"/>
          </a:xfrm>
          <a:prstGeom prst="ellipse">
            <a:avLst/>
          </a:prstGeom>
          <a:noFill/>
          <a:ln w="25400" algn="ctr">
            <a:solidFill>
              <a:srgbClr val="3333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 name="Oval 7">
            <a:extLst>
              <a:ext uri="{FF2B5EF4-FFF2-40B4-BE49-F238E27FC236}">
                <a16:creationId xmlns:a16="http://schemas.microsoft.com/office/drawing/2014/main" id="{A587CDF1-724D-AC4F-030B-FCD3AE3520CF}"/>
              </a:ext>
            </a:extLst>
          </p:cNvPr>
          <p:cNvSpPr>
            <a:spLocks noChangeArrowheads="1"/>
          </p:cNvSpPr>
          <p:nvPr/>
        </p:nvSpPr>
        <p:spPr bwMode="auto">
          <a:xfrm>
            <a:off x="8475663" y="620713"/>
            <a:ext cx="388937" cy="346075"/>
          </a:xfrm>
          <a:prstGeom prst="ellipse">
            <a:avLst/>
          </a:prstGeom>
          <a:noFill/>
          <a:ln w="25400" algn="ctr">
            <a:solidFill>
              <a:srgbClr val="3333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35F6A156-CC4E-F056-0A47-9A3E91AA25A7}"/>
              </a:ext>
            </a:extLst>
          </p:cNvPr>
          <p:cNvSpPr>
            <a:spLocks noChangeArrowheads="1"/>
          </p:cNvSpPr>
          <p:nvPr/>
        </p:nvSpPr>
        <p:spPr bwMode="auto">
          <a:xfrm>
            <a:off x="2878138" y="3538538"/>
            <a:ext cx="390525" cy="347662"/>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Oval 9">
            <a:extLst>
              <a:ext uri="{FF2B5EF4-FFF2-40B4-BE49-F238E27FC236}">
                <a16:creationId xmlns:a16="http://schemas.microsoft.com/office/drawing/2014/main" id="{1FAF1AE4-6ED1-CFEF-7816-CC1D0406645E}"/>
              </a:ext>
            </a:extLst>
          </p:cNvPr>
          <p:cNvSpPr>
            <a:spLocks noChangeArrowheads="1"/>
          </p:cNvSpPr>
          <p:nvPr/>
        </p:nvSpPr>
        <p:spPr bwMode="auto">
          <a:xfrm>
            <a:off x="7780338" y="1314450"/>
            <a:ext cx="390525" cy="347663"/>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 name="Oval 10">
            <a:extLst>
              <a:ext uri="{FF2B5EF4-FFF2-40B4-BE49-F238E27FC236}">
                <a16:creationId xmlns:a16="http://schemas.microsoft.com/office/drawing/2014/main" id="{5C8B7333-33B3-E0CA-BC7C-6D7BBFC9A2B1}"/>
              </a:ext>
            </a:extLst>
          </p:cNvPr>
          <p:cNvSpPr>
            <a:spLocks noChangeArrowheads="1"/>
          </p:cNvSpPr>
          <p:nvPr/>
        </p:nvSpPr>
        <p:spPr bwMode="auto">
          <a:xfrm>
            <a:off x="3505200" y="3538538"/>
            <a:ext cx="990600" cy="347662"/>
          </a:xfrm>
          <a:prstGeom prst="ellipse">
            <a:avLst/>
          </a:prstGeom>
          <a:noFill/>
          <a:ln w="25400" algn="ctr">
            <a:solidFill>
              <a:srgbClr val="3333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 name="Oval 11">
            <a:extLst>
              <a:ext uri="{FF2B5EF4-FFF2-40B4-BE49-F238E27FC236}">
                <a16:creationId xmlns:a16="http://schemas.microsoft.com/office/drawing/2014/main" id="{C29A4717-9FB5-8412-90A6-13DBE4D4538F}"/>
              </a:ext>
            </a:extLst>
          </p:cNvPr>
          <p:cNvSpPr>
            <a:spLocks noChangeArrowheads="1"/>
          </p:cNvSpPr>
          <p:nvPr/>
        </p:nvSpPr>
        <p:spPr bwMode="auto">
          <a:xfrm>
            <a:off x="4495800" y="3538538"/>
            <a:ext cx="990600" cy="327025"/>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 name="Callout: Quad Arrow 2">
            <a:extLst>
              <a:ext uri="{FF2B5EF4-FFF2-40B4-BE49-F238E27FC236}">
                <a16:creationId xmlns:a16="http://schemas.microsoft.com/office/drawing/2014/main" id="{B67D93BB-7997-CB92-D995-32F01402B812}"/>
              </a:ext>
            </a:extLst>
          </p:cNvPr>
          <p:cNvSpPr/>
          <p:nvPr/>
        </p:nvSpPr>
        <p:spPr bwMode="auto">
          <a:xfrm>
            <a:off x="4869656" y="-9071"/>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4" name="Picture 3">
            <a:extLst>
              <a:ext uri="{FF2B5EF4-FFF2-40B4-BE49-F238E27FC236}">
                <a16:creationId xmlns:a16="http://schemas.microsoft.com/office/drawing/2014/main" id="{D9FD46CA-2D20-4B56-156E-BCA4A9784142}"/>
              </a:ext>
            </a:extLst>
          </p:cNvPr>
          <p:cNvPicPr>
            <a:picLocks noChangeAspect="1"/>
          </p:cNvPicPr>
          <p:nvPr/>
        </p:nvPicPr>
        <p:blipFill rotWithShape="1">
          <a:blip r:embed="rId4"/>
          <a:srcRect l="72425" t="69497" r="17176" b="22119"/>
          <a:stretch/>
        </p:blipFill>
        <p:spPr>
          <a:xfrm>
            <a:off x="4070783" y="4592637"/>
            <a:ext cx="220663" cy="3325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2051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par>
                                <p:cTn id="14" presetID="45"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anim calcmode="lin" valueType="num">
                                      <p:cBhvr>
                                        <p:cTn id="17" dur="2000" fill="hold"/>
                                        <p:tgtEl>
                                          <p:spTgt spid="8"/>
                                        </p:tgtEl>
                                        <p:attrNameLst>
                                          <p:attrName>ppt_w</p:attrName>
                                        </p:attrNameLst>
                                      </p:cBhvr>
                                      <p:tavLst>
                                        <p:tav tm="0" fmla="#ppt_w*sin(2.5*pi*$)">
                                          <p:val>
                                            <p:fltVal val="0"/>
                                          </p:val>
                                        </p:tav>
                                        <p:tav tm="100000">
                                          <p:val>
                                            <p:fltVal val="1"/>
                                          </p:val>
                                        </p:tav>
                                      </p:tavLst>
                                    </p:anim>
                                    <p:anim calcmode="lin" valueType="num">
                                      <p:cBhvr>
                                        <p:cTn id="1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5"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0"/>
                                        <p:tgtEl>
                                          <p:spTgt spid="11"/>
                                        </p:tgtEl>
                                      </p:cBhvr>
                                    </p:animEffect>
                                    <p:anim calcmode="lin" valueType="num">
                                      <p:cBhvr>
                                        <p:cTn id="24" dur="2000" fill="hold"/>
                                        <p:tgtEl>
                                          <p:spTgt spid="11"/>
                                        </p:tgtEl>
                                        <p:attrNameLst>
                                          <p:attrName>ppt_w</p:attrName>
                                        </p:attrNameLst>
                                      </p:cBhvr>
                                      <p:tavLst>
                                        <p:tav tm="0" fmla="#ppt_w*sin(2.5*pi*$)">
                                          <p:val>
                                            <p:fltVal val="0"/>
                                          </p:val>
                                        </p:tav>
                                        <p:tav tm="100000">
                                          <p:val>
                                            <p:fltVal val="1"/>
                                          </p:val>
                                        </p:tav>
                                      </p:tavLst>
                                    </p:anim>
                                    <p:anim calcmode="lin" valueType="num">
                                      <p:cBhvr>
                                        <p:cTn id="2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5"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2000"/>
                                        <p:tgtEl>
                                          <p:spTgt spid="9"/>
                                        </p:tgtEl>
                                      </p:cBhvr>
                                    </p:animEffect>
                                    <p:anim calcmode="lin" valueType="num">
                                      <p:cBhvr>
                                        <p:cTn id="31" dur="2000" fill="hold"/>
                                        <p:tgtEl>
                                          <p:spTgt spid="9"/>
                                        </p:tgtEl>
                                        <p:attrNameLst>
                                          <p:attrName>ppt_w</p:attrName>
                                        </p:attrNameLst>
                                      </p:cBhvr>
                                      <p:tavLst>
                                        <p:tav tm="0" fmla="#ppt_w*sin(2.5*pi*$)">
                                          <p:val>
                                            <p:fltVal val="0"/>
                                          </p:val>
                                        </p:tav>
                                        <p:tav tm="100000">
                                          <p:val>
                                            <p:fltVal val="1"/>
                                          </p:val>
                                        </p:tav>
                                      </p:tavLst>
                                    </p:anim>
                                    <p:anim calcmode="lin" valueType="num">
                                      <p:cBhvr>
                                        <p:cTn id="32"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45"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000"/>
                                        <p:tgtEl>
                                          <p:spTgt spid="10"/>
                                        </p:tgtEl>
                                      </p:cBhvr>
                                    </p:animEffect>
                                    <p:anim calcmode="lin" valueType="num">
                                      <p:cBhvr>
                                        <p:cTn id="38" dur="2000" fill="hold"/>
                                        <p:tgtEl>
                                          <p:spTgt spid="10"/>
                                        </p:tgtEl>
                                        <p:attrNameLst>
                                          <p:attrName>ppt_w</p:attrName>
                                        </p:attrNameLst>
                                      </p:cBhvr>
                                      <p:tavLst>
                                        <p:tav tm="0" fmla="#ppt_w*sin(2.5*pi*$)">
                                          <p:val>
                                            <p:fltVal val="0"/>
                                          </p:val>
                                        </p:tav>
                                        <p:tav tm="100000">
                                          <p:val>
                                            <p:fltVal val="1"/>
                                          </p:val>
                                        </p:tav>
                                      </p:tavLst>
                                    </p:anim>
                                    <p:anim calcmode="lin" valueType="num">
                                      <p:cBhvr>
                                        <p:cTn id="3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45"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000"/>
                                        <p:tgtEl>
                                          <p:spTgt spid="12"/>
                                        </p:tgtEl>
                                      </p:cBhvr>
                                    </p:animEffect>
                                    <p:anim calcmode="lin" valueType="num">
                                      <p:cBhvr>
                                        <p:cTn id="45" dur="2000" fill="hold"/>
                                        <p:tgtEl>
                                          <p:spTgt spid="12"/>
                                        </p:tgtEl>
                                        <p:attrNameLst>
                                          <p:attrName>ppt_w</p:attrName>
                                        </p:attrNameLst>
                                      </p:cBhvr>
                                      <p:tavLst>
                                        <p:tav tm="0" fmla="#ppt_w*sin(2.5*pi*$)">
                                          <p:val>
                                            <p:fltVal val="0"/>
                                          </p:val>
                                        </p:tav>
                                        <p:tav tm="100000">
                                          <p:val>
                                            <p:fltVal val="1"/>
                                          </p:val>
                                        </p:tav>
                                      </p:tavLst>
                                    </p:anim>
                                    <p:anim calcmode="lin" valueType="num">
                                      <p:cBhvr>
                                        <p:cTn id="46"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8" presetClass="entr" presetSubtype="16" fill="hold" nodeType="clickEffect">
                                  <p:stCondLst>
                                    <p:cond delay="0"/>
                                  </p:stCondLst>
                                  <p:childTnLst>
                                    <p:set>
                                      <p:cBhvr>
                                        <p:cTn id="50" dur="1" fill="hold">
                                          <p:stCondLst>
                                            <p:cond delay="0"/>
                                          </p:stCondLst>
                                        </p:cTn>
                                        <p:tgtEl>
                                          <p:spTgt spid="320518">
                                            <p:txEl>
                                              <p:pRg st="0" end="0"/>
                                            </p:txEl>
                                          </p:spTgt>
                                        </p:tgtEl>
                                        <p:attrNameLst>
                                          <p:attrName>style.visibility</p:attrName>
                                        </p:attrNameLst>
                                      </p:cBhvr>
                                      <p:to>
                                        <p:strVal val="visible"/>
                                      </p:to>
                                    </p:set>
                                    <p:animEffect transition="in" filter="diamond(in)">
                                      <p:cBhvr>
                                        <p:cTn id="51" dur="2000"/>
                                        <p:tgtEl>
                                          <p:spTgt spid="320518">
                                            <p:txEl>
                                              <p:pRg st="0" end="0"/>
                                            </p:txEl>
                                          </p:spTgt>
                                        </p:tgtEl>
                                      </p:cBhvr>
                                    </p:animEffect>
                                  </p:childTnLst>
                                </p:cTn>
                              </p:par>
                              <p:par>
                                <p:cTn id="52" presetID="8" presetClass="entr" presetSubtype="16" fill="hold" nodeType="withEffect">
                                  <p:stCondLst>
                                    <p:cond delay="0"/>
                                  </p:stCondLst>
                                  <p:childTnLst>
                                    <p:set>
                                      <p:cBhvr>
                                        <p:cTn id="53" dur="1" fill="hold">
                                          <p:stCondLst>
                                            <p:cond delay="0"/>
                                          </p:stCondLst>
                                        </p:cTn>
                                        <p:tgtEl>
                                          <p:spTgt spid="320518">
                                            <p:txEl>
                                              <p:pRg st="1" end="1"/>
                                            </p:txEl>
                                          </p:spTgt>
                                        </p:tgtEl>
                                        <p:attrNameLst>
                                          <p:attrName>style.visibility</p:attrName>
                                        </p:attrNameLst>
                                      </p:cBhvr>
                                      <p:to>
                                        <p:strVal val="visible"/>
                                      </p:to>
                                    </p:set>
                                    <p:animEffect transition="in" filter="diamond(in)">
                                      <p:cBhvr>
                                        <p:cTn id="54" dur="2000"/>
                                        <p:tgtEl>
                                          <p:spTgt spid="320518">
                                            <p:txEl>
                                              <p:pRg st="1" end="1"/>
                                            </p:txEl>
                                          </p:spTgt>
                                        </p:tgtEl>
                                      </p:cBhvr>
                                    </p:animEffect>
                                  </p:childTnLst>
                                </p:cTn>
                              </p:par>
                              <p:par>
                                <p:cTn id="55" presetID="8" presetClass="entr" presetSubtype="16" fill="hold" nodeType="withEffect">
                                  <p:stCondLst>
                                    <p:cond delay="0"/>
                                  </p:stCondLst>
                                  <p:childTnLst>
                                    <p:set>
                                      <p:cBhvr>
                                        <p:cTn id="56" dur="1" fill="hold">
                                          <p:stCondLst>
                                            <p:cond delay="0"/>
                                          </p:stCondLst>
                                        </p:cTn>
                                        <p:tgtEl>
                                          <p:spTgt spid="320518">
                                            <p:txEl>
                                              <p:pRg st="2" end="2"/>
                                            </p:txEl>
                                          </p:spTgt>
                                        </p:tgtEl>
                                        <p:attrNameLst>
                                          <p:attrName>style.visibility</p:attrName>
                                        </p:attrNameLst>
                                      </p:cBhvr>
                                      <p:to>
                                        <p:strVal val="visible"/>
                                      </p:to>
                                    </p:set>
                                    <p:animEffect transition="in" filter="diamond(in)">
                                      <p:cBhvr>
                                        <p:cTn id="57" dur="2000"/>
                                        <p:tgtEl>
                                          <p:spTgt spid="320518">
                                            <p:txEl>
                                              <p:pRg st="2" end="2"/>
                                            </p:txEl>
                                          </p:spTgt>
                                        </p:tgtEl>
                                      </p:cBhvr>
                                    </p:animEffect>
                                  </p:childTnLst>
                                </p:cTn>
                              </p:par>
                              <p:par>
                                <p:cTn id="58" presetID="8" presetClass="entr" presetSubtype="16" fill="hold" nodeType="withEffect">
                                  <p:stCondLst>
                                    <p:cond delay="0"/>
                                  </p:stCondLst>
                                  <p:childTnLst>
                                    <p:set>
                                      <p:cBhvr>
                                        <p:cTn id="59" dur="1" fill="hold">
                                          <p:stCondLst>
                                            <p:cond delay="0"/>
                                          </p:stCondLst>
                                        </p:cTn>
                                        <p:tgtEl>
                                          <p:spTgt spid="320518">
                                            <p:txEl>
                                              <p:pRg st="3" end="3"/>
                                            </p:txEl>
                                          </p:spTgt>
                                        </p:tgtEl>
                                        <p:attrNameLst>
                                          <p:attrName>style.visibility</p:attrName>
                                        </p:attrNameLst>
                                      </p:cBhvr>
                                      <p:to>
                                        <p:strVal val="visible"/>
                                      </p:to>
                                    </p:set>
                                    <p:animEffect transition="in" filter="diamond(in)">
                                      <p:cBhvr>
                                        <p:cTn id="60" dur="2000"/>
                                        <p:tgtEl>
                                          <p:spTgt spid="320518">
                                            <p:txEl>
                                              <p:pRg st="3" end="3"/>
                                            </p:txEl>
                                          </p:spTgt>
                                        </p:tgtEl>
                                      </p:cBhvr>
                                    </p:animEffect>
                                  </p:childTnLst>
                                </p:cTn>
                              </p:par>
                              <p:par>
                                <p:cTn id="61" presetID="8" presetClass="entr" presetSubtype="16" fill="hold" nodeType="withEffect">
                                  <p:stCondLst>
                                    <p:cond delay="0"/>
                                  </p:stCondLst>
                                  <p:childTnLst>
                                    <p:set>
                                      <p:cBhvr>
                                        <p:cTn id="62" dur="1" fill="hold">
                                          <p:stCondLst>
                                            <p:cond delay="0"/>
                                          </p:stCondLst>
                                        </p:cTn>
                                        <p:tgtEl>
                                          <p:spTgt spid="320518">
                                            <p:txEl>
                                              <p:pRg st="4" end="4"/>
                                            </p:txEl>
                                          </p:spTgt>
                                        </p:tgtEl>
                                        <p:attrNameLst>
                                          <p:attrName>style.visibility</p:attrName>
                                        </p:attrNameLst>
                                      </p:cBhvr>
                                      <p:to>
                                        <p:strVal val="visible"/>
                                      </p:to>
                                    </p:set>
                                    <p:animEffect transition="in" filter="diamond(in)">
                                      <p:cBhvr>
                                        <p:cTn id="63" dur="2000"/>
                                        <p:tgtEl>
                                          <p:spTgt spid="320518">
                                            <p:txEl>
                                              <p:pRg st="4" end="4"/>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8" presetClass="entr" presetSubtype="16" fill="hold" nodeType="clickEffect">
                                  <p:stCondLst>
                                    <p:cond delay="0"/>
                                  </p:stCondLst>
                                  <p:childTnLst>
                                    <p:set>
                                      <p:cBhvr>
                                        <p:cTn id="67" dur="1" fill="hold">
                                          <p:stCondLst>
                                            <p:cond delay="0"/>
                                          </p:stCondLst>
                                        </p:cTn>
                                        <p:tgtEl>
                                          <p:spTgt spid="320517">
                                            <p:txEl>
                                              <p:pRg st="4" end="4"/>
                                            </p:txEl>
                                          </p:spTgt>
                                        </p:tgtEl>
                                        <p:attrNameLst>
                                          <p:attrName>style.visibility</p:attrName>
                                        </p:attrNameLst>
                                      </p:cBhvr>
                                      <p:to>
                                        <p:strVal val="visible"/>
                                      </p:to>
                                    </p:set>
                                    <p:animEffect transition="in" filter="diamond(in)">
                                      <p:cBhvr>
                                        <p:cTn id="68" dur="2000"/>
                                        <p:tgtEl>
                                          <p:spTgt spid="320517">
                                            <p:txEl>
                                              <p:pRg st="4" end="4"/>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55" presetClass="entr" presetSubtype="0" fill="hold" nodeType="clickEffect">
                                  <p:stCondLst>
                                    <p:cond delay="0"/>
                                  </p:stCondLst>
                                  <p:childTnLst>
                                    <p:set>
                                      <p:cBhvr>
                                        <p:cTn id="72" dur="1" fill="hold">
                                          <p:stCondLst>
                                            <p:cond delay="0"/>
                                          </p:stCondLst>
                                        </p:cTn>
                                        <p:tgtEl>
                                          <p:spTgt spid="320518">
                                            <p:txEl>
                                              <p:pRg st="0" end="0"/>
                                            </p:txEl>
                                          </p:spTgt>
                                        </p:tgtEl>
                                        <p:attrNameLst>
                                          <p:attrName>style.visibility</p:attrName>
                                        </p:attrNameLst>
                                      </p:cBhvr>
                                      <p:to>
                                        <p:strVal val="visible"/>
                                      </p:to>
                                    </p:set>
                                    <p:anim calcmode="lin" valueType="num">
                                      <p:cBhvr>
                                        <p:cTn id="73" dur="1000" fill="hold"/>
                                        <p:tgtEl>
                                          <p:spTgt spid="320518">
                                            <p:txEl>
                                              <p:pRg st="0" end="0"/>
                                            </p:txEl>
                                          </p:spTgt>
                                        </p:tgtEl>
                                        <p:attrNameLst>
                                          <p:attrName>ppt_w</p:attrName>
                                        </p:attrNameLst>
                                      </p:cBhvr>
                                      <p:tavLst>
                                        <p:tav tm="0">
                                          <p:val>
                                            <p:strVal val="#ppt_w*0.70"/>
                                          </p:val>
                                        </p:tav>
                                        <p:tav tm="100000">
                                          <p:val>
                                            <p:strVal val="#ppt_w"/>
                                          </p:val>
                                        </p:tav>
                                      </p:tavLst>
                                    </p:anim>
                                    <p:anim calcmode="lin" valueType="num">
                                      <p:cBhvr>
                                        <p:cTn id="74" dur="1000" fill="hold"/>
                                        <p:tgtEl>
                                          <p:spTgt spid="320518">
                                            <p:txEl>
                                              <p:pRg st="0" end="0"/>
                                            </p:txEl>
                                          </p:spTgt>
                                        </p:tgtEl>
                                        <p:attrNameLst>
                                          <p:attrName>ppt_h</p:attrName>
                                        </p:attrNameLst>
                                      </p:cBhvr>
                                      <p:tavLst>
                                        <p:tav tm="0">
                                          <p:val>
                                            <p:strVal val="#ppt_h"/>
                                          </p:val>
                                        </p:tav>
                                        <p:tav tm="100000">
                                          <p:val>
                                            <p:strVal val="#ppt_h"/>
                                          </p:val>
                                        </p:tav>
                                      </p:tavLst>
                                    </p:anim>
                                    <p:animEffect transition="in" filter="fade">
                                      <p:cBhvr>
                                        <p:cTn id="75" dur="1000"/>
                                        <p:tgtEl>
                                          <p:spTgt spid="3205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6" grpId="0"/>
      <p:bldP spid="320518" grpId="0" build="allAtOnce"/>
      <p:bldP spid="2" grpId="0" animBg="1"/>
      <p:bldP spid="8" grpId="0" animBg="1"/>
      <p:bldP spid="9" grpId="0" animBg="1"/>
      <p:bldP spid="10" grpId="0" animBg="1"/>
      <p:bldP spid="11" grpId="0" animBg="1"/>
      <p:bldP spid="1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3">
            <a:extLst>
              <a:ext uri="{FF2B5EF4-FFF2-40B4-BE49-F238E27FC236}">
                <a16:creationId xmlns:a16="http://schemas.microsoft.com/office/drawing/2014/main" id="{B8A85A70-AB4F-0195-11BC-E07D34C6D94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B8905977-234D-40E5-9098-8ECBB5300776}" type="slidenum">
              <a:rPr lang="es-ES" altLang="en-US" sz="1000">
                <a:latin typeface="Arial" panose="020B0604020202020204" pitchFamily="34" charset="0"/>
              </a:rPr>
              <a:pPr lvl="1" algn="r"/>
              <a:t>92</a:t>
            </a:fld>
            <a:endParaRPr lang="es-ES" altLang="en-US" sz="1000">
              <a:latin typeface="Arial" panose="020B0604020202020204" pitchFamily="34" charset="0"/>
            </a:endParaRPr>
          </a:p>
        </p:txBody>
      </p:sp>
      <p:sp>
        <p:nvSpPr>
          <p:cNvPr id="321540" name="Rectangle 2">
            <a:extLst>
              <a:ext uri="{FF2B5EF4-FFF2-40B4-BE49-F238E27FC236}">
                <a16:creationId xmlns:a16="http://schemas.microsoft.com/office/drawing/2014/main" id="{0AD4AE27-57B0-6216-DE4E-754B2619DCAD}"/>
              </a:ext>
            </a:extLst>
          </p:cNvPr>
          <p:cNvSpPr>
            <a:spLocks noGrp="1" noChangeArrowheads="1"/>
          </p:cNvSpPr>
          <p:nvPr>
            <p:ph type="title" idx="4294967295"/>
          </p:nvPr>
        </p:nvSpPr>
        <p:spPr>
          <a:xfrm>
            <a:off x="762000" y="260350"/>
            <a:ext cx="6248400" cy="1066800"/>
          </a:xfrm>
        </p:spPr>
        <p:txBody>
          <a:bodyPr/>
          <a:lstStyle/>
          <a:p>
            <a:r>
              <a:rPr lang="en-US" altLang="en-US">
                <a:ea typeface="ＭＳ Ｐゴシック" panose="020B0600070205080204" pitchFamily="34" charset="-128"/>
              </a:rPr>
              <a:t>Problem</a:t>
            </a:r>
          </a:p>
        </p:txBody>
      </p:sp>
      <p:sp>
        <p:nvSpPr>
          <p:cNvPr id="321541" name="Rectangle 3">
            <a:extLst>
              <a:ext uri="{FF2B5EF4-FFF2-40B4-BE49-F238E27FC236}">
                <a16:creationId xmlns:a16="http://schemas.microsoft.com/office/drawing/2014/main" id="{E5CB9D67-B23E-AE68-167A-DA2B04BD4A23}"/>
              </a:ext>
            </a:extLst>
          </p:cNvPr>
          <p:cNvSpPr>
            <a:spLocks noGrp="1" noChangeArrowheads="1"/>
          </p:cNvSpPr>
          <p:nvPr>
            <p:ph type="body" idx="4294967295"/>
          </p:nvPr>
        </p:nvSpPr>
        <p:spPr>
          <a:xfrm>
            <a:off x="0" y="1524000"/>
            <a:ext cx="9525000" cy="5334000"/>
          </a:xfrm>
        </p:spPr>
        <p:txBody>
          <a:bodyPr/>
          <a:lstStyle/>
          <a:p>
            <a:r>
              <a:rPr lang="en-US" altLang="en-US" sz="2700" b="1">
                <a:solidFill>
                  <a:srgbClr val="FF33CC"/>
                </a:solidFill>
                <a:ea typeface="ＭＳ Ｐゴシック" panose="020B0600070205080204" pitchFamily="34" charset="-128"/>
              </a:rPr>
              <a:t>DDA</a:t>
            </a:r>
            <a:r>
              <a:rPr lang="en-US" altLang="en-US" sz="2700">
                <a:ea typeface="ＭＳ Ｐゴシック" panose="020B0600070205080204" pitchFamily="34" charset="-128"/>
              </a:rPr>
              <a:t> = for each </a:t>
            </a:r>
            <a:r>
              <a:rPr lang="en-US" altLang="en-US" sz="2700" b="1">
                <a:solidFill>
                  <a:schemeClr val="accent2"/>
                </a:solidFill>
                <a:ea typeface="ＭＳ Ｐゴシック" panose="020B0600070205080204" pitchFamily="34" charset="-128"/>
              </a:rPr>
              <a:t>x plot pixel</a:t>
            </a:r>
            <a:r>
              <a:rPr lang="en-US" altLang="en-US" sz="2700">
                <a:ea typeface="ＭＳ Ｐゴシック" panose="020B0600070205080204" pitchFamily="34" charset="-128"/>
              </a:rPr>
              <a:t> </a:t>
            </a:r>
            <a:r>
              <a:rPr lang="en-US" altLang="en-US" sz="2700" b="1">
                <a:solidFill>
                  <a:srgbClr val="FF0000"/>
                </a:solidFill>
                <a:ea typeface="ＭＳ Ｐゴシック" panose="020B0600070205080204" pitchFamily="34" charset="-128"/>
              </a:rPr>
              <a:t>at closest </a:t>
            </a:r>
            <a:r>
              <a:rPr lang="en-US" altLang="en-US" sz="2700" b="1">
                <a:solidFill>
                  <a:schemeClr val="accent1"/>
                </a:solidFill>
                <a:ea typeface="ＭＳ Ｐゴシック" panose="020B0600070205080204" pitchFamily="34" charset="-128"/>
              </a:rPr>
              <a:t>y</a:t>
            </a:r>
          </a:p>
          <a:p>
            <a:pPr lvl="1"/>
            <a:r>
              <a:rPr lang="en-US" altLang="en-US" sz="2200">
                <a:ea typeface="ＭＳ Ｐゴシック" panose="020B0600070205080204" pitchFamily="34" charset="-128"/>
              </a:rPr>
              <a:t>Problems for </a:t>
            </a:r>
            <a:r>
              <a:rPr lang="en-US" altLang="en-US" sz="2200" b="1">
                <a:solidFill>
                  <a:srgbClr val="FF0000"/>
                </a:solidFill>
                <a:ea typeface="ＭＳ Ｐゴシック" panose="020B0600070205080204" pitchFamily="34" charset="-128"/>
              </a:rPr>
              <a:t>steep </a:t>
            </a:r>
            <a:r>
              <a:rPr lang="en-US" altLang="en-US" sz="2200" b="1">
                <a:solidFill>
                  <a:srgbClr val="FFC000"/>
                </a:solidFill>
                <a:ea typeface="ＭＳ Ｐゴシック" panose="020B0600070205080204" pitchFamily="34" charset="-128"/>
              </a:rPr>
              <a:t>lines</a:t>
            </a:r>
          </a:p>
          <a:p>
            <a:pPr lvl="1"/>
            <a:endParaRPr lang="en-US" altLang="en-US" sz="2200">
              <a:solidFill>
                <a:srgbClr val="FF0000"/>
              </a:solidFill>
              <a:ea typeface="ＭＳ Ｐゴシック" panose="020B0600070205080204" pitchFamily="34" charset="-128"/>
            </a:endParaRPr>
          </a:p>
          <a:p>
            <a:pPr lvl="1"/>
            <a:endParaRPr lang="en-US" altLang="en-US" sz="2200">
              <a:solidFill>
                <a:srgbClr val="FF0000"/>
              </a:solidFill>
              <a:ea typeface="ＭＳ Ｐゴシック" panose="020B0600070205080204" pitchFamily="34" charset="-128"/>
            </a:endParaRPr>
          </a:p>
          <a:p>
            <a:pPr lvl="1"/>
            <a:endParaRPr lang="en-US" altLang="en-US" sz="2200">
              <a:solidFill>
                <a:srgbClr val="FF0000"/>
              </a:solidFill>
              <a:ea typeface="ＭＳ Ｐゴシック" panose="020B0600070205080204" pitchFamily="34" charset="-128"/>
            </a:endParaRPr>
          </a:p>
          <a:p>
            <a:pPr lvl="1"/>
            <a:endParaRPr lang="en-US" altLang="en-US" sz="2200">
              <a:solidFill>
                <a:srgbClr val="FF0000"/>
              </a:solidFill>
              <a:ea typeface="ＭＳ Ｐゴシック" panose="020B0600070205080204" pitchFamily="34" charset="-128"/>
            </a:endParaRPr>
          </a:p>
          <a:p>
            <a:pPr lvl="1"/>
            <a:endParaRPr lang="en-US" altLang="en-US" sz="2200">
              <a:solidFill>
                <a:srgbClr val="FF0000"/>
              </a:solidFill>
              <a:ea typeface="ＭＳ Ｐゴシック" panose="020B0600070205080204" pitchFamily="34" charset="-128"/>
            </a:endParaRPr>
          </a:p>
          <a:p>
            <a:pPr lvl="1"/>
            <a:endParaRPr lang="en-US" altLang="en-US" sz="2200">
              <a:solidFill>
                <a:srgbClr val="FF0000"/>
              </a:solidFill>
              <a:ea typeface="ＭＳ Ｐゴシック" panose="020B0600070205080204" pitchFamily="34" charset="-128"/>
            </a:endParaRPr>
          </a:p>
          <a:p>
            <a:pPr lvl="1"/>
            <a:endParaRPr lang="en-US" altLang="en-US" sz="2200">
              <a:solidFill>
                <a:srgbClr val="FF0000"/>
              </a:solidFill>
              <a:ea typeface="ＭＳ Ｐゴシック" panose="020B0600070205080204" pitchFamily="34" charset="-128"/>
            </a:endParaRPr>
          </a:p>
          <a:p>
            <a:pPr lvl="1"/>
            <a:endParaRPr lang="en-US" altLang="en-US" sz="2200">
              <a:solidFill>
                <a:srgbClr val="FF0000"/>
              </a:solidFill>
              <a:ea typeface="ＭＳ Ｐゴシック" panose="020B0600070205080204" pitchFamily="34" charset="-128"/>
            </a:endParaRPr>
          </a:p>
          <a:p>
            <a:pPr lvl="1"/>
            <a:endParaRPr lang="en-US" altLang="en-US" sz="2400">
              <a:solidFill>
                <a:srgbClr val="FF0000"/>
              </a:solidFill>
              <a:ea typeface="ＭＳ Ｐゴシック" panose="020B0600070205080204" pitchFamily="34" charset="-128"/>
            </a:endParaRPr>
          </a:p>
          <a:p>
            <a:pPr lvl="1"/>
            <a:r>
              <a:rPr lang="en-US" altLang="en-US" sz="2400" b="1">
                <a:solidFill>
                  <a:srgbClr val="FF0000"/>
                </a:solidFill>
                <a:ea typeface="ＭＳ Ｐゴシック" panose="020B0600070205080204" pitchFamily="34" charset="-128"/>
              </a:rPr>
              <a:t>No problems for horizontal, vertical, or 45</a:t>
            </a:r>
            <a:r>
              <a:rPr lang="en-US" altLang="en-US" sz="2400" b="1">
                <a:solidFill>
                  <a:srgbClr val="FF0000"/>
                </a:solidFill>
                <a:ea typeface="ＭＳ Ｐゴシック" panose="020B0600070205080204" pitchFamily="34" charset="-128"/>
                <a:cs typeface="Arial" panose="020B0604020202020204" pitchFamily="34" charset="0"/>
              </a:rPr>
              <a:t>º</a:t>
            </a:r>
            <a:r>
              <a:rPr lang="en-US" altLang="en-US" sz="2400" b="1">
                <a:solidFill>
                  <a:srgbClr val="FF0000"/>
                </a:solidFill>
                <a:ea typeface="ＭＳ Ｐゴシック" panose="020B0600070205080204" pitchFamily="34" charset="-128"/>
              </a:rPr>
              <a:t> </a:t>
            </a:r>
            <a:r>
              <a:rPr lang="en-US" altLang="en-US" sz="2400" b="1">
                <a:solidFill>
                  <a:srgbClr val="FFC000"/>
                </a:solidFill>
                <a:ea typeface="ＭＳ Ｐゴシック" panose="020B0600070205080204" pitchFamily="34" charset="-128"/>
              </a:rPr>
              <a:t>lines</a:t>
            </a:r>
          </a:p>
        </p:txBody>
      </p:sp>
      <p:pic>
        <p:nvPicPr>
          <p:cNvPr id="86021" name="Picture 4" descr="C:\BOOK\OpenGL\Paul Final\jpeg_new\AN08F42.jpg">
            <a:extLst>
              <a:ext uri="{FF2B5EF4-FFF2-40B4-BE49-F238E27FC236}">
                <a16:creationId xmlns:a16="http://schemas.microsoft.com/office/drawing/2014/main" id="{E524299C-A32B-1FC4-6CDE-024B8ABA8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667000"/>
            <a:ext cx="3074988"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a:extLst>
              <a:ext uri="{FF2B5EF4-FFF2-40B4-BE49-F238E27FC236}">
                <a16:creationId xmlns:a16="http://schemas.microsoft.com/office/drawing/2014/main" id="{60F9BCCD-D97D-5578-DC17-76D7CDF30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0"/>
            <a:ext cx="3375025"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2154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21541">
                                            <p:txEl>
                                              <p:pRg st="11" end="11"/>
                                            </p:txEl>
                                          </p:spTgt>
                                        </p:tgtEl>
                                        <p:attrNameLst>
                                          <p:attrName>style.visibility</p:attrName>
                                        </p:attrNameLst>
                                      </p:cBhvr>
                                      <p:to>
                                        <p:strVal val="visible"/>
                                      </p:to>
                                    </p:set>
                                    <p:animEffect transition="in" filter="diamond(in)">
                                      <p:cBhvr>
                                        <p:cTn id="11" dur="2000"/>
                                        <p:tgtEl>
                                          <p:spTgt spid="32154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3">
            <a:extLst>
              <a:ext uri="{FF2B5EF4-FFF2-40B4-BE49-F238E27FC236}">
                <a16:creationId xmlns:a16="http://schemas.microsoft.com/office/drawing/2014/main" id="{86915E0E-A2B0-86D7-39B7-F27C0EC4ECF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6319034E-48F1-4AD2-B7B6-C67C8F2B1504}" type="slidenum">
              <a:rPr lang="es-ES" altLang="en-US" sz="1000">
                <a:latin typeface="Arial" panose="020B0604020202020204" pitchFamily="34" charset="0"/>
              </a:rPr>
              <a:pPr lvl="1" algn="r"/>
              <a:t>93</a:t>
            </a:fld>
            <a:endParaRPr lang="es-ES" altLang="en-US" sz="1000">
              <a:latin typeface="Arial" panose="020B0604020202020204" pitchFamily="34" charset="0"/>
            </a:endParaRPr>
          </a:p>
        </p:txBody>
      </p:sp>
      <p:sp>
        <p:nvSpPr>
          <p:cNvPr id="322564" name="Rectangle 2">
            <a:extLst>
              <a:ext uri="{FF2B5EF4-FFF2-40B4-BE49-F238E27FC236}">
                <a16:creationId xmlns:a16="http://schemas.microsoft.com/office/drawing/2014/main" id="{EA1D8099-594A-3EB5-1052-70F098B26762}"/>
              </a:ext>
            </a:extLst>
          </p:cNvPr>
          <p:cNvSpPr>
            <a:spLocks noGrp="1" noChangeArrowheads="1"/>
          </p:cNvSpPr>
          <p:nvPr>
            <p:ph type="title" idx="4294967295"/>
          </p:nvPr>
        </p:nvSpPr>
        <p:spPr>
          <a:xfrm>
            <a:off x="76200" y="33338"/>
            <a:ext cx="7315200" cy="1066800"/>
          </a:xfrm>
        </p:spPr>
        <p:txBody>
          <a:bodyPr/>
          <a:lstStyle/>
          <a:p>
            <a:r>
              <a:rPr lang="en-US" altLang="en-US">
                <a:ea typeface="ＭＳ Ｐゴシック" panose="020B0600070205080204" pitchFamily="34" charset="-128"/>
              </a:rPr>
              <a:t>Solution 1: </a:t>
            </a:r>
            <a:br>
              <a:rPr lang="en-US" altLang="en-US">
                <a:ea typeface="ＭＳ Ｐゴシック" panose="020B0600070205080204" pitchFamily="34" charset="-128"/>
              </a:rPr>
            </a:br>
            <a:r>
              <a:rPr lang="en-US" altLang="en-US">
                <a:ea typeface="ＭＳ Ｐゴシック" panose="020B0600070205080204" pitchFamily="34" charset="-128"/>
              </a:rPr>
              <a:t>Using Symmetry</a:t>
            </a:r>
          </a:p>
        </p:txBody>
      </p:sp>
      <p:sp>
        <p:nvSpPr>
          <p:cNvPr id="322565" name="Rectangle 3">
            <a:extLst>
              <a:ext uri="{FF2B5EF4-FFF2-40B4-BE49-F238E27FC236}">
                <a16:creationId xmlns:a16="http://schemas.microsoft.com/office/drawing/2014/main" id="{B0513783-5E86-671A-753B-234ADEE418BE}"/>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Use for 1 </a:t>
            </a:r>
            <a:r>
              <a:rPr lang="en-US" altLang="en-US">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rPr>
              <a:t> </a:t>
            </a:r>
            <a:r>
              <a:rPr lang="en-US" altLang="en-US" b="1">
                <a:solidFill>
                  <a:srgbClr val="FF0000"/>
                </a:solidFill>
                <a:ea typeface="ＭＳ Ｐゴシック" panose="020B0600070205080204" pitchFamily="34" charset="-128"/>
              </a:rPr>
              <a:t>m</a:t>
            </a:r>
            <a:r>
              <a:rPr lang="en-US" altLang="en-US">
                <a:ea typeface="ＭＳ Ｐゴシック" panose="020B0600070205080204" pitchFamily="34" charset="-128"/>
              </a:rPr>
              <a:t> </a:t>
            </a:r>
            <a:r>
              <a:rPr lang="en-US" altLang="en-US">
                <a:ea typeface="ＭＳ Ｐゴシック" panose="020B0600070205080204" pitchFamily="34" charset="-128"/>
                <a:sym typeface="Symbol" panose="05050102010706020507" pitchFamily="18" charset="2"/>
              </a:rPr>
              <a:t></a:t>
            </a:r>
            <a:r>
              <a:rPr lang="en-US" altLang="en-US">
                <a:ea typeface="ＭＳ Ｐゴシック" panose="020B0600070205080204" pitchFamily="34" charset="-128"/>
              </a:rPr>
              <a:t> 0</a:t>
            </a:r>
          </a:p>
          <a:p>
            <a:r>
              <a:rPr lang="en-US" altLang="en-US">
                <a:ea typeface="ＭＳ Ｐゴシック" panose="020B0600070205080204" pitchFamily="34" charset="-128"/>
              </a:rPr>
              <a:t>For </a:t>
            </a:r>
            <a:r>
              <a:rPr lang="en-US" altLang="en-US" b="1">
                <a:solidFill>
                  <a:srgbClr val="FF0000"/>
                </a:solidFill>
                <a:ea typeface="ＭＳ Ｐゴシック" panose="020B0600070205080204" pitchFamily="34" charset="-128"/>
              </a:rPr>
              <a:t>m</a:t>
            </a:r>
            <a:r>
              <a:rPr lang="en-US" altLang="en-US">
                <a:ea typeface="ＭＳ Ｐゴシック" panose="020B0600070205080204" pitchFamily="34" charset="-128"/>
              </a:rPr>
              <a:t> &gt; 1, swap role</a:t>
            </a:r>
            <a:r>
              <a:rPr lang="en-US" altLang="en-US">
                <a:solidFill>
                  <a:schemeClr val="accent2"/>
                </a:solidFill>
                <a:ea typeface="ＭＳ Ｐゴシック" panose="020B0600070205080204" pitchFamily="34" charset="-128"/>
              </a:rPr>
              <a:t> </a:t>
            </a:r>
            <a:r>
              <a:rPr lang="en-US" altLang="en-US">
                <a:ea typeface="ＭＳ Ｐゴシック" panose="020B0600070205080204" pitchFamily="34" charset="-128"/>
              </a:rPr>
              <a:t>of </a:t>
            </a:r>
            <a:r>
              <a:rPr lang="en-US" altLang="en-US">
                <a:solidFill>
                  <a:schemeClr val="accent2"/>
                </a:solidFill>
                <a:ea typeface="ＭＳ Ｐゴシック" panose="020B0600070205080204" pitchFamily="34" charset="-128"/>
              </a:rPr>
              <a:t>x </a:t>
            </a:r>
            <a:r>
              <a:rPr lang="en-US" altLang="en-US">
                <a:ea typeface="ＭＳ Ｐゴシック" panose="020B0600070205080204" pitchFamily="34" charset="-128"/>
              </a:rPr>
              <a:t>and</a:t>
            </a:r>
            <a:r>
              <a:rPr lang="en-US" altLang="en-US">
                <a:solidFill>
                  <a:schemeClr val="accent2"/>
                </a:solidFill>
                <a:ea typeface="ＭＳ Ｐゴシック" panose="020B0600070205080204" pitchFamily="34" charset="-128"/>
              </a:rPr>
              <a:t> </a:t>
            </a:r>
            <a:r>
              <a:rPr lang="en-US" altLang="en-US">
                <a:solidFill>
                  <a:schemeClr val="accent1"/>
                </a:solidFill>
                <a:ea typeface="ＭＳ Ｐゴシック" panose="020B0600070205080204" pitchFamily="34" charset="-128"/>
              </a:rPr>
              <a:t>y</a:t>
            </a:r>
          </a:p>
          <a:p>
            <a:pPr lvl="1"/>
            <a:r>
              <a:rPr lang="en-US" altLang="en-US">
                <a:ea typeface="ＭＳ Ｐゴシック" panose="020B0600070205080204" pitchFamily="34" charset="-128"/>
              </a:rPr>
              <a:t>For each </a:t>
            </a:r>
            <a:r>
              <a:rPr lang="en-US" altLang="en-US" b="1">
                <a:solidFill>
                  <a:schemeClr val="accent1"/>
                </a:solidFill>
                <a:ea typeface="ＭＳ Ｐゴシック" panose="020B0600070205080204" pitchFamily="34" charset="-128"/>
              </a:rPr>
              <a:t>y</a:t>
            </a:r>
            <a:r>
              <a:rPr lang="en-US" altLang="en-US">
                <a:ea typeface="ＭＳ Ｐゴシック" panose="020B0600070205080204" pitchFamily="34" charset="-128"/>
              </a:rPr>
              <a:t>, plot closest</a:t>
            </a:r>
            <a:r>
              <a:rPr lang="en-US" altLang="en-US" b="1">
                <a:solidFill>
                  <a:schemeClr val="accent2"/>
                </a:solidFill>
                <a:ea typeface="ＭＳ Ｐゴシック" panose="020B0600070205080204" pitchFamily="34" charset="-128"/>
              </a:rPr>
              <a:t> x</a:t>
            </a:r>
          </a:p>
        </p:txBody>
      </p:sp>
      <p:pic>
        <p:nvPicPr>
          <p:cNvPr id="87045" name="Picture 4" descr="C:\BOOK\OpenGL\Paul Final\jpeg_new\AN08F43.jpg">
            <a:extLst>
              <a:ext uri="{FF2B5EF4-FFF2-40B4-BE49-F238E27FC236}">
                <a16:creationId xmlns:a16="http://schemas.microsoft.com/office/drawing/2014/main" id="{DB19E7F3-EC0C-0B0A-FEA2-1F33D1679A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352800"/>
            <a:ext cx="28956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6">
            <a:extLst>
              <a:ext uri="{FF2B5EF4-FFF2-40B4-BE49-F238E27FC236}">
                <a16:creationId xmlns:a16="http://schemas.microsoft.com/office/drawing/2014/main" id="{1C3F3134-E9E6-FFCD-AB93-ACBC70A51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0"/>
            <a:ext cx="3375025"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2256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322565">
                                            <p:txEl>
                                              <p:pRg st="1" end="1"/>
                                            </p:txEl>
                                          </p:spTgt>
                                        </p:tgtEl>
                                        <p:attrNameLst>
                                          <p:attrName>style.visibility</p:attrName>
                                        </p:attrNameLst>
                                      </p:cBhvr>
                                      <p:to>
                                        <p:strVal val="visible"/>
                                      </p:to>
                                    </p:set>
                                    <p:animEffect transition="in" filter="diamond(in)">
                                      <p:cBhvr>
                                        <p:cTn id="11" dur="2000"/>
                                        <p:tgtEl>
                                          <p:spTgt spid="322565">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22565">
                                            <p:txEl>
                                              <p:pRg st="2" end="2"/>
                                            </p:txEl>
                                          </p:spTgt>
                                        </p:tgtEl>
                                        <p:attrNameLst>
                                          <p:attrName>style.visibility</p:attrName>
                                        </p:attrNameLst>
                                      </p:cBhvr>
                                      <p:to>
                                        <p:strVal val="visible"/>
                                      </p:to>
                                    </p:set>
                                    <p:animEffect transition="in" filter="diamond(in)">
                                      <p:cBhvr>
                                        <p:cTn id="16" dur="2000"/>
                                        <p:tgtEl>
                                          <p:spTgt spid="3225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a:extLst>
              <a:ext uri="{FF2B5EF4-FFF2-40B4-BE49-F238E27FC236}">
                <a16:creationId xmlns:a16="http://schemas.microsoft.com/office/drawing/2014/main" id="{F6629CF2-E7F0-A183-9887-F3F5317AC9D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EA38761D-53F1-49D3-A1B5-9093080E58B5}" type="slidenum">
              <a:rPr lang="es-ES" altLang="en-US" sz="1000">
                <a:latin typeface="Arial" panose="020B0604020202020204" pitchFamily="34" charset="0"/>
              </a:rPr>
              <a:pPr lvl="1" algn="r"/>
              <a:t>94</a:t>
            </a:fld>
            <a:endParaRPr lang="es-ES" altLang="en-US" sz="1000">
              <a:latin typeface="Arial" panose="020B0604020202020204" pitchFamily="34" charset="0"/>
            </a:endParaRPr>
          </a:p>
        </p:txBody>
      </p:sp>
      <p:sp>
        <p:nvSpPr>
          <p:cNvPr id="323588" name="Rectangle 2">
            <a:extLst>
              <a:ext uri="{FF2B5EF4-FFF2-40B4-BE49-F238E27FC236}">
                <a16:creationId xmlns:a16="http://schemas.microsoft.com/office/drawing/2014/main" id="{90582572-84AD-B191-CF21-93C3D0BF2E7A}"/>
              </a:ext>
            </a:extLst>
          </p:cNvPr>
          <p:cNvSpPr>
            <a:spLocks noGrp="1" noChangeArrowheads="1"/>
          </p:cNvSpPr>
          <p:nvPr>
            <p:ph type="title" idx="4294967295"/>
          </p:nvPr>
        </p:nvSpPr>
        <p:spPr/>
        <p:txBody>
          <a:bodyPr/>
          <a:lstStyle/>
          <a:p>
            <a:r>
              <a:rPr lang="en-US" altLang="en-US">
                <a:solidFill>
                  <a:srgbClr val="FF33CC"/>
                </a:solidFill>
                <a:ea typeface="ＭＳ Ｐゴシック" panose="020B0600070205080204" pitchFamily="34" charset="-128"/>
              </a:rPr>
              <a:t>Bresenham’s Algorithm</a:t>
            </a:r>
          </a:p>
        </p:txBody>
      </p:sp>
      <p:sp>
        <p:nvSpPr>
          <p:cNvPr id="323589" name="Rectangle 3">
            <a:extLst>
              <a:ext uri="{FF2B5EF4-FFF2-40B4-BE49-F238E27FC236}">
                <a16:creationId xmlns:a16="http://schemas.microsoft.com/office/drawing/2014/main" id="{0119B3B0-7DD3-B400-16EB-56FB33516EA7}"/>
              </a:ext>
            </a:extLst>
          </p:cNvPr>
          <p:cNvSpPr>
            <a:spLocks noGrp="1" noChangeArrowheads="1"/>
          </p:cNvSpPr>
          <p:nvPr>
            <p:ph type="body" idx="4294967295"/>
          </p:nvPr>
        </p:nvSpPr>
        <p:spPr>
          <a:xfrm>
            <a:off x="-152400" y="1524000"/>
            <a:ext cx="9448800" cy="5334000"/>
          </a:xfrm>
        </p:spPr>
        <p:txBody>
          <a:bodyPr/>
          <a:lstStyle/>
          <a:p>
            <a:pPr>
              <a:lnSpc>
                <a:spcPct val="90000"/>
              </a:lnSpc>
            </a:pPr>
            <a:r>
              <a:rPr lang="en-US" altLang="en-US" sz="3200" b="1">
                <a:solidFill>
                  <a:srgbClr val="FF33CC"/>
                </a:solidFill>
                <a:ea typeface="ＭＳ Ｐゴシック" panose="020B0600070205080204" pitchFamily="34" charset="-128"/>
              </a:rPr>
              <a:t>DDA </a:t>
            </a:r>
            <a:r>
              <a:rPr lang="en-US" altLang="en-US" sz="3200">
                <a:ea typeface="ＭＳ Ｐゴシック" panose="020B0600070205080204" pitchFamily="34" charset="-128"/>
              </a:rPr>
              <a:t>requires </a:t>
            </a:r>
            <a:r>
              <a:rPr lang="en-US" altLang="en-US" sz="3200">
                <a:solidFill>
                  <a:srgbClr val="FF0000"/>
                </a:solidFill>
                <a:ea typeface="ＭＳ Ｐゴシック" panose="020B0600070205080204" pitchFamily="34" charset="-128"/>
              </a:rPr>
              <a:t>one floating point addition per step</a:t>
            </a:r>
          </a:p>
          <a:p>
            <a:pPr>
              <a:lnSpc>
                <a:spcPct val="90000"/>
              </a:lnSpc>
              <a:buFontTx/>
              <a:buNone/>
            </a:pPr>
            <a:endParaRPr lang="en-US" altLang="en-US" sz="3200">
              <a:solidFill>
                <a:srgbClr val="FF0000"/>
              </a:solidFill>
              <a:ea typeface="ＭＳ Ｐゴシック" panose="020B0600070205080204" pitchFamily="34" charset="-128"/>
            </a:endParaRPr>
          </a:p>
          <a:p>
            <a:pPr>
              <a:lnSpc>
                <a:spcPct val="90000"/>
              </a:lnSpc>
            </a:pPr>
            <a:r>
              <a:rPr lang="en-US" altLang="en-US" sz="2800">
                <a:ea typeface="ＭＳ Ｐゴシック" panose="020B0600070205080204" pitchFamily="34" charset="-128"/>
              </a:rPr>
              <a:t>We can eliminate all floating point through </a:t>
            </a:r>
            <a:r>
              <a:rPr lang="en-US" altLang="en-US" sz="2800" b="1">
                <a:solidFill>
                  <a:srgbClr val="FF33CC"/>
                </a:solidFill>
                <a:ea typeface="ＭＳ Ｐゴシック" panose="020B0600070205080204" pitchFamily="34" charset="-128"/>
              </a:rPr>
              <a:t>Bresenham</a:t>
            </a:r>
            <a:r>
              <a:rPr lang="en-US" altLang="en-US" sz="2800">
                <a:solidFill>
                  <a:srgbClr val="FF33CC"/>
                </a:solidFill>
                <a:ea typeface="ＭＳ Ｐゴシック" panose="020B0600070205080204" pitchFamily="34" charset="-128"/>
              </a:rPr>
              <a:t>’s algorithm</a:t>
            </a:r>
          </a:p>
          <a:p>
            <a:pPr>
              <a:lnSpc>
                <a:spcPct val="90000"/>
              </a:lnSpc>
            </a:pPr>
            <a:r>
              <a:rPr lang="en-US" altLang="en-US" sz="2800">
                <a:ea typeface="ＭＳ Ｐゴシック" panose="020B0600070205080204" pitchFamily="34" charset="-128"/>
              </a:rPr>
              <a:t>Consider only 1 </a:t>
            </a:r>
            <a:r>
              <a:rPr lang="en-US" altLang="en-US" sz="2800">
                <a:ea typeface="ＭＳ Ｐゴシック" panose="020B0600070205080204" pitchFamily="34" charset="-128"/>
                <a:sym typeface="Symbol" panose="05050102010706020507" pitchFamily="18" charset="2"/>
              </a:rPr>
              <a:t></a:t>
            </a:r>
            <a:r>
              <a:rPr lang="en-US" altLang="en-US" sz="2800">
                <a:ea typeface="ＭＳ Ｐゴシック" panose="020B0600070205080204" pitchFamily="34" charset="-128"/>
              </a:rPr>
              <a:t> </a:t>
            </a:r>
            <a:r>
              <a:rPr lang="en-US" altLang="en-US" sz="2800">
                <a:solidFill>
                  <a:srgbClr val="FF0000"/>
                </a:solidFill>
                <a:ea typeface="ＭＳ Ｐゴシック" panose="020B0600070205080204" pitchFamily="34" charset="-128"/>
              </a:rPr>
              <a:t>m</a:t>
            </a:r>
            <a:r>
              <a:rPr lang="en-US" altLang="en-US" sz="2800">
                <a:ea typeface="ＭＳ Ｐゴシック" panose="020B0600070205080204" pitchFamily="34" charset="-128"/>
              </a:rPr>
              <a:t> </a:t>
            </a:r>
            <a:r>
              <a:rPr lang="en-US" altLang="en-US" sz="2800">
                <a:ea typeface="ＭＳ Ｐゴシック" panose="020B0600070205080204" pitchFamily="34" charset="-128"/>
                <a:sym typeface="Symbol" panose="05050102010706020507" pitchFamily="18" charset="2"/>
              </a:rPr>
              <a:t></a:t>
            </a:r>
            <a:r>
              <a:rPr lang="en-US" altLang="en-US" sz="2800">
                <a:ea typeface="ＭＳ Ｐゴシック" panose="020B0600070205080204" pitchFamily="34" charset="-128"/>
              </a:rPr>
              <a:t> 0</a:t>
            </a:r>
          </a:p>
          <a:p>
            <a:pPr lvl="1">
              <a:lnSpc>
                <a:spcPct val="90000"/>
              </a:lnSpc>
            </a:pPr>
            <a:r>
              <a:rPr lang="en-US" altLang="en-US">
                <a:ea typeface="ＭＳ Ｐゴシック" panose="020B0600070205080204" pitchFamily="34" charset="-128"/>
              </a:rPr>
              <a:t>Other cases by symmetry</a:t>
            </a:r>
          </a:p>
          <a:p>
            <a:pPr lvl="1">
              <a:lnSpc>
                <a:spcPct val="90000"/>
              </a:lnSpc>
              <a:buFontTx/>
              <a:buNone/>
            </a:pPr>
            <a:endParaRPr lang="en-US" altLang="en-US">
              <a:ea typeface="ＭＳ Ｐゴシック" panose="020B0600070205080204" pitchFamily="34" charset="-128"/>
            </a:endParaRPr>
          </a:p>
          <a:p>
            <a:pPr>
              <a:lnSpc>
                <a:spcPct val="90000"/>
              </a:lnSpc>
            </a:pPr>
            <a:r>
              <a:rPr lang="en-US" altLang="en-US" sz="2800" b="1">
                <a:solidFill>
                  <a:srgbClr val="FF0000"/>
                </a:solidFill>
                <a:ea typeface="ＭＳ Ｐゴシック" panose="020B0600070205080204" pitchFamily="34" charset="-128"/>
              </a:rPr>
              <a:t>Assume </a:t>
            </a:r>
            <a:r>
              <a:rPr lang="en-US" altLang="en-US" sz="2800" b="1">
                <a:solidFill>
                  <a:srgbClr val="FF9900"/>
                </a:solidFill>
                <a:ea typeface="ＭＳ Ｐゴシック" panose="020B0600070205080204" pitchFamily="34" charset="-128"/>
              </a:rPr>
              <a:t>pixel centers</a:t>
            </a:r>
            <a:r>
              <a:rPr lang="en-US" altLang="en-US" sz="2800" b="1">
                <a:solidFill>
                  <a:srgbClr val="FF0000"/>
                </a:solidFill>
                <a:ea typeface="ＭＳ Ｐゴシック" panose="020B0600070205080204" pitchFamily="34" charset="-128"/>
              </a:rPr>
              <a:t> are at half integers</a:t>
            </a:r>
          </a:p>
          <a:p>
            <a:pPr>
              <a:lnSpc>
                <a:spcPct val="90000"/>
              </a:lnSpc>
            </a:pPr>
            <a:r>
              <a:rPr lang="en-US" altLang="en-US" sz="2800">
                <a:ea typeface="ＭＳ Ｐゴシック" panose="020B0600070205080204" pitchFamily="34" charset="-128"/>
              </a:rPr>
              <a:t>If we </a:t>
            </a:r>
            <a:r>
              <a:rPr lang="en-US" altLang="en-US" sz="2800" b="1">
                <a:solidFill>
                  <a:srgbClr val="FF9900"/>
                </a:solidFill>
                <a:ea typeface="ＭＳ Ｐゴシック" panose="020B0600070205080204" pitchFamily="34" charset="-128"/>
              </a:rPr>
              <a:t>start at a</a:t>
            </a:r>
            <a:r>
              <a:rPr lang="en-US" altLang="en-US" sz="2800" b="1">
                <a:solidFill>
                  <a:schemeClr val="accent2"/>
                </a:solidFill>
                <a:ea typeface="ＭＳ Ｐゴシック" panose="020B0600070205080204" pitchFamily="34" charset="-128"/>
              </a:rPr>
              <a:t> pixel that has been written</a:t>
            </a:r>
            <a:r>
              <a:rPr lang="en-US" altLang="en-US" sz="2800">
                <a:ea typeface="ＭＳ Ｐゴシック" panose="020B0600070205080204" pitchFamily="34" charset="-128"/>
              </a:rPr>
              <a:t>, there are </a:t>
            </a:r>
            <a:r>
              <a:rPr lang="en-US" altLang="en-US" sz="2800" b="1">
                <a:solidFill>
                  <a:srgbClr val="FF9900"/>
                </a:solidFill>
                <a:ea typeface="ＭＳ Ｐゴシック" panose="020B0600070205080204" pitchFamily="34" charset="-128"/>
              </a:rPr>
              <a:t>only two candidates for the</a:t>
            </a:r>
            <a:r>
              <a:rPr lang="en-US" altLang="en-US" sz="2800" b="1">
                <a:solidFill>
                  <a:srgbClr val="FF0000"/>
                </a:solidFill>
                <a:ea typeface="ＭＳ Ｐゴシック" panose="020B0600070205080204" pitchFamily="34" charset="-128"/>
              </a:rPr>
              <a:t> </a:t>
            </a:r>
            <a:r>
              <a:rPr lang="en-US" altLang="en-US" sz="2800" b="1">
                <a:solidFill>
                  <a:schemeClr val="accent2"/>
                </a:solidFill>
                <a:ea typeface="ＭＳ Ｐゴシック" panose="020B0600070205080204" pitchFamily="34" charset="-128"/>
              </a:rPr>
              <a:t>next pixel to be written</a:t>
            </a:r>
            <a:r>
              <a:rPr lang="en-US" altLang="en-US" sz="2800" b="1">
                <a:solidFill>
                  <a:srgbClr val="FF0000"/>
                </a:solidFill>
                <a:ea typeface="ＭＳ Ｐゴシック" panose="020B0600070205080204" pitchFamily="34" charset="-128"/>
              </a:rPr>
              <a:t> </a:t>
            </a:r>
            <a:r>
              <a:rPr lang="en-US" altLang="en-US" sz="2800" b="1">
                <a:ea typeface="ＭＳ Ｐゴシック" panose="020B0600070205080204" pitchFamily="34" charset="-128"/>
              </a:rPr>
              <a:t>into the</a:t>
            </a:r>
            <a:r>
              <a:rPr lang="en-US" altLang="en-US" sz="2800" b="1">
                <a:solidFill>
                  <a:srgbClr val="FF0000"/>
                </a:solidFill>
                <a:ea typeface="ＭＳ Ｐゴシック" panose="020B0600070205080204" pitchFamily="34" charset="-128"/>
              </a:rPr>
              <a:t> </a:t>
            </a:r>
            <a:r>
              <a:rPr lang="en-US" altLang="en-US" sz="2800" b="1">
                <a:solidFill>
                  <a:schemeClr val="accent2"/>
                </a:solidFill>
                <a:ea typeface="ＭＳ Ｐゴシック" panose="020B0600070205080204" pitchFamily="34" charset="-128"/>
              </a:rPr>
              <a:t>frame buffer</a:t>
            </a:r>
          </a:p>
        </p:txBody>
      </p:sp>
      <p:pic>
        <p:nvPicPr>
          <p:cNvPr id="88069" name="Picture 5">
            <a:extLst>
              <a:ext uri="{FF2B5EF4-FFF2-40B4-BE49-F238E27FC236}">
                <a16:creationId xmlns:a16="http://schemas.microsoft.com/office/drawing/2014/main" id="{47F0E577-4CAD-81AE-6ABF-5FB72E68F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7343" y="779916"/>
            <a:ext cx="1279525"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0" name="Picture 6">
            <a:extLst>
              <a:ext uri="{FF2B5EF4-FFF2-40B4-BE49-F238E27FC236}">
                <a16:creationId xmlns:a16="http://schemas.microsoft.com/office/drawing/2014/main" id="{A5F053CF-0717-75A3-BD78-C02C73D47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4700" y="3205163"/>
            <a:ext cx="3052763"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a:extLst>
              <a:ext uri="{FF2B5EF4-FFF2-40B4-BE49-F238E27FC236}">
                <a16:creationId xmlns:a16="http://schemas.microsoft.com/office/drawing/2014/main" id="{5B13CAE3-831A-FB68-21EB-7408E1473193}"/>
              </a:ext>
            </a:extLst>
          </p:cNvPr>
          <p:cNvSpPr>
            <a:spLocks noChangeArrowheads="1"/>
          </p:cNvSpPr>
          <p:nvPr/>
        </p:nvSpPr>
        <p:spPr bwMode="auto">
          <a:xfrm flipH="1">
            <a:off x="8382000" y="6184900"/>
            <a:ext cx="46038" cy="44450"/>
          </a:xfrm>
          <a:prstGeom prst="ellipse">
            <a:avLst/>
          </a:prstGeom>
          <a:solidFill>
            <a:schemeClr val="accent1"/>
          </a:solidFill>
          <a:ln w="12700" algn="ctr">
            <a:solidFill>
              <a:schemeClr val="tx1"/>
            </a:solidFill>
            <a:round/>
            <a:headEnd type="none" w="sm" len="sm"/>
            <a:tailEnd type="none" w="sm" len="sm"/>
          </a:ln>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 name="Oval 8">
            <a:extLst>
              <a:ext uri="{FF2B5EF4-FFF2-40B4-BE49-F238E27FC236}">
                <a16:creationId xmlns:a16="http://schemas.microsoft.com/office/drawing/2014/main" id="{CE33B9DA-54DA-0655-1FEA-BDD1524EE958}"/>
              </a:ext>
            </a:extLst>
          </p:cNvPr>
          <p:cNvSpPr>
            <a:spLocks noChangeArrowheads="1"/>
          </p:cNvSpPr>
          <p:nvPr/>
        </p:nvSpPr>
        <p:spPr bwMode="auto">
          <a:xfrm flipH="1">
            <a:off x="8382000" y="6400800"/>
            <a:ext cx="46038" cy="46038"/>
          </a:xfrm>
          <a:prstGeom prst="ellipse">
            <a:avLst/>
          </a:prstGeom>
          <a:solidFill>
            <a:schemeClr val="accent1"/>
          </a:solidFill>
          <a:ln w="12700" algn="ctr">
            <a:solidFill>
              <a:schemeClr val="tx1"/>
            </a:solidFill>
            <a:round/>
            <a:headEnd type="none" w="sm" len="sm"/>
            <a:tailEnd type="none" w="sm" len="sm"/>
          </a:ln>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pic>
        <p:nvPicPr>
          <p:cNvPr id="88073" name="Picture 7">
            <a:extLst>
              <a:ext uri="{FF2B5EF4-FFF2-40B4-BE49-F238E27FC236}">
                <a16:creationId xmlns:a16="http://schemas.microsoft.com/office/drawing/2014/main" id="{10EBDF87-11C8-5CE6-0BC2-1072FF8815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6038" y="6078538"/>
            <a:ext cx="1431925"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llout: Quad Arrow 1">
            <a:extLst>
              <a:ext uri="{FF2B5EF4-FFF2-40B4-BE49-F238E27FC236}">
                <a16:creationId xmlns:a16="http://schemas.microsoft.com/office/drawing/2014/main" id="{CCA88971-255B-EABC-2028-FEF53291B8F5}"/>
              </a:ext>
            </a:extLst>
          </p:cNvPr>
          <p:cNvSpPr/>
          <p:nvPr/>
        </p:nvSpPr>
        <p:spPr bwMode="auto">
          <a:xfrm>
            <a:off x="8428038" y="59489"/>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2358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323589">
                                            <p:txEl>
                                              <p:pRg st="0" end="0"/>
                                            </p:txEl>
                                          </p:spTgt>
                                        </p:tgtEl>
                                        <p:attrNameLst>
                                          <p:attrName>style.visibility</p:attrName>
                                        </p:attrNameLst>
                                      </p:cBhvr>
                                      <p:to>
                                        <p:strVal val="visible"/>
                                      </p:to>
                                    </p:set>
                                    <p:animEffect transition="in" filter="checkerboard(across)">
                                      <p:cBhvr>
                                        <p:cTn id="11" dur="500"/>
                                        <p:tgtEl>
                                          <p:spTgt spid="32358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23589">
                                            <p:txEl>
                                              <p:pRg st="6" end="6"/>
                                            </p:txEl>
                                          </p:spTgt>
                                        </p:tgtEl>
                                        <p:attrNameLst>
                                          <p:attrName>style.visibility</p:attrName>
                                        </p:attrNameLst>
                                      </p:cBhvr>
                                      <p:to>
                                        <p:strVal val="visible"/>
                                      </p:to>
                                    </p:set>
                                    <p:animEffect transition="in" filter="diamond(in)">
                                      <p:cBhvr>
                                        <p:cTn id="16" dur="2000"/>
                                        <p:tgtEl>
                                          <p:spTgt spid="323589">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323589">
                                            <p:txEl>
                                              <p:pRg st="2" end="2"/>
                                            </p:txEl>
                                          </p:spTgt>
                                        </p:tgtEl>
                                        <p:attrNameLst>
                                          <p:attrName>style.visibility</p:attrName>
                                        </p:attrNameLst>
                                      </p:cBhvr>
                                      <p:to>
                                        <p:strVal val="visible"/>
                                      </p:to>
                                    </p:set>
                                    <p:animEffect transition="in" filter="diamond(in)">
                                      <p:cBhvr>
                                        <p:cTn id="21" dur="2000"/>
                                        <p:tgtEl>
                                          <p:spTgt spid="323589">
                                            <p:txEl>
                                              <p:pRg st="2" end="2"/>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323589">
                                            <p:txEl>
                                              <p:pRg st="3" end="3"/>
                                            </p:txEl>
                                          </p:spTgt>
                                        </p:tgtEl>
                                        <p:attrNameLst>
                                          <p:attrName>style.visibility</p:attrName>
                                        </p:attrNameLst>
                                      </p:cBhvr>
                                      <p:to>
                                        <p:strVal val="visible"/>
                                      </p:to>
                                    </p:set>
                                    <p:animEffect transition="in" filter="diamond(in)">
                                      <p:cBhvr>
                                        <p:cTn id="24" dur="2000"/>
                                        <p:tgtEl>
                                          <p:spTgt spid="323589">
                                            <p:txEl>
                                              <p:pRg st="3" end="3"/>
                                            </p:txEl>
                                          </p:spTgt>
                                        </p:tgtEl>
                                      </p:cBhvr>
                                    </p:animEffect>
                                  </p:childTnLst>
                                </p:cTn>
                              </p:par>
                              <p:par>
                                <p:cTn id="25" presetID="8" presetClass="entr" presetSubtype="16" fill="hold" nodeType="withEffect">
                                  <p:stCondLst>
                                    <p:cond delay="0"/>
                                  </p:stCondLst>
                                  <p:childTnLst>
                                    <p:set>
                                      <p:cBhvr>
                                        <p:cTn id="26" dur="1" fill="hold">
                                          <p:stCondLst>
                                            <p:cond delay="0"/>
                                          </p:stCondLst>
                                        </p:cTn>
                                        <p:tgtEl>
                                          <p:spTgt spid="323589">
                                            <p:txEl>
                                              <p:pRg st="4" end="4"/>
                                            </p:txEl>
                                          </p:spTgt>
                                        </p:tgtEl>
                                        <p:attrNameLst>
                                          <p:attrName>style.visibility</p:attrName>
                                        </p:attrNameLst>
                                      </p:cBhvr>
                                      <p:to>
                                        <p:strVal val="visible"/>
                                      </p:to>
                                    </p:set>
                                    <p:animEffect transition="in" filter="diamond(in)">
                                      <p:cBhvr>
                                        <p:cTn id="27" dur="2000"/>
                                        <p:tgtEl>
                                          <p:spTgt spid="323589">
                                            <p:txEl>
                                              <p:pRg st="4" end="4"/>
                                            </p:txEl>
                                          </p:spTgt>
                                        </p:tgtEl>
                                      </p:cBhvr>
                                    </p:animEffect>
                                  </p:childTnLst>
                                </p:cTn>
                              </p:par>
                              <p:par>
                                <p:cTn id="28" presetID="8" presetClass="entr" presetSubtype="16" fill="hold" nodeType="withEffect">
                                  <p:stCondLst>
                                    <p:cond delay="0"/>
                                  </p:stCondLst>
                                  <p:childTnLst>
                                    <p:set>
                                      <p:cBhvr>
                                        <p:cTn id="29" dur="1" fill="hold">
                                          <p:stCondLst>
                                            <p:cond delay="0"/>
                                          </p:stCondLst>
                                        </p:cTn>
                                        <p:tgtEl>
                                          <p:spTgt spid="323589">
                                            <p:txEl>
                                              <p:pRg st="6" end="6"/>
                                            </p:txEl>
                                          </p:spTgt>
                                        </p:tgtEl>
                                        <p:attrNameLst>
                                          <p:attrName>style.visibility</p:attrName>
                                        </p:attrNameLst>
                                      </p:cBhvr>
                                      <p:to>
                                        <p:strVal val="visible"/>
                                      </p:to>
                                    </p:set>
                                    <p:animEffect transition="in" filter="diamond(in)">
                                      <p:cBhvr>
                                        <p:cTn id="30" dur="2000"/>
                                        <p:tgtEl>
                                          <p:spTgt spid="323589">
                                            <p:txEl>
                                              <p:pRg st="6" end="6"/>
                                            </p:txEl>
                                          </p:spTgt>
                                        </p:tgtEl>
                                      </p:cBhvr>
                                    </p:animEffect>
                                  </p:childTnLst>
                                </p:cTn>
                              </p:par>
                              <p:par>
                                <p:cTn id="31" presetID="8" presetClass="entr" presetSubtype="16" fill="hold" nodeType="withEffect">
                                  <p:stCondLst>
                                    <p:cond delay="0"/>
                                  </p:stCondLst>
                                  <p:childTnLst>
                                    <p:set>
                                      <p:cBhvr>
                                        <p:cTn id="32" dur="1" fill="hold">
                                          <p:stCondLst>
                                            <p:cond delay="0"/>
                                          </p:stCondLst>
                                        </p:cTn>
                                        <p:tgtEl>
                                          <p:spTgt spid="323589">
                                            <p:txEl>
                                              <p:pRg st="7" end="7"/>
                                            </p:txEl>
                                          </p:spTgt>
                                        </p:tgtEl>
                                        <p:attrNameLst>
                                          <p:attrName>style.visibility</p:attrName>
                                        </p:attrNameLst>
                                      </p:cBhvr>
                                      <p:to>
                                        <p:strVal val="visible"/>
                                      </p:to>
                                    </p:set>
                                    <p:animEffect transition="in" filter="diamond(in)">
                                      <p:cBhvr>
                                        <p:cTn id="33" dur="2000"/>
                                        <p:tgtEl>
                                          <p:spTgt spid="323589">
                                            <p:txEl>
                                              <p:pRg st="7" end="7"/>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6"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80">
                                          <p:stCondLst>
                                            <p:cond delay="0"/>
                                          </p:stCondLst>
                                        </p:cTn>
                                        <p:tgtEl>
                                          <p:spTgt spid="9"/>
                                        </p:tgtEl>
                                      </p:cBhvr>
                                    </p:animEffect>
                                    <p:anim calcmode="lin" valueType="num">
                                      <p:cBhvr>
                                        <p:cTn id="3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4" dur="26">
                                          <p:stCondLst>
                                            <p:cond delay="650"/>
                                          </p:stCondLst>
                                        </p:cTn>
                                        <p:tgtEl>
                                          <p:spTgt spid="9"/>
                                        </p:tgtEl>
                                      </p:cBhvr>
                                      <p:to x="100000" y="60000"/>
                                    </p:animScale>
                                    <p:animScale>
                                      <p:cBhvr>
                                        <p:cTn id="45" dur="166" decel="50000">
                                          <p:stCondLst>
                                            <p:cond delay="676"/>
                                          </p:stCondLst>
                                        </p:cTn>
                                        <p:tgtEl>
                                          <p:spTgt spid="9"/>
                                        </p:tgtEl>
                                      </p:cBhvr>
                                      <p:to x="100000" y="100000"/>
                                    </p:animScale>
                                    <p:animScale>
                                      <p:cBhvr>
                                        <p:cTn id="46" dur="26">
                                          <p:stCondLst>
                                            <p:cond delay="1312"/>
                                          </p:stCondLst>
                                        </p:cTn>
                                        <p:tgtEl>
                                          <p:spTgt spid="9"/>
                                        </p:tgtEl>
                                      </p:cBhvr>
                                      <p:to x="100000" y="80000"/>
                                    </p:animScale>
                                    <p:animScale>
                                      <p:cBhvr>
                                        <p:cTn id="47" dur="166" decel="50000">
                                          <p:stCondLst>
                                            <p:cond delay="1338"/>
                                          </p:stCondLst>
                                        </p:cTn>
                                        <p:tgtEl>
                                          <p:spTgt spid="9"/>
                                        </p:tgtEl>
                                      </p:cBhvr>
                                      <p:to x="100000" y="100000"/>
                                    </p:animScale>
                                    <p:animScale>
                                      <p:cBhvr>
                                        <p:cTn id="48" dur="26">
                                          <p:stCondLst>
                                            <p:cond delay="1642"/>
                                          </p:stCondLst>
                                        </p:cTn>
                                        <p:tgtEl>
                                          <p:spTgt spid="9"/>
                                        </p:tgtEl>
                                      </p:cBhvr>
                                      <p:to x="100000" y="90000"/>
                                    </p:animScale>
                                    <p:animScale>
                                      <p:cBhvr>
                                        <p:cTn id="49" dur="166" decel="50000">
                                          <p:stCondLst>
                                            <p:cond delay="1668"/>
                                          </p:stCondLst>
                                        </p:cTn>
                                        <p:tgtEl>
                                          <p:spTgt spid="9"/>
                                        </p:tgtEl>
                                      </p:cBhvr>
                                      <p:to x="100000" y="100000"/>
                                    </p:animScale>
                                    <p:animScale>
                                      <p:cBhvr>
                                        <p:cTn id="50" dur="26">
                                          <p:stCondLst>
                                            <p:cond delay="1808"/>
                                          </p:stCondLst>
                                        </p:cTn>
                                        <p:tgtEl>
                                          <p:spTgt spid="9"/>
                                        </p:tgtEl>
                                      </p:cBhvr>
                                      <p:to x="100000" y="95000"/>
                                    </p:animScale>
                                    <p:animScale>
                                      <p:cBhvr>
                                        <p:cTn id="51" dur="166" decel="50000">
                                          <p:stCondLst>
                                            <p:cond delay="1834"/>
                                          </p:stCondLst>
                                        </p:cTn>
                                        <p:tgtEl>
                                          <p:spTgt spid="9"/>
                                        </p:tgtEl>
                                      </p:cBhvr>
                                      <p:to x="100000" y="100000"/>
                                    </p:animScale>
                                  </p:childTnLst>
                                </p:cTn>
                              </p:par>
                            </p:childTnLst>
                          </p:cTn>
                        </p:par>
                      </p:childTnLst>
                    </p:cTn>
                  </p:par>
                  <p:par>
                    <p:cTn id="52" fill="hold" nodeType="clickPar">
                      <p:stCondLst>
                        <p:cond delay="indefinite"/>
                      </p:stCondLst>
                      <p:childTnLst>
                        <p:par>
                          <p:cTn id="53" fill="hold" nodeType="withGroup">
                            <p:stCondLst>
                              <p:cond delay="0"/>
                            </p:stCondLst>
                            <p:childTnLst>
                              <p:par>
                                <p:cTn id="54" presetID="26"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down)">
                                      <p:cBhvr>
                                        <p:cTn id="56" dur="580">
                                          <p:stCondLst>
                                            <p:cond delay="0"/>
                                          </p:stCondLst>
                                        </p:cTn>
                                        <p:tgtEl>
                                          <p:spTgt spid="8"/>
                                        </p:tgtEl>
                                      </p:cBhvr>
                                    </p:animEffect>
                                    <p:anim calcmode="lin" valueType="num">
                                      <p:cBhvr>
                                        <p:cTn id="5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62" dur="26">
                                          <p:stCondLst>
                                            <p:cond delay="650"/>
                                          </p:stCondLst>
                                        </p:cTn>
                                        <p:tgtEl>
                                          <p:spTgt spid="8"/>
                                        </p:tgtEl>
                                      </p:cBhvr>
                                      <p:to x="100000" y="60000"/>
                                    </p:animScale>
                                    <p:animScale>
                                      <p:cBhvr>
                                        <p:cTn id="63" dur="166" decel="50000">
                                          <p:stCondLst>
                                            <p:cond delay="676"/>
                                          </p:stCondLst>
                                        </p:cTn>
                                        <p:tgtEl>
                                          <p:spTgt spid="8"/>
                                        </p:tgtEl>
                                      </p:cBhvr>
                                      <p:to x="100000" y="100000"/>
                                    </p:animScale>
                                    <p:animScale>
                                      <p:cBhvr>
                                        <p:cTn id="64" dur="26">
                                          <p:stCondLst>
                                            <p:cond delay="1312"/>
                                          </p:stCondLst>
                                        </p:cTn>
                                        <p:tgtEl>
                                          <p:spTgt spid="8"/>
                                        </p:tgtEl>
                                      </p:cBhvr>
                                      <p:to x="100000" y="80000"/>
                                    </p:animScale>
                                    <p:animScale>
                                      <p:cBhvr>
                                        <p:cTn id="65" dur="166" decel="50000">
                                          <p:stCondLst>
                                            <p:cond delay="1338"/>
                                          </p:stCondLst>
                                        </p:cTn>
                                        <p:tgtEl>
                                          <p:spTgt spid="8"/>
                                        </p:tgtEl>
                                      </p:cBhvr>
                                      <p:to x="100000" y="100000"/>
                                    </p:animScale>
                                    <p:animScale>
                                      <p:cBhvr>
                                        <p:cTn id="66" dur="26">
                                          <p:stCondLst>
                                            <p:cond delay="1642"/>
                                          </p:stCondLst>
                                        </p:cTn>
                                        <p:tgtEl>
                                          <p:spTgt spid="8"/>
                                        </p:tgtEl>
                                      </p:cBhvr>
                                      <p:to x="100000" y="90000"/>
                                    </p:animScale>
                                    <p:animScale>
                                      <p:cBhvr>
                                        <p:cTn id="67" dur="166" decel="50000">
                                          <p:stCondLst>
                                            <p:cond delay="1668"/>
                                          </p:stCondLst>
                                        </p:cTn>
                                        <p:tgtEl>
                                          <p:spTgt spid="8"/>
                                        </p:tgtEl>
                                      </p:cBhvr>
                                      <p:to x="100000" y="100000"/>
                                    </p:animScale>
                                    <p:animScale>
                                      <p:cBhvr>
                                        <p:cTn id="68" dur="26">
                                          <p:stCondLst>
                                            <p:cond delay="1808"/>
                                          </p:stCondLst>
                                        </p:cTn>
                                        <p:tgtEl>
                                          <p:spTgt spid="8"/>
                                        </p:tgtEl>
                                      </p:cBhvr>
                                      <p:to x="100000" y="95000"/>
                                    </p:animScale>
                                    <p:animScale>
                                      <p:cBhvr>
                                        <p:cTn id="69"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8" grpId="0"/>
      <p:bldP spid="8"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3">
            <a:extLst>
              <a:ext uri="{FF2B5EF4-FFF2-40B4-BE49-F238E27FC236}">
                <a16:creationId xmlns:a16="http://schemas.microsoft.com/office/drawing/2014/main" id="{5068F289-9B6D-FB1A-6203-5C3DEB9D9F3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0859ACF-A125-4327-9839-96FD949649F7}" type="slidenum">
              <a:rPr lang="es-ES" altLang="en-US" sz="1000">
                <a:latin typeface="Arial" panose="020B0604020202020204" pitchFamily="34" charset="0"/>
              </a:rPr>
              <a:pPr lvl="1" algn="r"/>
              <a:t>95</a:t>
            </a:fld>
            <a:endParaRPr lang="es-ES" altLang="en-US" sz="1000">
              <a:latin typeface="Arial" panose="020B0604020202020204" pitchFamily="34" charset="0"/>
            </a:endParaRPr>
          </a:p>
        </p:txBody>
      </p:sp>
      <p:sp>
        <p:nvSpPr>
          <p:cNvPr id="89091" name="Rectangle 2">
            <a:extLst>
              <a:ext uri="{FF2B5EF4-FFF2-40B4-BE49-F238E27FC236}">
                <a16:creationId xmlns:a16="http://schemas.microsoft.com/office/drawing/2014/main" id="{224F2251-F962-D1EF-AE1A-3FA07F210748}"/>
              </a:ext>
            </a:extLst>
          </p:cNvPr>
          <p:cNvSpPr>
            <a:spLocks noGrp="1" noChangeArrowheads="1"/>
          </p:cNvSpPr>
          <p:nvPr>
            <p:ph type="title" idx="4294967295"/>
          </p:nvPr>
        </p:nvSpPr>
        <p:spPr/>
        <p:txBody>
          <a:bodyPr/>
          <a:lstStyle/>
          <a:p>
            <a:r>
              <a:rPr lang="en-US" altLang="en-US" sz="3300">
                <a:ea typeface="ＭＳ Ｐゴシック" panose="020B0600070205080204" pitchFamily="34" charset="-128"/>
              </a:rPr>
              <a:t>Candidate Pixels</a:t>
            </a:r>
          </a:p>
        </p:txBody>
      </p:sp>
      <p:pic>
        <p:nvPicPr>
          <p:cNvPr id="89092" name="Picture 4" descr="C:\BOOK\OpenGL\Paul Final\jpeg_new\AN08F44.jpg">
            <a:extLst>
              <a:ext uri="{FF2B5EF4-FFF2-40B4-BE49-F238E27FC236}">
                <a16:creationId xmlns:a16="http://schemas.microsoft.com/office/drawing/2014/main" id="{E22D3BA7-DE9F-2710-AED5-BAFA2FF47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86000"/>
            <a:ext cx="4953000"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4614" name="Text Box 5">
            <a:extLst>
              <a:ext uri="{FF2B5EF4-FFF2-40B4-BE49-F238E27FC236}">
                <a16:creationId xmlns:a16="http://schemas.microsoft.com/office/drawing/2014/main" id="{694EF994-6708-16C1-2BBD-DDC3FDCA17ED}"/>
              </a:ext>
            </a:extLst>
          </p:cNvPr>
          <p:cNvSpPr txBox="1">
            <a:spLocks noChangeArrowheads="1"/>
          </p:cNvSpPr>
          <p:nvPr/>
        </p:nvSpPr>
        <p:spPr bwMode="auto">
          <a:xfrm>
            <a:off x="904875" y="1600200"/>
            <a:ext cx="162877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700">
                <a:latin typeface="Arial" panose="020B0604020202020204" pitchFamily="34" charset="0"/>
              </a:rPr>
              <a:t>1 </a:t>
            </a:r>
            <a:r>
              <a:rPr lang="en-US" altLang="en-US" sz="2700">
                <a:latin typeface="Arial" panose="020B0604020202020204" pitchFamily="34" charset="0"/>
                <a:sym typeface="Symbol" panose="05050102010706020507" pitchFamily="18" charset="2"/>
              </a:rPr>
              <a:t></a:t>
            </a:r>
            <a:r>
              <a:rPr lang="en-US" altLang="en-US" sz="2700">
                <a:latin typeface="Arial" panose="020B0604020202020204" pitchFamily="34" charset="0"/>
              </a:rPr>
              <a:t> </a:t>
            </a:r>
            <a:r>
              <a:rPr lang="en-US" altLang="en-US" sz="2700" b="1">
                <a:solidFill>
                  <a:srgbClr val="FF0000"/>
                </a:solidFill>
                <a:latin typeface="Arial" panose="020B0604020202020204" pitchFamily="34" charset="0"/>
              </a:rPr>
              <a:t>m</a:t>
            </a:r>
            <a:r>
              <a:rPr lang="en-US" altLang="en-US" sz="2700">
                <a:latin typeface="Arial" panose="020B0604020202020204" pitchFamily="34" charset="0"/>
              </a:rPr>
              <a:t> </a:t>
            </a:r>
            <a:r>
              <a:rPr lang="en-US" altLang="en-US" sz="2700">
                <a:latin typeface="Arial" panose="020B0604020202020204" pitchFamily="34" charset="0"/>
                <a:sym typeface="Symbol" panose="05050102010706020507" pitchFamily="18" charset="2"/>
              </a:rPr>
              <a:t></a:t>
            </a:r>
            <a:r>
              <a:rPr lang="en-US" altLang="en-US" sz="2700">
                <a:latin typeface="Arial" panose="020B0604020202020204" pitchFamily="34" charset="0"/>
              </a:rPr>
              <a:t> 0</a:t>
            </a:r>
          </a:p>
        </p:txBody>
      </p:sp>
      <p:sp>
        <p:nvSpPr>
          <p:cNvPr id="89094" name="Line 6">
            <a:extLst>
              <a:ext uri="{FF2B5EF4-FFF2-40B4-BE49-F238E27FC236}">
                <a16:creationId xmlns:a16="http://schemas.microsoft.com/office/drawing/2014/main" id="{EC0173B8-D946-A628-2FEB-438CCB3EDB7A}"/>
              </a:ext>
            </a:extLst>
          </p:cNvPr>
          <p:cNvSpPr>
            <a:spLocks noChangeShapeType="1"/>
          </p:cNvSpPr>
          <p:nvPr/>
        </p:nvSpPr>
        <p:spPr bwMode="auto">
          <a:xfrm flipV="1">
            <a:off x="1447800" y="3962400"/>
            <a:ext cx="1828800" cy="5334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324616" name="Text Box 7">
            <a:extLst>
              <a:ext uri="{FF2B5EF4-FFF2-40B4-BE49-F238E27FC236}">
                <a16:creationId xmlns:a16="http://schemas.microsoft.com/office/drawing/2014/main" id="{A557B1D6-6CAE-B073-0921-134AFE7C73D4}"/>
              </a:ext>
            </a:extLst>
          </p:cNvPr>
          <p:cNvSpPr txBox="1">
            <a:spLocks noChangeArrowheads="1"/>
          </p:cNvSpPr>
          <p:nvPr/>
        </p:nvSpPr>
        <p:spPr bwMode="auto">
          <a:xfrm>
            <a:off x="0" y="4419600"/>
            <a:ext cx="1487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latin typeface="Arial" panose="020B0604020202020204" pitchFamily="34" charset="0"/>
              </a:rPr>
              <a:t>last pixel</a:t>
            </a:r>
          </a:p>
        </p:txBody>
      </p:sp>
      <p:sp>
        <p:nvSpPr>
          <p:cNvPr id="89096" name="Line 8">
            <a:extLst>
              <a:ext uri="{FF2B5EF4-FFF2-40B4-BE49-F238E27FC236}">
                <a16:creationId xmlns:a16="http://schemas.microsoft.com/office/drawing/2014/main" id="{F547872F-558C-B4D2-7C2E-60CA70EB6D2C}"/>
              </a:ext>
            </a:extLst>
          </p:cNvPr>
          <p:cNvSpPr>
            <a:spLocks noChangeShapeType="1"/>
          </p:cNvSpPr>
          <p:nvPr/>
        </p:nvSpPr>
        <p:spPr bwMode="auto">
          <a:xfrm flipH="1" flipV="1">
            <a:off x="4724400" y="3124200"/>
            <a:ext cx="1981200" cy="6096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89097" name="Line 9">
            <a:extLst>
              <a:ext uri="{FF2B5EF4-FFF2-40B4-BE49-F238E27FC236}">
                <a16:creationId xmlns:a16="http://schemas.microsoft.com/office/drawing/2014/main" id="{AF914D7B-F0A9-5C95-BF94-23CD1C7AC499}"/>
              </a:ext>
            </a:extLst>
          </p:cNvPr>
          <p:cNvSpPr>
            <a:spLocks noChangeShapeType="1"/>
          </p:cNvSpPr>
          <p:nvPr/>
        </p:nvSpPr>
        <p:spPr bwMode="auto">
          <a:xfrm flipH="1">
            <a:off x="4876800" y="3810000"/>
            <a:ext cx="1752600" cy="2286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324619" name="Text Box 10">
            <a:extLst>
              <a:ext uri="{FF2B5EF4-FFF2-40B4-BE49-F238E27FC236}">
                <a16:creationId xmlns:a16="http://schemas.microsoft.com/office/drawing/2014/main" id="{6B4BCC3A-4E48-3B61-10F5-5AFEC043884B}"/>
              </a:ext>
            </a:extLst>
          </p:cNvPr>
          <p:cNvSpPr txBox="1">
            <a:spLocks noChangeArrowheads="1"/>
          </p:cNvSpPr>
          <p:nvPr/>
        </p:nvSpPr>
        <p:spPr bwMode="auto">
          <a:xfrm>
            <a:off x="6743700" y="3505200"/>
            <a:ext cx="157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candidates</a:t>
            </a:r>
          </a:p>
        </p:txBody>
      </p:sp>
      <p:sp>
        <p:nvSpPr>
          <p:cNvPr id="89099" name="Line 11">
            <a:extLst>
              <a:ext uri="{FF2B5EF4-FFF2-40B4-BE49-F238E27FC236}">
                <a16:creationId xmlns:a16="http://schemas.microsoft.com/office/drawing/2014/main" id="{0909DB4A-8533-D2F8-0E8F-0F589697F42B}"/>
              </a:ext>
            </a:extLst>
          </p:cNvPr>
          <p:cNvSpPr>
            <a:spLocks noChangeShapeType="1"/>
          </p:cNvSpPr>
          <p:nvPr/>
        </p:nvSpPr>
        <p:spPr bwMode="auto">
          <a:xfrm flipH="1" flipV="1">
            <a:off x="3810000" y="4114800"/>
            <a:ext cx="1828800" cy="1143000"/>
          </a:xfrm>
          <a:prstGeom prst="line">
            <a:avLst/>
          </a:prstGeom>
          <a:noFill/>
          <a:ln w="190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324621" name="Text Box 12">
            <a:extLst>
              <a:ext uri="{FF2B5EF4-FFF2-40B4-BE49-F238E27FC236}">
                <a16:creationId xmlns:a16="http://schemas.microsoft.com/office/drawing/2014/main" id="{330363E8-E9B1-E2F8-8163-C402A293498C}"/>
              </a:ext>
            </a:extLst>
          </p:cNvPr>
          <p:cNvSpPr txBox="1">
            <a:spLocks noChangeArrowheads="1"/>
          </p:cNvSpPr>
          <p:nvPr/>
        </p:nvSpPr>
        <p:spPr bwMode="auto">
          <a:xfrm>
            <a:off x="5532438" y="5257800"/>
            <a:ext cx="35750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Note that </a:t>
            </a:r>
            <a:r>
              <a:rPr lang="en-US" altLang="en-US">
                <a:solidFill>
                  <a:srgbClr val="FFC000"/>
                </a:solidFill>
                <a:latin typeface="Arial" panose="020B0604020202020204" pitchFamily="34" charset="0"/>
              </a:rPr>
              <a:t>line</a:t>
            </a:r>
            <a:r>
              <a:rPr lang="en-US" altLang="en-US">
                <a:latin typeface="Arial" panose="020B0604020202020204" pitchFamily="34" charset="0"/>
              </a:rPr>
              <a:t> could have</a:t>
            </a:r>
          </a:p>
          <a:p>
            <a:r>
              <a:rPr lang="en-US" altLang="en-US">
                <a:latin typeface="Arial" panose="020B0604020202020204" pitchFamily="34" charset="0"/>
              </a:rPr>
              <a:t>passed through </a:t>
            </a:r>
            <a:r>
              <a:rPr lang="en-US" altLang="en-US" b="1">
                <a:solidFill>
                  <a:schemeClr val="accent2"/>
                </a:solidFill>
                <a:latin typeface="Arial" panose="020B0604020202020204" pitchFamily="34" charset="0"/>
              </a:rPr>
              <a:t>any</a:t>
            </a:r>
          </a:p>
          <a:p>
            <a:r>
              <a:rPr lang="en-US" altLang="en-US" b="1">
                <a:solidFill>
                  <a:schemeClr val="accent2"/>
                </a:solidFill>
                <a:latin typeface="Arial" panose="020B0604020202020204" pitchFamily="34" charset="0"/>
              </a:rPr>
              <a:t>part of this pixel</a:t>
            </a:r>
          </a:p>
        </p:txBody>
      </p:sp>
      <p:sp>
        <p:nvSpPr>
          <p:cNvPr id="13" name="Oval 12">
            <a:extLst>
              <a:ext uri="{FF2B5EF4-FFF2-40B4-BE49-F238E27FC236}">
                <a16:creationId xmlns:a16="http://schemas.microsoft.com/office/drawing/2014/main" id="{22B695CE-E671-7536-237A-17646AB30976}"/>
              </a:ext>
            </a:extLst>
          </p:cNvPr>
          <p:cNvSpPr>
            <a:spLocks noChangeArrowheads="1"/>
          </p:cNvSpPr>
          <p:nvPr/>
        </p:nvSpPr>
        <p:spPr bwMode="auto">
          <a:xfrm flipH="1">
            <a:off x="4562475" y="2743200"/>
            <a:ext cx="133350" cy="142875"/>
          </a:xfrm>
          <a:prstGeom prst="ellipse">
            <a:avLst/>
          </a:prstGeom>
          <a:solidFill>
            <a:schemeClr val="accent1"/>
          </a:solidFill>
          <a:ln w="12700" algn="ctr">
            <a:solidFill>
              <a:schemeClr val="tx1"/>
            </a:solidFill>
            <a:round/>
            <a:headEnd type="none" w="sm" len="sm"/>
            <a:tailEnd type="none" w="sm" len="sm"/>
          </a:ln>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6" name="Oval 15">
            <a:extLst>
              <a:ext uri="{FF2B5EF4-FFF2-40B4-BE49-F238E27FC236}">
                <a16:creationId xmlns:a16="http://schemas.microsoft.com/office/drawing/2014/main" id="{A1A6E410-6209-063F-E6AF-475785C64318}"/>
              </a:ext>
            </a:extLst>
          </p:cNvPr>
          <p:cNvSpPr>
            <a:spLocks noChangeArrowheads="1"/>
          </p:cNvSpPr>
          <p:nvPr/>
        </p:nvSpPr>
        <p:spPr bwMode="auto">
          <a:xfrm flipH="1">
            <a:off x="4562475" y="3800475"/>
            <a:ext cx="133350" cy="142875"/>
          </a:xfrm>
          <a:prstGeom prst="ellipse">
            <a:avLst/>
          </a:prstGeom>
          <a:solidFill>
            <a:schemeClr val="accent1"/>
          </a:solidFill>
          <a:ln w="12700" algn="ctr">
            <a:solidFill>
              <a:schemeClr val="tx1"/>
            </a:solidFill>
            <a:round/>
            <a:headEnd type="none" w="sm" len="sm"/>
            <a:tailEnd type="none" w="sm" len="sm"/>
          </a:ln>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24614">
                                            <p:txEl>
                                              <p:pRg st="0" end="0"/>
                                            </p:txEl>
                                          </p:spTgt>
                                        </p:tgtEl>
                                        <p:attrNameLst>
                                          <p:attrName>style.visibility</p:attrName>
                                        </p:attrNameLst>
                                      </p:cBhvr>
                                      <p:to>
                                        <p:strVal val="visible"/>
                                      </p:to>
                                    </p:set>
                                    <p:animEffect transition="in" filter="checkerboard(across)">
                                      <p:cBhvr>
                                        <p:cTn id="7" dur="500"/>
                                        <p:tgtEl>
                                          <p:spTgt spid="3246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24621">
                                            <p:txEl>
                                              <p:pRg st="1" end="1"/>
                                            </p:txEl>
                                          </p:spTgt>
                                        </p:tgtEl>
                                        <p:attrNameLst>
                                          <p:attrName>style.visibility</p:attrName>
                                        </p:attrNameLst>
                                      </p:cBhvr>
                                      <p:to>
                                        <p:strVal val="visible"/>
                                      </p:to>
                                    </p:set>
                                    <p:animEffect transition="in" filter="diamond(in)">
                                      <p:cBhvr>
                                        <p:cTn id="12" dur="2000"/>
                                        <p:tgtEl>
                                          <p:spTgt spid="324621">
                                            <p:txEl>
                                              <p:pRg st="1" end="1"/>
                                            </p:txEl>
                                          </p:spTgt>
                                        </p:tgtEl>
                                      </p:cBhvr>
                                    </p:animEffect>
                                  </p:childTnLst>
                                </p:cTn>
                              </p:par>
                              <p:par>
                                <p:cTn id="13" presetID="8" presetClass="entr" presetSubtype="16" fill="hold" nodeType="withEffect">
                                  <p:stCondLst>
                                    <p:cond delay="0"/>
                                  </p:stCondLst>
                                  <p:childTnLst>
                                    <p:set>
                                      <p:cBhvr>
                                        <p:cTn id="14" dur="1" fill="hold">
                                          <p:stCondLst>
                                            <p:cond delay="0"/>
                                          </p:stCondLst>
                                        </p:cTn>
                                        <p:tgtEl>
                                          <p:spTgt spid="324621">
                                            <p:txEl>
                                              <p:pRg st="2" end="2"/>
                                            </p:txEl>
                                          </p:spTgt>
                                        </p:tgtEl>
                                        <p:attrNameLst>
                                          <p:attrName>style.visibility</p:attrName>
                                        </p:attrNameLst>
                                      </p:cBhvr>
                                      <p:to>
                                        <p:strVal val="visible"/>
                                      </p:to>
                                    </p:set>
                                    <p:animEffect transition="in" filter="diamond(in)">
                                      <p:cBhvr>
                                        <p:cTn id="15" dur="2000"/>
                                        <p:tgtEl>
                                          <p:spTgt spid="32462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324616"/>
                                        </p:tgtEl>
                                        <p:attrNameLst>
                                          <p:attrName>style.visibility</p:attrName>
                                        </p:attrNameLst>
                                      </p:cBhvr>
                                      <p:to>
                                        <p:strVal val="visible"/>
                                      </p:to>
                                    </p:set>
                                    <p:animEffect transition="in" filter="checkerboard(across)">
                                      <p:cBhvr>
                                        <p:cTn id="20" dur="500"/>
                                        <p:tgtEl>
                                          <p:spTgt spid="32461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324619"/>
                                        </p:tgtEl>
                                        <p:attrNameLst>
                                          <p:attrName>style.visibility</p:attrName>
                                        </p:attrNameLst>
                                      </p:cBhvr>
                                      <p:to>
                                        <p:strVal val="visible"/>
                                      </p:to>
                                    </p:set>
                                    <p:animEffect transition="in" filter="checkerboard(across)">
                                      <p:cBhvr>
                                        <p:cTn id="25" dur="500"/>
                                        <p:tgtEl>
                                          <p:spTgt spid="32461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8" presetClass="entr" presetSubtype="16" fill="hold" nodeType="clickEffect">
                                  <p:stCondLst>
                                    <p:cond delay="0"/>
                                  </p:stCondLst>
                                  <p:childTnLst>
                                    <p:set>
                                      <p:cBhvr>
                                        <p:cTn id="29" dur="1" fill="hold">
                                          <p:stCondLst>
                                            <p:cond delay="0"/>
                                          </p:stCondLst>
                                        </p:cTn>
                                        <p:tgtEl>
                                          <p:spTgt spid="324619"/>
                                        </p:tgtEl>
                                        <p:attrNameLst>
                                          <p:attrName>style.visibility</p:attrName>
                                        </p:attrNameLst>
                                      </p:cBhvr>
                                      <p:to>
                                        <p:strVal val="visible"/>
                                      </p:to>
                                    </p:set>
                                    <p:animEffect transition="in" filter="diamond(in)">
                                      <p:cBhvr>
                                        <p:cTn id="30" dur="2000"/>
                                        <p:tgtEl>
                                          <p:spTgt spid="32461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6"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80">
                                          <p:stCondLst>
                                            <p:cond delay="0"/>
                                          </p:stCondLst>
                                        </p:cTn>
                                        <p:tgtEl>
                                          <p:spTgt spid="13"/>
                                        </p:tgtEl>
                                      </p:cBhvr>
                                    </p:animEffect>
                                    <p:anim calcmode="lin" valueType="num">
                                      <p:cBhvr>
                                        <p:cTn id="3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1" dur="26">
                                          <p:stCondLst>
                                            <p:cond delay="650"/>
                                          </p:stCondLst>
                                        </p:cTn>
                                        <p:tgtEl>
                                          <p:spTgt spid="13"/>
                                        </p:tgtEl>
                                      </p:cBhvr>
                                      <p:to x="100000" y="60000"/>
                                    </p:animScale>
                                    <p:animScale>
                                      <p:cBhvr>
                                        <p:cTn id="42" dur="166" decel="50000">
                                          <p:stCondLst>
                                            <p:cond delay="676"/>
                                          </p:stCondLst>
                                        </p:cTn>
                                        <p:tgtEl>
                                          <p:spTgt spid="13"/>
                                        </p:tgtEl>
                                      </p:cBhvr>
                                      <p:to x="100000" y="100000"/>
                                    </p:animScale>
                                    <p:animScale>
                                      <p:cBhvr>
                                        <p:cTn id="43" dur="26">
                                          <p:stCondLst>
                                            <p:cond delay="1312"/>
                                          </p:stCondLst>
                                        </p:cTn>
                                        <p:tgtEl>
                                          <p:spTgt spid="13"/>
                                        </p:tgtEl>
                                      </p:cBhvr>
                                      <p:to x="100000" y="80000"/>
                                    </p:animScale>
                                    <p:animScale>
                                      <p:cBhvr>
                                        <p:cTn id="44" dur="166" decel="50000">
                                          <p:stCondLst>
                                            <p:cond delay="1338"/>
                                          </p:stCondLst>
                                        </p:cTn>
                                        <p:tgtEl>
                                          <p:spTgt spid="13"/>
                                        </p:tgtEl>
                                      </p:cBhvr>
                                      <p:to x="100000" y="100000"/>
                                    </p:animScale>
                                    <p:animScale>
                                      <p:cBhvr>
                                        <p:cTn id="45" dur="26">
                                          <p:stCondLst>
                                            <p:cond delay="1642"/>
                                          </p:stCondLst>
                                        </p:cTn>
                                        <p:tgtEl>
                                          <p:spTgt spid="13"/>
                                        </p:tgtEl>
                                      </p:cBhvr>
                                      <p:to x="100000" y="90000"/>
                                    </p:animScale>
                                    <p:animScale>
                                      <p:cBhvr>
                                        <p:cTn id="46" dur="166" decel="50000">
                                          <p:stCondLst>
                                            <p:cond delay="1668"/>
                                          </p:stCondLst>
                                        </p:cTn>
                                        <p:tgtEl>
                                          <p:spTgt spid="13"/>
                                        </p:tgtEl>
                                      </p:cBhvr>
                                      <p:to x="100000" y="100000"/>
                                    </p:animScale>
                                    <p:animScale>
                                      <p:cBhvr>
                                        <p:cTn id="47" dur="26">
                                          <p:stCondLst>
                                            <p:cond delay="1808"/>
                                          </p:stCondLst>
                                        </p:cTn>
                                        <p:tgtEl>
                                          <p:spTgt spid="13"/>
                                        </p:tgtEl>
                                      </p:cBhvr>
                                      <p:to x="100000" y="95000"/>
                                    </p:animScale>
                                    <p:animScale>
                                      <p:cBhvr>
                                        <p:cTn id="48" dur="166" decel="50000">
                                          <p:stCondLst>
                                            <p:cond delay="1834"/>
                                          </p:stCondLst>
                                        </p:cTn>
                                        <p:tgtEl>
                                          <p:spTgt spid="13"/>
                                        </p:tgtEl>
                                      </p:cBhvr>
                                      <p:to x="100000" y="100000"/>
                                    </p:animScale>
                                  </p:childTnLst>
                                </p:cTn>
                              </p:par>
                            </p:childTnLst>
                          </p:cTn>
                        </p:par>
                      </p:childTnLst>
                    </p:cTn>
                  </p:par>
                  <p:par>
                    <p:cTn id="49" fill="hold" nodeType="clickPar">
                      <p:stCondLst>
                        <p:cond delay="indefinite"/>
                      </p:stCondLst>
                      <p:childTnLst>
                        <p:par>
                          <p:cTn id="50" fill="hold" nodeType="withGroup">
                            <p:stCondLst>
                              <p:cond delay="0"/>
                            </p:stCondLst>
                            <p:childTnLst>
                              <p:par>
                                <p:cTn id="51" presetID="26"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down)">
                                      <p:cBhvr>
                                        <p:cTn id="53" dur="580">
                                          <p:stCondLst>
                                            <p:cond delay="0"/>
                                          </p:stCondLst>
                                        </p:cTn>
                                        <p:tgtEl>
                                          <p:spTgt spid="16"/>
                                        </p:tgtEl>
                                      </p:cBhvr>
                                    </p:animEffect>
                                    <p:anim calcmode="lin" valueType="num">
                                      <p:cBhvr>
                                        <p:cTn id="5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59" dur="26">
                                          <p:stCondLst>
                                            <p:cond delay="650"/>
                                          </p:stCondLst>
                                        </p:cTn>
                                        <p:tgtEl>
                                          <p:spTgt spid="16"/>
                                        </p:tgtEl>
                                      </p:cBhvr>
                                      <p:to x="100000" y="60000"/>
                                    </p:animScale>
                                    <p:animScale>
                                      <p:cBhvr>
                                        <p:cTn id="60" dur="166" decel="50000">
                                          <p:stCondLst>
                                            <p:cond delay="676"/>
                                          </p:stCondLst>
                                        </p:cTn>
                                        <p:tgtEl>
                                          <p:spTgt spid="16"/>
                                        </p:tgtEl>
                                      </p:cBhvr>
                                      <p:to x="100000" y="100000"/>
                                    </p:animScale>
                                    <p:animScale>
                                      <p:cBhvr>
                                        <p:cTn id="61" dur="26">
                                          <p:stCondLst>
                                            <p:cond delay="1312"/>
                                          </p:stCondLst>
                                        </p:cTn>
                                        <p:tgtEl>
                                          <p:spTgt spid="16"/>
                                        </p:tgtEl>
                                      </p:cBhvr>
                                      <p:to x="100000" y="80000"/>
                                    </p:animScale>
                                    <p:animScale>
                                      <p:cBhvr>
                                        <p:cTn id="62" dur="166" decel="50000">
                                          <p:stCondLst>
                                            <p:cond delay="1338"/>
                                          </p:stCondLst>
                                        </p:cTn>
                                        <p:tgtEl>
                                          <p:spTgt spid="16"/>
                                        </p:tgtEl>
                                      </p:cBhvr>
                                      <p:to x="100000" y="100000"/>
                                    </p:animScale>
                                    <p:animScale>
                                      <p:cBhvr>
                                        <p:cTn id="63" dur="26">
                                          <p:stCondLst>
                                            <p:cond delay="1642"/>
                                          </p:stCondLst>
                                        </p:cTn>
                                        <p:tgtEl>
                                          <p:spTgt spid="16"/>
                                        </p:tgtEl>
                                      </p:cBhvr>
                                      <p:to x="100000" y="90000"/>
                                    </p:animScale>
                                    <p:animScale>
                                      <p:cBhvr>
                                        <p:cTn id="64" dur="166" decel="50000">
                                          <p:stCondLst>
                                            <p:cond delay="1668"/>
                                          </p:stCondLst>
                                        </p:cTn>
                                        <p:tgtEl>
                                          <p:spTgt spid="16"/>
                                        </p:tgtEl>
                                      </p:cBhvr>
                                      <p:to x="100000" y="100000"/>
                                    </p:animScale>
                                    <p:animScale>
                                      <p:cBhvr>
                                        <p:cTn id="65" dur="26">
                                          <p:stCondLst>
                                            <p:cond delay="1808"/>
                                          </p:stCondLst>
                                        </p:cTn>
                                        <p:tgtEl>
                                          <p:spTgt spid="16"/>
                                        </p:tgtEl>
                                      </p:cBhvr>
                                      <p:to x="100000" y="95000"/>
                                    </p:animScale>
                                    <p:animScale>
                                      <p:cBhvr>
                                        <p:cTn id="66"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6" grpId="0"/>
      <p:bldP spid="324619" grpId="0"/>
      <p:bldP spid="324619" grpId="1"/>
      <p:bldP spid="13" grpId="0" animBg="1"/>
      <p:bldP spid="1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a:extLst>
              <a:ext uri="{FF2B5EF4-FFF2-40B4-BE49-F238E27FC236}">
                <a16:creationId xmlns:a16="http://schemas.microsoft.com/office/drawing/2014/main" id="{614C7040-12EB-32A8-93FC-EA583EFCFCA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B28A24C-D75B-4175-9C87-125DEEC5A953}" type="slidenum">
              <a:rPr lang="es-ES" altLang="en-US" sz="1000">
                <a:latin typeface="Arial" panose="020B0604020202020204" pitchFamily="34" charset="0"/>
              </a:rPr>
              <a:pPr lvl="1" algn="r"/>
              <a:t>96</a:t>
            </a:fld>
            <a:endParaRPr lang="es-ES" altLang="en-US" sz="1000">
              <a:latin typeface="Arial" panose="020B0604020202020204" pitchFamily="34" charset="0"/>
            </a:endParaRPr>
          </a:p>
        </p:txBody>
      </p:sp>
      <p:sp>
        <p:nvSpPr>
          <p:cNvPr id="90115" name="Rectangle 2">
            <a:extLst>
              <a:ext uri="{FF2B5EF4-FFF2-40B4-BE49-F238E27FC236}">
                <a16:creationId xmlns:a16="http://schemas.microsoft.com/office/drawing/2014/main" id="{5997A3C9-87DA-45E3-372C-8260C23654E4}"/>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Decision Variable</a:t>
            </a:r>
          </a:p>
        </p:txBody>
      </p:sp>
      <p:pic>
        <p:nvPicPr>
          <p:cNvPr id="90116" name="Picture 4" descr="C:\BOOK\OpenGL\Paul Final\jpeg_new\AN08F45.jpg">
            <a:extLst>
              <a:ext uri="{FF2B5EF4-FFF2-40B4-BE49-F238E27FC236}">
                <a16:creationId xmlns:a16="http://schemas.microsoft.com/office/drawing/2014/main" id="{EBA73B96-9B26-F7C3-4D06-173AEC1F5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676400"/>
            <a:ext cx="387350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6">
            <a:extLst>
              <a:ext uri="{FF2B5EF4-FFF2-40B4-BE49-F238E27FC236}">
                <a16:creationId xmlns:a16="http://schemas.microsoft.com/office/drawing/2014/main" id="{64079F76-4943-5764-8B02-26CDB1DA0B7C}"/>
              </a:ext>
            </a:extLst>
          </p:cNvPr>
          <p:cNvSpPr>
            <a:spLocks noGrp="1" noChangeArrowheads="1"/>
          </p:cNvSpPr>
          <p:nvPr>
            <p:ph type="body" idx="4294967295"/>
          </p:nvPr>
        </p:nvSpPr>
        <p:spPr>
          <a:xfrm>
            <a:off x="4114800" y="4191000"/>
            <a:ext cx="228600" cy="304800"/>
          </a:xfrm>
          <a:solidFill>
            <a:schemeClr val="bg1"/>
          </a:solidFill>
        </p:spPr>
        <p:txBody>
          <a:bodyPr/>
          <a:lstStyle/>
          <a:p>
            <a:pPr>
              <a:lnSpc>
                <a:spcPct val="90000"/>
              </a:lnSpc>
              <a:spcBef>
                <a:spcPct val="50000"/>
              </a:spcBef>
              <a:buFontTx/>
              <a:buNone/>
            </a:pPr>
            <a:r>
              <a:rPr lang="en-US" altLang="en-US" sz="2000">
                <a:latin typeface="Times New Roman" panose="02020603050405020304" pitchFamily="18" charset="0"/>
                <a:ea typeface="ＭＳ Ｐゴシック" panose="020B0600070205080204" pitchFamily="34" charset="-128"/>
              </a:rPr>
              <a:t>-</a:t>
            </a:r>
          </a:p>
        </p:txBody>
      </p:sp>
      <p:sp>
        <p:nvSpPr>
          <p:cNvPr id="325639" name="Text Box 7">
            <a:extLst>
              <a:ext uri="{FF2B5EF4-FFF2-40B4-BE49-F238E27FC236}">
                <a16:creationId xmlns:a16="http://schemas.microsoft.com/office/drawing/2014/main" id="{41E55C89-001D-2AB7-7C48-D467E92D832B}"/>
              </a:ext>
            </a:extLst>
          </p:cNvPr>
          <p:cNvSpPr txBox="1">
            <a:spLocks noChangeArrowheads="1"/>
          </p:cNvSpPr>
          <p:nvPr/>
        </p:nvSpPr>
        <p:spPr bwMode="auto">
          <a:xfrm>
            <a:off x="457200" y="1447800"/>
            <a:ext cx="1608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d </a:t>
            </a:r>
            <a:r>
              <a:rPr lang="en-US" altLang="en-US"/>
              <a:t>= </a:t>
            </a:r>
            <a:r>
              <a:rPr lang="en-US" altLang="en-US">
                <a:latin typeface="Symbol" panose="05050102010706020507" pitchFamily="18" charset="2"/>
              </a:rPr>
              <a:t>D</a:t>
            </a:r>
            <a:r>
              <a:rPr lang="en-US" altLang="en-US"/>
              <a:t>x(b-a)</a:t>
            </a:r>
          </a:p>
        </p:txBody>
      </p:sp>
      <p:sp>
        <p:nvSpPr>
          <p:cNvPr id="325640" name="Text Box 8">
            <a:extLst>
              <a:ext uri="{FF2B5EF4-FFF2-40B4-BE49-F238E27FC236}">
                <a16:creationId xmlns:a16="http://schemas.microsoft.com/office/drawing/2014/main" id="{A742C88A-869D-E1F6-1CF3-E78DADC46765}"/>
              </a:ext>
            </a:extLst>
          </p:cNvPr>
          <p:cNvSpPr txBox="1">
            <a:spLocks noChangeArrowheads="1"/>
          </p:cNvSpPr>
          <p:nvPr/>
        </p:nvSpPr>
        <p:spPr bwMode="auto">
          <a:xfrm>
            <a:off x="0" y="2241550"/>
            <a:ext cx="2870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d is an integer</a:t>
            </a:r>
          </a:p>
          <a:p>
            <a:r>
              <a:rPr lang="en-US" altLang="en-US" b="1">
                <a:solidFill>
                  <a:srgbClr val="FF0000"/>
                </a:solidFill>
              </a:rPr>
              <a:t>d </a:t>
            </a:r>
            <a:r>
              <a:rPr lang="en-US" altLang="en-US"/>
              <a:t>&gt; 0 use </a:t>
            </a:r>
            <a:r>
              <a:rPr lang="en-US" altLang="en-US" b="1" u="sng">
                <a:solidFill>
                  <a:schemeClr val="accent2"/>
                </a:solidFill>
              </a:rPr>
              <a:t>upper pixel</a:t>
            </a:r>
          </a:p>
          <a:p>
            <a:r>
              <a:rPr lang="en-US" altLang="en-US" b="1">
                <a:solidFill>
                  <a:srgbClr val="FF0000"/>
                </a:solidFill>
              </a:rPr>
              <a:t>d </a:t>
            </a:r>
            <a:r>
              <a:rPr lang="en-US" altLang="en-US"/>
              <a:t>&lt; 0 use </a:t>
            </a:r>
            <a:r>
              <a:rPr lang="en-US" altLang="en-US" b="1" u="sng">
                <a:solidFill>
                  <a:schemeClr val="accent2"/>
                </a:solidFill>
              </a:rPr>
              <a:t>lower pixel</a:t>
            </a:r>
          </a:p>
        </p:txBody>
      </p:sp>
      <p:pic>
        <p:nvPicPr>
          <p:cNvPr id="90120" name="Picture 4" descr="C:\BOOK\OpenGL\Paul Final\jpeg_new\AN08F44.jpg">
            <a:extLst>
              <a:ext uri="{FF2B5EF4-FFF2-40B4-BE49-F238E27FC236}">
                <a16:creationId xmlns:a16="http://schemas.microsoft.com/office/drawing/2014/main" id="{0B3A8E58-3947-2225-D3FC-CE01A447E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14800"/>
            <a:ext cx="4229100"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5642" name="Line 10">
            <a:extLst>
              <a:ext uri="{FF2B5EF4-FFF2-40B4-BE49-F238E27FC236}">
                <a16:creationId xmlns:a16="http://schemas.microsoft.com/office/drawing/2014/main" id="{D08E250C-3824-92F0-A9AA-A7574F0C1200}"/>
              </a:ext>
            </a:extLst>
          </p:cNvPr>
          <p:cNvSpPr>
            <a:spLocks noChangeShapeType="1"/>
          </p:cNvSpPr>
          <p:nvPr/>
        </p:nvSpPr>
        <p:spPr bwMode="auto">
          <a:xfrm>
            <a:off x="1981200" y="2971800"/>
            <a:ext cx="228600" cy="1600200"/>
          </a:xfrm>
          <a:prstGeom prst="line">
            <a:avLst/>
          </a:prstGeom>
          <a:noFill/>
          <a:ln w="57150">
            <a:solidFill>
              <a:schemeClr val="accent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325643" name="Line 11">
            <a:extLst>
              <a:ext uri="{FF2B5EF4-FFF2-40B4-BE49-F238E27FC236}">
                <a16:creationId xmlns:a16="http://schemas.microsoft.com/office/drawing/2014/main" id="{45A45EF7-4ECE-0A67-E386-B68D5150FC3F}"/>
              </a:ext>
            </a:extLst>
          </p:cNvPr>
          <p:cNvSpPr>
            <a:spLocks noChangeShapeType="1"/>
          </p:cNvSpPr>
          <p:nvPr/>
        </p:nvSpPr>
        <p:spPr bwMode="auto">
          <a:xfrm flipH="1">
            <a:off x="2209800" y="3429000"/>
            <a:ext cx="381000" cy="1981200"/>
          </a:xfrm>
          <a:prstGeom prst="line">
            <a:avLst/>
          </a:prstGeom>
          <a:noFill/>
          <a:ln w="57150">
            <a:solidFill>
              <a:schemeClr val="accent2"/>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 name="Callout: Quad Arrow 1">
            <a:extLst>
              <a:ext uri="{FF2B5EF4-FFF2-40B4-BE49-F238E27FC236}">
                <a16:creationId xmlns:a16="http://schemas.microsoft.com/office/drawing/2014/main" id="{B1B2CA9A-4AC0-6EE2-947E-015BD1357E47}"/>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25639"/>
                                        </p:tgtEl>
                                        <p:attrNameLst>
                                          <p:attrName>style.visibility</p:attrName>
                                        </p:attrNameLst>
                                      </p:cBhvr>
                                      <p:to>
                                        <p:strVal val="visible"/>
                                      </p:to>
                                    </p:set>
                                    <p:animEffect transition="in" filter="diamond(in)">
                                      <p:cBhvr>
                                        <p:cTn id="7" dur="2000"/>
                                        <p:tgtEl>
                                          <p:spTgt spid="3256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25640">
                                            <p:txEl>
                                              <p:pRg st="1" end="1"/>
                                            </p:txEl>
                                          </p:spTgt>
                                        </p:tgtEl>
                                        <p:attrNameLst>
                                          <p:attrName>style.visibility</p:attrName>
                                        </p:attrNameLst>
                                      </p:cBhvr>
                                      <p:to>
                                        <p:strVal val="visible"/>
                                      </p:to>
                                    </p:set>
                                    <p:animEffect transition="in" filter="diamond(in)">
                                      <p:cBhvr>
                                        <p:cTn id="12" dur="2000"/>
                                        <p:tgtEl>
                                          <p:spTgt spid="32564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25640">
                                            <p:txEl>
                                              <p:pRg st="2" end="2"/>
                                            </p:txEl>
                                          </p:spTgt>
                                        </p:tgtEl>
                                        <p:attrNameLst>
                                          <p:attrName>style.visibility</p:attrName>
                                        </p:attrNameLst>
                                      </p:cBhvr>
                                      <p:to>
                                        <p:strVal val="visible"/>
                                      </p:to>
                                    </p:set>
                                    <p:animEffect transition="in" filter="diamond(in)">
                                      <p:cBhvr>
                                        <p:cTn id="17" dur="2000"/>
                                        <p:tgtEl>
                                          <p:spTgt spid="325640">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25642"/>
                                        </p:tgtEl>
                                        <p:attrNameLst>
                                          <p:attrName>style.visibility</p:attrName>
                                        </p:attrNameLst>
                                      </p:cBhvr>
                                      <p:to>
                                        <p:strVal val="visible"/>
                                      </p:to>
                                    </p:set>
                                    <p:animEffect transition="in" filter="checkerboard(across)">
                                      <p:cBhvr>
                                        <p:cTn id="22" dur="500"/>
                                        <p:tgtEl>
                                          <p:spTgt spid="3256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xit" presetSubtype="10" fill="hold" nodeType="clickEffect">
                                  <p:stCondLst>
                                    <p:cond delay="0"/>
                                  </p:stCondLst>
                                  <p:childTnLst>
                                    <p:animEffect transition="out" filter="blinds(horizontal)">
                                      <p:cBhvr>
                                        <p:cTn id="26" dur="500"/>
                                        <p:tgtEl>
                                          <p:spTgt spid="325642"/>
                                        </p:tgtEl>
                                      </p:cBhvr>
                                    </p:animEffect>
                                    <p:set>
                                      <p:cBhvr>
                                        <p:cTn id="27" dur="1" fill="hold">
                                          <p:stCondLst>
                                            <p:cond delay="499"/>
                                          </p:stCondLst>
                                        </p:cTn>
                                        <p:tgtEl>
                                          <p:spTgt spid="325642"/>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25643"/>
                                        </p:tgtEl>
                                        <p:attrNameLst>
                                          <p:attrName>style.visibility</p:attrName>
                                        </p:attrNameLst>
                                      </p:cBhvr>
                                      <p:to>
                                        <p:strVal val="visible"/>
                                      </p:to>
                                    </p:set>
                                    <p:animEffect transition="in" filter="checkerboard(across)">
                                      <p:cBhvr>
                                        <p:cTn id="32" dur="500"/>
                                        <p:tgtEl>
                                          <p:spTgt spid="3256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nodeType="clickEffect">
                                  <p:stCondLst>
                                    <p:cond delay="0"/>
                                  </p:stCondLst>
                                  <p:childTnLst>
                                    <p:animEffect transition="out" filter="blinds(horizontal)">
                                      <p:cBhvr>
                                        <p:cTn id="36" dur="500"/>
                                        <p:tgtEl>
                                          <p:spTgt spid="325643"/>
                                        </p:tgtEl>
                                      </p:cBhvr>
                                    </p:animEffect>
                                    <p:set>
                                      <p:cBhvr>
                                        <p:cTn id="37" dur="1" fill="hold">
                                          <p:stCondLst>
                                            <p:cond delay="499"/>
                                          </p:stCondLst>
                                        </p:cTn>
                                        <p:tgtEl>
                                          <p:spTgt spid="3256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9"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Slide Number Placeholder 3">
            <a:extLst>
              <a:ext uri="{FF2B5EF4-FFF2-40B4-BE49-F238E27FC236}">
                <a16:creationId xmlns:a16="http://schemas.microsoft.com/office/drawing/2014/main" id="{06D6770E-F2D1-68CF-6DC2-824F1BC2750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ECBC1E36-2867-4B98-8DAE-57EFD30A5435}" type="slidenum">
              <a:rPr lang="es-ES" altLang="en-US" sz="1000">
                <a:latin typeface="Arial" panose="020B0604020202020204" pitchFamily="34" charset="0"/>
              </a:rPr>
              <a:pPr lvl="1" algn="r"/>
              <a:t>97</a:t>
            </a:fld>
            <a:endParaRPr lang="es-ES" altLang="en-US" sz="1000">
              <a:latin typeface="Arial" panose="020B0604020202020204" pitchFamily="34" charset="0"/>
            </a:endParaRPr>
          </a:p>
        </p:txBody>
      </p:sp>
      <p:sp>
        <p:nvSpPr>
          <p:cNvPr id="326660" name="Rectangle 2">
            <a:extLst>
              <a:ext uri="{FF2B5EF4-FFF2-40B4-BE49-F238E27FC236}">
                <a16:creationId xmlns:a16="http://schemas.microsoft.com/office/drawing/2014/main" id="{1FB8D12C-68F8-8580-FFBC-072653573A3B}"/>
              </a:ext>
            </a:extLst>
          </p:cNvPr>
          <p:cNvSpPr>
            <a:spLocks noGrp="1" noChangeArrowheads="1"/>
          </p:cNvSpPr>
          <p:nvPr>
            <p:ph type="title" idx="4294967295"/>
          </p:nvPr>
        </p:nvSpPr>
        <p:spPr>
          <a:xfrm>
            <a:off x="1066800" y="228600"/>
            <a:ext cx="6248400" cy="1066800"/>
          </a:xfrm>
        </p:spPr>
        <p:txBody>
          <a:bodyPr/>
          <a:lstStyle/>
          <a:p>
            <a:r>
              <a:rPr lang="en-US" altLang="en-US">
                <a:solidFill>
                  <a:srgbClr val="FF33CC"/>
                </a:solidFill>
                <a:ea typeface="ＭＳ Ｐゴシック" panose="020B0600070205080204" pitchFamily="34" charset="-128"/>
              </a:rPr>
              <a:t>Incremental Form</a:t>
            </a:r>
          </a:p>
        </p:txBody>
      </p:sp>
      <p:sp>
        <p:nvSpPr>
          <p:cNvPr id="91140" name="Rectangle 3">
            <a:extLst>
              <a:ext uri="{FF2B5EF4-FFF2-40B4-BE49-F238E27FC236}">
                <a16:creationId xmlns:a16="http://schemas.microsoft.com/office/drawing/2014/main" id="{24999222-080D-7852-1171-544C33777019}"/>
              </a:ext>
            </a:extLst>
          </p:cNvPr>
          <p:cNvSpPr>
            <a:spLocks noGrp="1" noChangeArrowheads="1"/>
          </p:cNvSpPr>
          <p:nvPr>
            <p:ph type="body" idx="4294967295"/>
          </p:nvPr>
        </p:nvSpPr>
        <p:spPr>
          <a:xfrm>
            <a:off x="0" y="1524000"/>
            <a:ext cx="9144000" cy="990600"/>
          </a:xfrm>
        </p:spPr>
        <p:txBody>
          <a:bodyPr/>
          <a:lstStyle/>
          <a:p>
            <a:pPr>
              <a:lnSpc>
                <a:spcPct val="90000"/>
              </a:lnSpc>
            </a:pPr>
            <a:r>
              <a:rPr lang="en-US" altLang="en-US">
                <a:ea typeface="ＭＳ Ｐゴシック" panose="020B0600070205080204" pitchFamily="34" charset="-128"/>
              </a:rPr>
              <a:t>More efficient if we look at </a:t>
            </a:r>
            <a:r>
              <a:rPr lang="en-US" altLang="en-US" b="1">
                <a:solidFill>
                  <a:srgbClr val="FF0000"/>
                </a:solidFill>
                <a:latin typeface="Times New Roman" panose="02020603050405020304" pitchFamily="18" charset="0"/>
                <a:ea typeface="ＭＳ Ｐゴシック" panose="020B0600070205080204" pitchFamily="34" charset="-128"/>
              </a:rPr>
              <a:t>d</a:t>
            </a:r>
            <a:r>
              <a:rPr lang="en-US" altLang="en-US" b="1" baseline="-25000">
                <a:solidFill>
                  <a:srgbClr val="FF0000"/>
                </a:solidFill>
                <a:latin typeface="Times New Roman" panose="02020603050405020304" pitchFamily="18" charset="0"/>
                <a:ea typeface="ＭＳ Ｐゴシック" panose="020B0600070205080204" pitchFamily="34" charset="-128"/>
              </a:rPr>
              <a:t>k</a:t>
            </a:r>
            <a:r>
              <a:rPr lang="en-US" altLang="en-US">
                <a:ea typeface="ＭＳ Ｐゴシック" panose="020B0600070205080204" pitchFamily="34" charset="-128"/>
              </a:rPr>
              <a:t>, the value of the decision variable at </a:t>
            </a:r>
            <a:r>
              <a:rPr lang="en-US" altLang="en-US" b="1">
                <a:solidFill>
                  <a:schemeClr val="accent2"/>
                </a:solidFill>
                <a:latin typeface="Times New Roman" panose="02020603050405020304" pitchFamily="18" charset="0"/>
                <a:ea typeface="ＭＳ Ｐゴシック" panose="020B0600070205080204" pitchFamily="34" charset="-128"/>
              </a:rPr>
              <a:t>x</a:t>
            </a:r>
            <a:r>
              <a:rPr lang="en-US" altLang="en-US" b="1">
                <a:solidFill>
                  <a:srgbClr val="FF0000"/>
                </a:solidFill>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a:t>
            </a:r>
            <a:r>
              <a:rPr lang="en-US" altLang="en-US" b="1">
                <a:solidFill>
                  <a:srgbClr val="FF0000"/>
                </a:solidFill>
                <a:latin typeface="Times New Roman" panose="02020603050405020304" pitchFamily="18" charset="0"/>
                <a:ea typeface="ＭＳ Ｐゴシック" panose="020B0600070205080204" pitchFamily="34" charset="-128"/>
              </a:rPr>
              <a:t> k</a:t>
            </a:r>
          </a:p>
        </p:txBody>
      </p:sp>
      <p:sp>
        <p:nvSpPr>
          <p:cNvPr id="91141" name="Text Box 4">
            <a:extLst>
              <a:ext uri="{FF2B5EF4-FFF2-40B4-BE49-F238E27FC236}">
                <a16:creationId xmlns:a16="http://schemas.microsoft.com/office/drawing/2014/main" id="{48A9B13A-86B2-BA60-324C-661DE91D09A6}"/>
              </a:ext>
            </a:extLst>
          </p:cNvPr>
          <p:cNvSpPr txBox="1">
            <a:spLocks noChangeArrowheads="1"/>
          </p:cNvSpPr>
          <p:nvPr/>
        </p:nvSpPr>
        <p:spPr bwMode="auto">
          <a:xfrm>
            <a:off x="1557338" y="2743200"/>
            <a:ext cx="51403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100">
                <a:solidFill>
                  <a:srgbClr val="FF0000"/>
                </a:solidFill>
              </a:rPr>
              <a:t>d</a:t>
            </a:r>
            <a:r>
              <a:rPr lang="en-US" altLang="en-US" sz="3100" baseline="-25000">
                <a:solidFill>
                  <a:srgbClr val="FF0000"/>
                </a:solidFill>
              </a:rPr>
              <a:t>k+1</a:t>
            </a:r>
            <a:r>
              <a:rPr lang="en-US" altLang="en-US" sz="3100"/>
              <a:t>= </a:t>
            </a:r>
            <a:r>
              <a:rPr lang="en-US" altLang="en-US" sz="3100">
                <a:solidFill>
                  <a:srgbClr val="FF0000"/>
                </a:solidFill>
              </a:rPr>
              <a:t>d</a:t>
            </a:r>
            <a:r>
              <a:rPr lang="en-US" altLang="en-US" sz="3100" baseline="-25000">
                <a:solidFill>
                  <a:srgbClr val="FF0000"/>
                </a:solidFill>
              </a:rPr>
              <a:t>k</a:t>
            </a:r>
            <a:r>
              <a:rPr lang="en-US" altLang="en-US" sz="3100" baseline="-25000"/>
              <a:t> </a:t>
            </a:r>
            <a:r>
              <a:rPr lang="en-US" altLang="en-US" sz="3100"/>
              <a:t>–2</a:t>
            </a:r>
            <a:r>
              <a:rPr lang="en-US" altLang="en-US" sz="3100">
                <a:solidFill>
                  <a:srgbClr val="FF33CC"/>
                </a:solidFill>
                <a:latin typeface="Symbol" panose="05050102010706020507" pitchFamily="18" charset="2"/>
              </a:rPr>
              <a:t>D</a:t>
            </a:r>
            <a:r>
              <a:rPr lang="en-US" altLang="en-US" sz="3100">
                <a:solidFill>
                  <a:srgbClr val="FF33CC"/>
                </a:solidFill>
              </a:rPr>
              <a:t>y</a:t>
            </a:r>
            <a:r>
              <a:rPr lang="en-US" altLang="en-US" sz="3100"/>
              <a:t>,             </a:t>
            </a:r>
            <a:r>
              <a:rPr lang="en-US" altLang="en-US" sz="3100">
                <a:latin typeface="Arial" panose="020B0604020202020204" pitchFamily="34" charset="0"/>
              </a:rPr>
              <a:t>if</a:t>
            </a:r>
            <a:r>
              <a:rPr lang="en-US" altLang="en-US" sz="3100"/>
              <a:t> </a:t>
            </a:r>
            <a:r>
              <a:rPr lang="en-US" altLang="en-US" sz="3100">
                <a:solidFill>
                  <a:srgbClr val="FF0000"/>
                </a:solidFill>
              </a:rPr>
              <a:t>d</a:t>
            </a:r>
            <a:r>
              <a:rPr lang="en-US" altLang="en-US" sz="3100" baseline="-25000">
                <a:solidFill>
                  <a:srgbClr val="FF0000"/>
                </a:solidFill>
              </a:rPr>
              <a:t>k</a:t>
            </a:r>
            <a:r>
              <a:rPr lang="en-US" altLang="en-US" sz="3100" baseline="-25000"/>
              <a:t> </a:t>
            </a:r>
            <a:r>
              <a:rPr lang="en-US" altLang="en-US" sz="3100"/>
              <a:t>&lt; 0</a:t>
            </a:r>
          </a:p>
          <a:p>
            <a:r>
              <a:rPr lang="en-US" altLang="en-US" sz="3100">
                <a:solidFill>
                  <a:srgbClr val="FF0000"/>
                </a:solidFill>
              </a:rPr>
              <a:t>d</a:t>
            </a:r>
            <a:r>
              <a:rPr lang="en-US" altLang="en-US" sz="3100" baseline="-25000">
                <a:solidFill>
                  <a:srgbClr val="FF0000"/>
                </a:solidFill>
              </a:rPr>
              <a:t>k+1</a:t>
            </a:r>
            <a:r>
              <a:rPr lang="en-US" altLang="en-US" sz="3100"/>
              <a:t>= </a:t>
            </a:r>
            <a:r>
              <a:rPr lang="en-US" altLang="en-US" sz="3100">
                <a:solidFill>
                  <a:srgbClr val="FF0000"/>
                </a:solidFill>
              </a:rPr>
              <a:t>d</a:t>
            </a:r>
            <a:r>
              <a:rPr lang="en-US" altLang="en-US" sz="3100" baseline="-25000">
                <a:solidFill>
                  <a:srgbClr val="FF0000"/>
                </a:solidFill>
              </a:rPr>
              <a:t>k</a:t>
            </a:r>
            <a:r>
              <a:rPr lang="en-US" altLang="en-US" sz="3100" baseline="-25000"/>
              <a:t> </a:t>
            </a:r>
            <a:r>
              <a:rPr lang="en-US" altLang="en-US" sz="3100"/>
              <a:t>–2(</a:t>
            </a:r>
            <a:r>
              <a:rPr lang="en-US" altLang="en-US" sz="3100">
                <a:solidFill>
                  <a:srgbClr val="FF9900"/>
                </a:solidFill>
                <a:latin typeface="Symbol" panose="05050102010706020507" pitchFamily="18" charset="2"/>
              </a:rPr>
              <a:t>D</a:t>
            </a:r>
            <a:r>
              <a:rPr lang="en-US" altLang="en-US" sz="3100">
                <a:solidFill>
                  <a:srgbClr val="FF9900"/>
                </a:solidFill>
              </a:rPr>
              <a:t>y</a:t>
            </a:r>
            <a:r>
              <a:rPr lang="en-US" altLang="en-US" sz="3100"/>
              <a:t>- </a:t>
            </a:r>
            <a:r>
              <a:rPr lang="en-US" altLang="en-US" sz="3100">
                <a:solidFill>
                  <a:schemeClr val="accent2"/>
                </a:solidFill>
                <a:latin typeface="Symbol" panose="05050102010706020507" pitchFamily="18" charset="2"/>
              </a:rPr>
              <a:t>D</a:t>
            </a:r>
            <a:r>
              <a:rPr lang="en-US" altLang="en-US" sz="3100">
                <a:solidFill>
                  <a:schemeClr val="accent2"/>
                </a:solidFill>
              </a:rPr>
              <a:t>x</a:t>
            </a:r>
            <a:r>
              <a:rPr lang="en-US" altLang="en-US" sz="3100"/>
              <a:t>),   </a:t>
            </a:r>
            <a:r>
              <a:rPr lang="en-US" altLang="en-US" sz="2700">
                <a:latin typeface="Arial" panose="020B0604020202020204" pitchFamily="34" charset="0"/>
              </a:rPr>
              <a:t>otherwise</a:t>
            </a:r>
          </a:p>
        </p:txBody>
      </p:sp>
      <p:sp>
        <p:nvSpPr>
          <p:cNvPr id="326663" name="Text Box 5">
            <a:extLst>
              <a:ext uri="{FF2B5EF4-FFF2-40B4-BE49-F238E27FC236}">
                <a16:creationId xmlns:a16="http://schemas.microsoft.com/office/drawing/2014/main" id="{B3D8CB16-EAD1-F500-4045-10AE6C556EC5}"/>
              </a:ext>
            </a:extLst>
          </p:cNvPr>
          <p:cNvSpPr txBox="1">
            <a:spLocks noChangeArrowheads="1"/>
          </p:cNvSpPr>
          <p:nvPr/>
        </p:nvSpPr>
        <p:spPr bwMode="auto">
          <a:xfrm>
            <a:off x="-552450" y="4095750"/>
            <a:ext cx="9982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buFontTx/>
              <a:buChar char="•"/>
            </a:pPr>
            <a:r>
              <a:rPr lang="en-US" altLang="en-US" sz="2800">
                <a:latin typeface="Arial" panose="020B0604020202020204" pitchFamily="34" charset="0"/>
              </a:rPr>
              <a:t>For each </a:t>
            </a:r>
            <a:r>
              <a:rPr lang="en-US" altLang="en-US" sz="2800" b="1">
                <a:solidFill>
                  <a:schemeClr val="accent2"/>
                </a:solidFill>
              </a:rPr>
              <a:t>x</a:t>
            </a:r>
            <a:r>
              <a:rPr lang="en-US" altLang="en-US" sz="2800">
                <a:latin typeface="Arial" panose="020B0604020202020204" pitchFamily="34" charset="0"/>
              </a:rPr>
              <a:t>, we need do </a:t>
            </a:r>
            <a:r>
              <a:rPr lang="en-US" altLang="en-US" b="1">
                <a:solidFill>
                  <a:srgbClr val="FF0000"/>
                </a:solidFill>
                <a:latin typeface="Arial" panose="020B0604020202020204" pitchFamily="34" charset="0"/>
              </a:rPr>
              <a:t>only an integer addition and a test</a:t>
            </a:r>
          </a:p>
          <a:p>
            <a:endParaRPr lang="en-US" altLang="en-US" b="1">
              <a:solidFill>
                <a:srgbClr val="FF0000"/>
              </a:solidFill>
              <a:latin typeface="Arial" panose="020B0604020202020204" pitchFamily="34" charset="0"/>
            </a:endParaRPr>
          </a:p>
          <a:p>
            <a:pPr>
              <a:buFontTx/>
              <a:buChar char="•"/>
            </a:pPr>
            <a:r>
              <a:rPr lang="en-US" altLang="en-US" sz="3200" b="1">
                <a:solidFill>
                  <a:srgbClr val="FF33CC"/>
                </a:solidFill>
                <a:latin typeface="Arial" panose="020B0604020202020204" pitchFamily="34" charset="0"/>
              </a:rPr>
              <a:t>Single instruction on graphics chips</a:t>
            </a:r>
          </a:p>
        </p:txBody>
      </p:sp>
      <p:sp>
        <p:nvSpPr>
          <p:cNvPr id="326664" name="Text Box 7">
            <a:extLst>
              <a:ext uri="{FF2B5EF4-FFF2-40B4-BE49-F238E27FC236}">
                <a16:creationId xmlns:a16="http://schemas.microsoft.com/office/drawing/2014/main" id="{F7F378FB-B0E7-0198-CD95-49EF3B295162}"/>
              </a:ext>
            </a:extLst>
          </p:cNvPr>
          <p:cNvSpPr txBox="1">
            <a:spLocks noChangeArrowheads="1"/>
          </p:cNvSpPr>
          <p:nvPr/>
        </p:nvSpPr>
        <p:spPr bwMode="auto">
          <a:xfrm>
            <a:off x="7535863" y="457200"/>
            <a:ext cx="1608137" cy="457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d </a:t>
            </a:r>
            <a:r>
              <a:rPr lang="en-US" altLang="en-US"/>
              <a:t>= </a:t>
            </a:r>
            <a:r>
              <a:rPr lang="en-US" altLang="en-US">
                <a:latin typeface="Symbol" panose="05050102010706020507" pitchFamily="18" charset="2"/>
              </a:rPr>
              <a:t>D</a:t>
            </a:r>
            <a:r>
              <a:rPr lang="en-US" altLang="en-US"/>
              <a:t>x(b-a)</a:t>
            </a:r>
          </a:p>
        </p:txBody>
      </p:sp>
      <p:pic>
        <p:nvPicPr>
          <p:cNvPr id="91144" name="Picture 8">
            <a:extLst>
              <a:ext uri="{FF2B5EF4-FFF2-40B4-BE49-F238E27FC236}">
                <a16:creationId xmlns:a16="http://schemas.microsoft.com/office/drawing/2014/main" id="{45713BE7-7F4A-9667-ED4F-CFBC72416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0863" y="2024063"/>
            <a:ext cx="2162175" cy="20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2666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326664"/>
                                        </p:tgtEl>
                                        <p:attrNameLst>
                                          <p:attrName>style.visibility</p:attrName>
                                        </p:attrNameLst>
                                      </p:cBhvr>
                                      <p:to>
                                        <p:strVal val="visible"/>
                                      </p:to>
                                    </p:set>
                                    <p:animEffect transition="in" filter="fade">
                                      <p:cBhvr>
                                        <p:cTn id="11" dur="2000"/>
                                        <p:tgtEl>
                                          <p:spTgt spid="326664"/>
                                        </p:tgtEl>
                                      </p:cBhvr>
                                    </p:animEffect>
                                    <p:anim calcmode="lin" valueType="num">
                                      <p:cBhvr>
                                        <p:cTn id="12" dur="2000" fill="hold"/>
                                        <p:tgtEl>
                                          <p:spTgt spid="326664"/>
                                        </p:tgtEl>
                                        <p:attrNameLst>
                                          <p:attrName>ppt_w</p:attrName>
                                        </p:attrNameLst>
                                      </p:cBhvr>
                                      <p:tavLst>
                                        <p:tav tm="0" fmla="#ppt_w*sin(2.5*pi*$)">
                                          <p:val>
                                            <p:fltVal val="0"/>
                                          </p:val>
                                        </p:tav>
                                        <p:tav tm="100000">
                                          <p:val>
                                            <p:fltVal val="1"/>
                                          </p:val>
                                        </p:tav>
                                      </p:tavLst>
                                    </p:anim>
                                    <p:anim calcmode="lin" valueType="num">
                                      <p:cBhvr>
                                        <p:cTn id="13" dur="2000" fill="hold"/>
                                        <p:tgtEl>
                                          <p:spTgt spid="326664"/>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326664"/>
                                        </p:tgtEl>
                                        <p:attrNameLst>
                                          <p:attrName>style.visibility</p:attrName>
                                        </p:attrNameLst>
                                      </p:cBhvr>
                                      <p:to>
                                        <p:strVal val="visible"/>
                                      </p:to>
                                    </p:set>
                                    <p:animEffect transition="in" filter="diamond(in)">
                                      <p:cBhvr>
                                        <p:cTn id="18" dur="2000"/>
                                        <p:tgtEl>
                                          <p:spTgt spid="3266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26663">
                                            <p:txEl>
                                              <p:pRg st="2" end="2"/>
                                            </p:txEl>
                                          </p:spTgt>
                                        </p:tgtEl>
                                        <p:attrNameLst>
                                          <p:attrName>style.visibility</p:attrName>
                                        </p:attrNameLst>
                                      </p:cBhvr>
                                      <p:to>
                                        <p:strVal val="visible"/>
                                      </p:to>
                                    </p:set>
                                    <p:anim calcmode="lin" valueType="num">
                                      <p:cBhvr additive="base">
                                        <p:cTn id="23" dur="500" fill="hold"/>
                                        <p:tgtEl>
                                          <p:spTgt spid="32666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66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mph" presetSubtype="0" fill="hold" nodeType="clickEffect">
                                  <p:stCondLst>
                                    <p:cond delay="0"/>
                                  </p:stCondLst>
                                  <p:childTnLst>
                                    <p:animScale>
                                      <p:cBhvr>
                                        <p:cTn id="28" dur="2000" fill="hold"/>
                                        <p:tgtEl>
                                          <p:spTgt spid="326663">
                                            <p:txEl>
                                              <p:pRg st="2" end="2"/>
                                            </p:txEl>
                                          </p:spTgt>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0" grpId="0"/>
      <p:bldP spid="326664" grpId="0" animBg="1"/>
      <p:bldP spid="326664" grpId="1"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2" name="Picture 4" descr="C:\BOOK\OpenGL\Paul Final\jpeg_new\AN08F47.jpg">
            <a:extLst>
              <a:ext uri="{FF2B5EF4-FFF2-40B4-BE49-F238E27FC236}">
                <a16:creationId xmlns:a16="http://schemas.microsoft.com/office/drawing/2014/main" id="{1B8EAC37-00DA-2932-3AE2-E3AFD86AE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981200"/>
            <a:ext cx="2900363"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05" name="Rectangle 2">
            <a:extLst>
              <a:ext uri="{FF2B5EF4-FFF2-40B4-BE49-F238E27FC236}">
                <a16:creationId xmlns:a16="http://schemas.microsoft.com/office/drawing/2014/main" id="{27AB6FD9-3236-DE63-A03E-AB65DBC862F1}"/>
              </a:ext>
            </a:extLst>
          </p:cNvPr>
          <p:cNvSpPr>
            <a:spLocks noGrp="1" noChangeArrowheads="1"/>
          </p:cNvSpPr>
          <p:nvPr>
            <p:ph type="title" idx="4294967295"/>
          </p:nvPr>
        </p:nvSpPr>
        <p:spPr/>
        <p:txBody>
          <a:bodyPr/>
          <a:lstStyle/>
          <a:p>
            <a:r>
              <a:rPr lang="en-US" altLang="en-US">
                <a:solidFill>
                  <a:srgbClr val="FFC000"/>
                </a:solidFill>
                <a:ea typeface="ＭＳ Ｐゴシック" panose="020B0600070205080204" pitchFamily="34" charset="-128"/>
              </a:rPr>
              <a:t>Polygon</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Scan Conversion</a:t>
            </a:r>
          </a:p>
        </p:txBody>
      </p:sp>
      <p:sp>
        <p:nvSpPr>
          <p:cNvPr id="409606" name="Rectangle 3">
            <a:extLst>
              <a:ext uri="{FF2B5EF4-FFF2-40B4-BE49-F238E27FC236}">
                <a16:creationId xmlns:a16="http://schemas.microsoft.com/office/drawing/2014/main" id="{2B9CECD5-5D13-A641-3B0D-8BF6FF6E0B6B}"/>
              </a:ext>
            </a:extLst>
          </p:cNvPr>
          <p:cNvSpPr>
            <a:spLocks noGrp="1" noChangeArrowheads="1"/>
          </p:cNvSpPr>
          <p:nvPr>
            <p:ph type="body" idx="4294967295"/>
          </p:nvPr>
        </p:nvSpPr>
        <p:spPr>
          <a:xfrm>
            <a:off x="0" y="1524000"/>
            <a:ext cx="7772400" cy="4724400"/>
          </a:xfrm>
        </p:spPr>
        <p:txBody>
          <a:bodyPr/>
          <a:lstStyle/>
          <a:p>
            <a:r>
              <a:rPr lang="en-US" altLang="en-US">
                <a:solidFill>
                  <a:schemeClr val="accent2"/>
                </a:solidFill>
                <a:ea typeface="ＭＳ Ｐゴシック" panose="020B0600070205080204" pitchFamily="34" charset="-128"/>
              </a:rPr>
              <a:t>Scan Conversion</a:t>
            </a:r>
            <a:r>
              <a:rPr lang="en-US" altLang="en-US">
                <a:ea typeface="ＭＳ Ｐゴシック" panose="020B0600070205080204" pitchFamily="34" charset="-128"/>
              </a:rPr>
              <a:t> = </a:t>
            </a:r>
            <a:r>
              <a:rPr lang="en-US" altLang="en-US" b="1">
                <a:solidFill>
                  <a:srgbClr val="FF33CC"/>
                </a:solidFill>
                <a:ea typeface="ＭＳ Ｐゴシック" panose="020B0600070205080204" pitchFamily="34" charset="-128"/>
              </a:rPr>
              <a:t>Fill</a:t>
            </a:r>
          </a:p>
          <a:p>
            <a:pPr>
              <a:buFontTx/>
              <a:buNone/>
            </a:pPr>
            <a:endParaRPr lang="en-US" altLang="en-US" b="1">
              <a:solidFill>
                <a:srgbClr val="FF33CC"/>
              </a:solidFill>
              <a:ea typeface="ＭＳ Ｐゴシック" panose="020B0600070205080204" pitchFamily="34" charset="-128"/>
            </a:endParaRPr>
          </a:p>
          <a:p>
            <a:r>
              <a:rPr lang="en-US" altLang="en-US">
                <a:ea typeface="ＭＳ Ｐゴシック" panose="020B0600070205080204" pitchFamily="34" charset="-128"/>
              </a:rPr>
              <a:t>How to tell </a:t>
            </a:r>
            <a:r>
              <a:rPr lang="en-US" altLang="en-US">
                <a:solidFill>
                  <a:srgbClr val="FF0000"/>
                </a:solidFill>
                <a:ea typeface="ＭＳ Ｐゴシック" panose="020B0600070205080204" pitchFamily="34" charset="-128"/>
              </a:rPr>
              <a:t>inside from outside</a:t>
            </a:r>
          </a:p>
          <a:p>
            <a:pPr lvl="1"/>
            <a:r>
              <a:rPr lang="en-US" altLang="en-US" b="1">
                <a:solidFill>
                  <a:srgbClr val="FFC000"/>
                </a:solidFill>
                <a:ea typeface="ＭＳ Ｐゴシック" panose="020B0600070205080204" pitchFamily="34" charset="-128"/>
              </a:rPr>
              <a:t>Convex </a:t>
            </a:r>
            <a:r>
              <a:rPr lang="en-US" altLang="en-US" b="1">
                <a:solidFill>
                  <a:schemeClr val="accent2"/>
                </a:solidFill>
                <a:ea typeface="ＭＳ Ｐゴシック" panose="020B0600070205080204" pitchFamily="34" charset="-128"/>
              </a:rPr>
              <a:t>easy</a:t>
            </a:r>
          </a:p>
          <a:p>
            <a:pPr lvl="1"/>
            <a:r>
              <a:rPr lang="en-US" altLang="en-US" b="1">
                <a:solidFill>
                  <a:schemeClr val="accent2"/>
                </a:solidFill>
                <a:ea typeface="ＭＳ Ｐゴシック" panose="020B0600070205080204" pitchFamily="34" charset="-128"/>
              </a:rPr>
              <a:t>Non simple difficult</a:t>
            </a:r>
          </a:p>
          <a:p>
            <a:pPr lvl="1"/>
            <a:r>
              <a:rPr lang="en-US" altLang="en-US" b="1">
                <a:solidFill>
                  <a:srgbClr val="FF33CC"/>
                </a:solidFill>
                <a:ea typeface="ＭＳ Ｐゴシック" panose="020B0600070205080204" pitchFamily="34" charset="-128"/>
              </a:rPr>
              <a:t>Odd-Even test</a:t>
            </a:r>
          </a:p>
          <a:p>
            <a:pPr lvl="2"/>
            <a:r>
              <a:rPr lang="en-US" altLang="en-US" sz="2400" b="1">
                <a:solidFill>
                  <a:schemeClr val="accent2"/>
                </a:solidFill>
                <a:ea typeface="ＭＳ Ｐゴシック" panose="020B0600070205080204" pitchFamily="34" charset="-128"/>
              </a:rPr>
              <a:t>Count edge crossings</a:t>
            </a:r>
          </a:p>
          <a:p>
            <a:pPr lvl="2"/>
            <a:endParaRPr lang="en-US" altLang="en-US" sz="2400" b="1">
              <a:solidFill>
                <a:schemeClr val="accent2"/>
              </a:solidFill>
              <a:ea typeface="ＭＳ Ｐゴシック" panose="020B0600070205080204" pitchFamily="34" charset="-128"/>
            </a:endParaRPr>
          </a:p>
        </p:txBody>
      </p:sp>
      <p:sp>
        <p:nvSpPr>
          <p:cNvPr id="92165" name="Text Box 5">
            <a:extLst>
              <a:ext uri="{FF2B5EF4-FFF2-40B4-BE49-F238E27FC236}">
                <a16:creationId xmlns:a16="http://schemas.microsoft.com/office/drawing/2014/main" id="{052EB09A-F55C-3B28-6683-B086B43F637B}"/>
              </a:ext>
            </a:extLst>
          </p:cNvPr>
          <p:cNvSpPr txBox="1">
            <a:spLocks noChangeArrowheads="1"/>
          </p:cNvSpPr>
          <p:nvPr/>
        </p:nvSpPr>
        <p:spPr bwMode="auto">
          <a:xfrm>
            <a:off x="6629400" y="4800600"/>
            <a:ext cx="2079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33CC"/>
                </a:solidFill>
                <a:latin typeface="Arial" panose="020B0604020202020204" pitchFamily="34" charset="0"/>
              </a:rPr>
              <a:t>Odd-Even fill</a:t>
            </a:r>
          </a:p>
        </p:txBody>
      </p:sp>
      <p:sp>
        <p:nvSpPr>
          <p:cNvPr id="409608" name="Line 8">
            <a:extLst>
              <a:ext uri="{FF2B5EF4-FFF2-40B4-BE49-F238E27FC236}">
                <a16:creationId xmlns:a16="http://schemas.microsoft.com/office/drawing/2014/main" id="{43CDFF29-CD64-B6E7-3854-87D8E6B25A4E}"/>
              </a:ext>
            </a:extLst>
          </p:cNvPr>
          <p:cNvSpPr>
            <a:spLocks noChangeShapeType="1"/>
          </p:cNvSpPr>
          <p:nvPr/>
        </p:nvSpPr>
        <p:spPr bwMode="auto">
          <a:xfrm>
            <a:off x="5486400" y="2133600"/>
            <a:ext cx="3124200" cy="0"/>
          </a:xfrm>
          <a:prstGeom prst="line">
            <a:avLst/>
          </a:prstGeom>
          <a:noFill/>
          <a:ln w="57150">
            <a:solidFill>
              <a:srgbClr val="FF33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409609" name="Line 9">
            <a:extLst>
              <a:ext uri="{FF2B5EF4-FFF2-40B4-BE49-F238E27FC236}">
                <a16:creationId xmlns:a16="http://schemas.microsoft.com/office/drawing/2014/main" id="{794C90AF-420D-92F4-699D-4C77F2863AFA}"/>
              </a:ext>
            </a:extLst>
          </p:cNvPr>
          <p:cNvSpPr>
            <a:spLocks noChangeShapeType="1"/>
          </p:cNvSpPr>
          <p:nvPr/>
        </p:nvSpPr>
        <p:spPr bwMode="auto">
          <a:xfrm>
            <a:off x="5562600" y="4191000"/>
            <a:ext cx="3048000" cy="0"/>
          </a:xfrm>
          <a:prstGeom prst="line">
            <a:avLst/>
          </a:prstGeom>
          <a:noFill/>
          <a:ln w="57150">
            <a:solidFill>
              <a:srgbClr val="FF33C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409610" name="Text Box 10">
            <a:extLst>
              <a:ext uri="{FF2B5EF4-FFF2-40B4-BE49-F238E27FC236}">
                <a16:creationId xmlns:a16="http://schemas.microsoft.com/office/drawing/2014/main" id="{45FB4499-64E4-69B1-B975-3FF2BD59150D}"/>
              </a:ext>
            </a:extLst>
          </p:cNvPr>
          <p:cNvSpPr txBox="1">
            <a:spLocks noChangeArrowheads="1"/>
          </p:cNvSpPr>
          <p:nvPr/>
        </p:nvSpPr>
        <p:spPr bwMode="auto">
          <a:xfrm>
            <a:off x="0" y="5334000"/>
            <a:ext cx="91440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Question:</a:t>
            </a:r>
            <a:r>
              <a:rPr lang="en-US" altLang="en-US"/>
              <a:t> Assume that the </a:t>
            </a:r>
            <a:r>
              <a:rPr lang="en-US" altLang="en-US" b="1">
                <a:solidFill>
                  <a:srgbClr val="FF33CC"/>
                </a:solidFill>
              </a:rPr>
              <a:t>scan line </a:t>
            </a:r>
            <a:r>
              <a:rPr lang="en-US" altLang="en-US"/>
              <a:t>and the </a:t>
            </a:r>
            <a:r>
              <a:rPr lang="en-US" altLang="en-US" b="1">
                <a:solidFill>
                  <a:srgbClr val="00B0F0"/>
                </a:solidFill>
              </a:rPr>
              <a:t>polygon edge </a:t>
            </a:r>
            <a:r>
              <a:rPr lang="en-US" altLang="en-US" b="1">
                <a:solidFill>
                  <a:srgbClr val="FF0000"/>
                </a:solidFill>
              </a:rPr>
              <a:t>intersection </a:t>
            </a:r>
            <a:r>
              <a:rPr lang="en-US" altLang="en-US"/>
              <a:t>was calculated once. What is used to get the </a:t>
            </a:r>
            <a:r>
              <a:rPr lang="en-US" altLang="en-US" b="1">
                <a:solidFill>
                  <a:srgbClr val="FF33CC"/>
                </a:solidFill>
              </a:rPr>
              <a:t>next scan line </a:t>
            </a:r>
            <a:r>
              <a:rPr lang="en-US" altLang="en-US"/>
              <a:t>starting </a:t>
            </a:r>
            <a:r>
              <a:rPr lang="en-US" altLang="en-US" b="1">
                <a:solidFill>
                  <a:srgbClr val="FF0000"/>
                </a:solidFill>
              </a:rPr>
              <a:t>x </a:t>
            </a:r>
            <a:r>
              <a:rPr lang="en-US" altLang="en-US"/>
              <a:t>instead of </a:t>
            </a:r>
            <a:r>
              <a:rPr lang="en-US" altLang="en-US" b="1">
                <a:solidFill>
                  <a:srgbClr val="FF0000"/>
                </a:solidFill>
              </a:rPr>
              <a:t>recalculating the intersection</a:t>
            </a:r>
            <a:r>
              <a:rPr lang="en-US" altLang="en-US"/>
              <a:t>?</a:t>
            </a:r>
          </a:p>
        </p:txBody>
      </p:sp>
      <p:sp>
        <p:nvSpPr>
          <p:cNvPr id="409611" name="Text Box 11">
            <a:extLst>
              <a:ext uri="{FF2B5EF4-FFF2-40B4-BE49-F238E27FC236}">
                <a16:creationId xmlns:a16="http://schemas.microsoft.com/office/drawing/2014/main" id="{A54855B4-3F5D-BC7E-10E8-A76E72804150}"/>
              </a:ext>
            </a:extLst>
          </p:cNvPr>
          <p:cNvSpPr txBox="1">
            <a:spLocks noChangeArrowheads="1"/>
          </p:cNvSpPr>
          <p:nvPr/>
        </p:nvSpPr>
        <p:spPr bwMode="auto">
          <a:xfrm>
            <a:off x="-114300" y="6400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Answer:</a:t>
            </a:r>
            <a:r>
              <a:rPr lang="en-US" altLang="en-US"/>
              <a:t> The slope </a:t>
            </a:r>
            <a:r>
              <a:rPr lang="en-US" altLang="en-US" b="1">
                <a:solidFill>
                  <a:srgbClr val="FF0000"/>
                </a:solidFill>
              </a:rPr>
              <a:t>m</a:t>
            </a:r>
            <a:r>
              <a:rPr lang="en-US" altLang="en-US"/>
              <a:t>!</a:t>
            </a:r>
          </a:p>
        </p:txBody>
      </p:sp>
      <p:sp>
        <p:nvSpPr>
          <p:cNvPr id="2" name="Callout: Quad Arrow 1">
            <a:extLst>
              <a:ext uri="{FF2B5EF4-FFF2-40B4-BE49-F238E27FC236}">
                <a16:creationId xmlns:a16="http://schemas.microsoft.com/office/drawing/2014/main" id="{30876EDE-03B8-041E-8C65-FFA5EEF44268}"/>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409605"/>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409606">
                                            <p:txEl>
                                              <p:pRg st="3" end="3"/>
                                            </p:txEl>
                                          </p:spTgt>
                                        </p:tgtEl>
                                        <p:attrNameLst>
                                          <p:attrName>style.visibility</p:attrName>
                                        </p:attrNameLst>
                                      </p:cBhvr>
                                      <p:to>
                                        <p:strVal val="visible"/>
                                      </p:to>
                                    </p:set>
                                    <p:animEffect transition="in" filter="checkerboard(across)">
                                      <p:cBhvr>
                                        <p:cTn id="11" dur="500"/>
                                        <p:tgtEl>
                                          <p:spTgt spid="409606">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409606">
                                            <p:txEl>
                                              <p:pRg st="4" end="4"/>
                                            </p:txEl>
                                          </p:spTgt>
                                        </p:tgtEl>
                                        <p:attrNameLst>
                                          <p:attrName>style.visibility</p:attrName>
                                        </p:attrNameLst>
                                      </p:cBhvr>
                                      <p:to>
                                        <p:strVal val="visible"/>
                                      </p:to>
                                    </p:set>
                                    <p:animEffect transition="in" filter="checkerboard(across)">
                                      <p:cBhvr>
                                        <p:cTn id="16" dur="500"/>
                                        <p:tgtEl>
                                          <p:spTgt spid="409606">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409606">
                                            <p:txEl>
                                              <p:pRg st="5" end="5"/>
                                            </p:txEl>
                                          </p:spTgt>
                                        </p:tgtEl>
                                        <p:attrNameLst>
                                          <p:attrName>style.visibility</p:attrName>
                                        </p:attrNameLst>
                                      </p:cBhvr>
                                      <p:to>
                                        <p:strVal val="visible"/>
                                      </p:to>
                                    </p:set>
                                    <p:animEffect transition="in" filter="checkerboard(across)">
                                      <p:cBhvr>
                                        <p:cTn id="21" dur="500"/>
                                        <p:tgtEl>
                                          <p:spTgt spid="409606">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409606">
                                            <p:txEl>
                                              <p:pRg st="6" end="6"/>
                                            </p:txEl>
                                          </p:spTgt>
                                        </p:tgtEl>
                                        <p:attrNameLst>
                                          <p:attrName>style.visibility</p:attrName>
                                        </p:attrNameLst>
                                      </p:cBhvr>
                                      <p:to>
                                        <p:strVal val="visible"/>
                                      </p:to>
                                    </p:set>
                                    <p:animEffect transition="in" filter="checkerboard(across)">
                                      <p:cBhvr>
                                        <p:cTn id="26" dur="500"/>
                                        <p:tgtEl>
                                          <p:spTgt spid="409606">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nodeType="clickEffect">
                                  <p:stCondLst>
                                    <p:cond delay="0"/>
                                  </p:stCondLst>
                                  <p:childTnLst>
                                    <p:set>
                                      <p:cBhvr>
                                        <p:cTn id="30" dur="1" fill="hold">
                                          <p:stCondLst>
                                            <p:cond delay="0"/>
                                          </p:stCondLst>
                                        </p:cTn>
                                        <p:tgtEl>
                                          <p:spTgt spid="409608"/>
                                        </p:tgtEl>
                                        <p:attrNameLst>
                                          <p:attrName>style.visibility</p:attrName>
                                        </p:attrNameLst>
                                      </p:cBhvr>
                                      <p:to>
                                        <p:strVal val="visible"/>
                                      </p:to>
                                    </p:set>
                                    <p:animEffect transition="in" filter="diamond(in)">
                                      <p:cBhvr>
                                        <p:cTn id="31" dur="2000"/>
                                        <p:tgtEl>
                                          <p:spTgt spid="40960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nodeType="clickEffect">
                                  <p:stCondLst>
                                    <p:cond delay="0"/>
                                  </p:stCondLst>
                                  <p:childTnLst>
                                    <p:set>
                                      <p:cBhvr>
                                        <p:cTn id="35" dur="1" fill="hold">
                                          <p:stCondLst>
                                            <p:cond delay="0"/>
                                          </p:stCondLst>
                                        </p:cTn>
                                        <p:tgtEl>
                                          <p:spTgt spid="409609"/>
                                        </p:tgtEl>
                                        <p:attrNameLst>
                                          <p:attrName>style.visibility</p:attrName>
                                        </p:attrNameLst>
                                      </p:cBhvr>
                                      <p:to>
                                        <p:strVal val="visible"/>
                                      </p:to>
                                    </p:set>
                                    <p:animEffect transition="in" filter="diamond(in)">
                                      <p:cBhvr>
                                        <p:cTn id="36" dur="2000"/>
                                        <p:tgtEl>
                                          <p:spTgt spid="40960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8" presetClass="entr" presetSubtype="16" fill="hold" nodeType="clickEffect">
                                  <p:stCondLst>
                                    <p:cond delay="0"/>
                                  </p:stCondLst>
                                  <p:childTnLst>
                                    <p:set>
                                      <p:cBhvr>
                                        <p:cTn id="40" dur="1" fill="hold">
                                          <p:stCondLst>
                                            <p:cond delay="0"/>
                                          </p:stCondLst>
                                        </p:cTn>
                                        <p:tgtEl>
                                          <p:spTgt spid="409610"/>
                                        </p:tgtEl>
                                        <p:attrNameLst>
                                          <p:attrName>style.visibility</p:attrName>
                                        </p:attrNameLst>
                                      </p:cBhvr>
                                      <p:to>
                                        <p:strVal val="visible"/>
                                      </p:to>
                                    </p:set>
                                    <p:animEffect transition="in" filter="diamond(in)">
                                      <p:cBhvr>
                                        <p:cTn id="41" dur="2000"/>
                                        <p:tgtEl>
                                          <p:spTgt spid="40961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8" presetClass="entr" presetSubtype="16" fill="hold" nodeType="clickEffect">
                                  <p:stCondLst>
                                    <p:cond delay="0"/>
                                  </p:stCondLst>
                                  <p:childTnLst>
                                    <p:set>
                                      <p:cBhvr>
                                        <p:cTn id="45" dur="1" fill="hold">
                                          <p:stCondLst>
                                            <p:cond delay="0"/>
                                          </p:stCondLst>
                                        </p:cTn>
                                        <p:tgtEl>
                                          <p:spTgt spid="409611"/>
                                        </p:tgtEl>
                                        <p:attrNameLst>
                                          <p:attrName>style.visibility</p:attrName>
                                        </p:attrNameLst>
                                      </p:cBhvr>
                                      <p:to>
                                        <p:strVal val="visible"/>
                                      </p:to>
                                    </p:set>
                                    <p:animEffect transition="in" filter="diamond(in)">
                                      <p:cBhvr>
                                        <p:cTn id="46" dur="2000"/>
                                        <p:tgtEl>
                                          <p:spTgt spid="409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5" grpId="0"/>
      <p:bldP spid="409610" grpId="0"/>
      <p:bldP spid="409611"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1651" name="Rectangle 2">
            <a:extLst>
              <a:ext uri="{FF2B5EF4-FFF2-40B4-BE49-F238E27FC236}">
                <a16:creationId xmlns:a16="http://schemas.microsoft.com/office/drawing/2014/main" id="{AC827410-B006-40FB-82CE-DFECE78A6870}"/>
              </a:ext>
            </a:extLst>
          </p:cNvPr>
          <p:cNvSpPr>
            <a:spLocks noGrp="1" noChangeArrowheads="1"/>
          </p:cNvSpPr>
          <p:nvPr>
            <p:ph type="title" idx="4294967295"/>
          </p:nvPr>
        </p:nvSpPr>
        <p:spPr/>
        <p:txBody>
          <a:bodyPr/>
          <a:lstStyle/>
          <a:p>
            <a:r>
              <a:rPr lang="en-US" altLang="en-US">
                <a:solidFill>
                  <a:srgbClr val="FFC000"/>
                </a:solidFill>
                <a:ea typeface="ＭＳ Ｐゴシック" panose="020B0600070205080204" pitchFamily="34" charset="-128"/>
              </a:rPr>
              <a:t>Polygon</a:t>
            </a:r>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Scan Conversion</a:t>
            </a:r>
          </a:p>
        </p:txBody>
      </p:sp>
      <p:sp>
        <p:nvSpPr>
          <p:cNvPr id="93187" name="Rectangle 3">
            <a:extLst>
              <a:ext uri="{FF2B5EF4-FFF2-40B4-BE49-F238E27FC236}">
                <a16:creationId xmlns:a16="http://schemas.microsoft.com/office/drawing/2014/main" id="{5D5B9A5D-5D2F-B4E4-429B-350DBAB00A2A}"/>
              </a:ext>
            </a:extLst>
          </p:cNvPr>
          <p:cNvSpPr>
            <a:spLocks noGrp="1" noChangeArrowheads="1"/>
          </p:cNvSpPr>
          <p:nvPr>
            <p:ph type="body" idx="4294967295"/>
          </p:nvPr>
        </p:nvSpPr>
        <p:spPr>
          <a:xfrm>
            <a:off x="0" y="1524000"/>
            <a:ext cx="7772400" cy="1143000"/>
          </a:xfrm>
        </p:spPr>
        <p:txBody>
          <a:bodyPr/>
          <a:lstStyle/>
          <a:p>
            <a:r>
              <a:rPr lang="en-US" altLang="en-US">
                <a:solidFill>
                  <a:schemeClr val="accent2"/>
                </a:solidFill>
                <a:ea typeface="ＭＳ Ｐゴシック" panose="020B0600070205080204" pitchFamily="34" charset="-128"/>
              </a:rPr>
              <a:t>Scan Conversion</a:t>
            </a:r>
            <a:r>
              <a:rPr lang="en-US" altLang="en-US">
                <a:ea typeface="ＭＳ Ｐゴシック" panose="020B0600070205080204" pitchFamily="34" charset="-128"/>
              </a:rPr>
              <a:t> = </a:t>
            </a:r>
            <a:r>
              <a:rPr lang="en-US" altLang="en-US" b="1">
                <a:solidFill>
                  <a:srgbClr val="FF33CC"/>
                </a:solidFill>
                <a:ea typeface="ＭＳ Ｐゴシック" panose="020B0600070205080204" pitchFamily="34" charset="-128"/>
              </a:rPr>
              <a:t>Fill</a:t>
            </a:r>
          </a:p>
          <a:p>
            <a:r>
              <a:rPr lang="en-US" altLang="en-US" b="1">
                <a:solidFill>
                  <a:schemeClr val="accent2"/>
                </a:solidFill>
                <a:ea typeface="ＭＳ Ｐゴシック" panose="020B0600070205080204" pitchFamily="34" charset="-128"/>
              </a:rPr>
              <a:t>Aliasing</a:t>
            </a:r>
          </a:p>
          <a:p>
            <a:pPr>
              <a:buFontTx/>
              <a:buNone/>
            </a:pPr>
            <a:endParaRPr lang="en-US" altLang="en-US" b="1">
              <a:solidFill>
                <a:srgbClr val="FF33CC"/>
              </a:solidFill>
              <a:ea typeface="ＭＳ Ｐゴシック" panose="020B0600070205080204" pitchFamily="34" charset="-128"/>
            </a:endParaRPr>
          </a:p>
        </p:txBody>
      </p:sp>
      <p:pic>
        <p:nvPicPr>
          <p:cNvPr id="93188" name="Picture 10">
            <a:extLst>
              <a:ext uri="{FF2B5EF4-FFF2-40B4-BE49-F238E27FC236}">
                <a16:creationId xmlns:a16="http://schemas.microsoft.com/office/drawing/2014/main" id="{AFAB8049-5F7D-AC4E-BC07-F690A6E7C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514600"/>
            <a:ext cx="5791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llout: Quad Arrow 1">
            <a:extLst>
              <a:ext uri="{FF2B5EF4-FFF2-40B4-BE49-F238E27FC236}">
                <a16:creationId xmlns:a16="http://schemas.microsoft.com/office/drawing/2014/main" id="{50565C4D-F730-73B6-536C-1EACBEFD7E5A}"/>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411651"/>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651" grpId="0"/>
    </p:bldLst>
  </p:timing>
</p:sld>
</file>

<file path=ppt/theme/theme1.xml><?xml version="1.0" encoding="utf-8"?>
<a:theme xmlns:a="http://schemas.openxmlformats.org/drawingml/2006/main" name="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fmx">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ifmx">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fm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fmx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fmx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fmx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fmx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fmx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fmx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fmx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fmx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fmx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fmx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fmx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C:\PPT\VENEZUELA\ULA1.PPT</Template>
  <TotalTime>29280</TotalTime>
  <Words>16666</Words>
  <Application>Microsoft Office PowerPoint</Application>
  <PresentationFormat>On-screen Show (4:3)</PresentationFormat>
  <Paragraphs>1234</Paragraphs>
  <Slides>127</Slides>
  <Notes>44</Notes>
  <HiddenSlides>40</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3</vt:i4>
      </vt:variant>
      <vt:variant>
        <vt:lpstr>Slide Titles</vt:lpstr>
      </vt:variant>
      <vt:variant>
        <vt:i4>127</vt:i4>
      </vt:variant>
    </vt:vector>
  </HeadingPairs>
  <TitlesOfParts>
    <vt:vector size="150" baseType="lpstr">
      <vt:lpstr>Algerian</vt:lpstr>
      <vt:lpstr>Arial</vt:lpstr>
      <vt:lpstr>Book Antiqua</vt:lpstr>
      <vt:lpstr>Calibri</vt:lpstr>
      <vt:lpstr>Calibri Light</vt:lpstr>
      <vt:lpstr>Courier New</vt:lpstr>
      <vt:lpstr>Stencil</vt:lpstr>
      <vt:lpstr>Symbol</vt:lpstr>
      <vt:lpstr>Tahoma</vt:lpstr>
      <vt:lpstr>Times New Roman</vt:lpstr>
      <vt:lpstr>Wingdings</vt:lpstr>
      <vt:lpstr>ULA1</vt:lpstr>
      <vt:lpstr>Tema de Office</vt:lpstr>
      <vt:lpstr>ifmx</vt:lpstr>
      <vt:lpstr>9_ULA1</vt:lpstr>
      <vt:lpstr>5_ULA1</vt:lpstr>
      <vt:lpstr>7_ULA1</vt:lpstr>
      <vt:lpstr>8_ULA1</vt:lpstr>
      <vt:lpstr>2_Blends</vt:lpstr>
      <vt:lpstr>1_ULA1</vt:lpstr>
      <vt:lpstr>ClipArt</vt:lpstr>
      <vt:lpstr>Clip</vt:lpstr>
      <vt:lpstr>Equation</vt:lpstr>
      <vt:lpstr>COSC 4370 Fall 2023  Interactive Computer Graphics  M &amp; W 5:30 to 7:00 PM    </vt:lpstr>
      <vt:lpstr>PowerPoint Presentation</vt:lpstr>
      <vt:lpstr>PowerPoint Presentation</vt:lpstr>
      <vt:lpstr>PowerPoint Presentation</vt:lpstr>
      <vt:lpstr>PowerPoint Presentation</vt:lpstr>
      <vt:lpstr>Lecture 7  From Vertices to Fragments Chapter 7  </vt:lpstr>
      <vt:lpstr>SUMMARY and NOTES</vt:lpstr>
      <vt:lpstr>Rendering Pipeline</vt:lpstr>
      <vt:lpstr>Projective Rendering Pipeline</vt:lpstr>
      <vt:lpstr>Projective Transformations</vt:lpstr>
      <vt:lpstr>Normalized Device Coordinates</vt:lpstr>
      <vt:lpstr>Projection Normalization</vt:lpstr>
      <vt:lpstr>Transforming View Volumes</vt:lpstr>
      <vt:lpstr>Basic Perspective Projection</vt:lpstr>
      <vt:lpstr>Basic Perspective Projection</vt:lpstr>
      <vt:lpstr>Projective Transformations</vt:lpstr>
      <vt:lpstr>Transforming View Volumes</vt:lpstr>
      <vt:lpstr>OpenGL Orthographic Matrix</vt:lpstr>
      <vt:lpstr>Transforming View Volumes</vt:lpstr>
      <vt:lpstr>OpenGL Perspective Matrix</vt:lpstr>
      <vt:lpstr>Viewport Transformation</vt:lpstr>
      <vt:lpstr>The Rendering Pipeline</vt:lpstr>
      <vt:lpstr>OpenGL Graphics Pipeline</vt:lpstr>
      <vt:lpstr>Pipeline Implementation</vt:lpstr>
      <vt:lpstr>Implementation I</vt:lpstr>
      <vt:lpstr>Implementation I</vt:lpstr>
      <vt:lpstr>Objectives</vt:lpstr>
      <vt:lpstr>Objectives</vt:lpstr>
      <vt:lpstr>Overview</vt:lpstr>
      <vt:lpstr>Required Tasks</vt:lpstr>
      <vt:lpstr>Rasterization Meta Algorithms</vt:lpstr>
      <vt:lpstr>Rasterization Meta Algorithms  Object based</vt:lpstr>
      <vt:lpstr>Rasterization Meta Algorithms  Image based</vt:lpstr>
      <vt:lpstr>Objectives</vt:lpstr>
      <vt:lpstr>Clipping</vt:lpstr>
      <vt:lpstr>Clipping</vt:lpstr>
      <vt:lpstr>Cohen-Sutherland Line Clipping Applet </vt:lpstr>
      <vt:lpstr>Clipping Points</vt:lpstr>
      <vt:lpstr>PowerPoint Presentation</vt:lpstr>
      <vt:lpstr>Clipping 2D Line Segments</vt:lpstr>
      <vt:lpstr>Cohen-Sutherland Algorithm</vt:lpstr>
      <vt:lpstr>The Cases</vt:lpstr>
      <vt:lpstr>The Cases</vt:lpstr>
      <vt:lpstr>Defining Outcodes</vt:lpstr>
      <vt:lpstr>PowerPoint Presentation</vt:lpstr>
      <vt:lpstr>Using Outcodes</vt:lpstr>
      <vt:lpstr>Using Outcodes</vt:lpstr>
      <vt:lpstr>Using Outcodes</vt:lpstr>
      <vt:lpstr>Using Outcodes</vt:lpstr>
      <vt:lpstr>Efficiency</vt:lpstr>
      <vt:lpstr>Cohen Sutherland in 3D</vt:lpstr>
      <vt:lpstr>Liang-Barsky Clipping</vt:lpstr>
      <vt:lpstr>PowerPoint Presentation</vt:lpstr>
      <vt:lpstr>Liang-Barsky Clipping</vt:lpstr>
      <vt:lpstr>Liang-Barsky Advantages</vt:lpstr>
      <vt:lpstr>Plane-Line Intersections</vt:lpstr>
      <vt:lpstr>Plane-Line Intersections</vt:lpstr>
      <vt:lpstr>PowerPoint Presentation</vt:lpstr>
      <vt:lpstr>Plane-Line Intersections</vt:lpstr>
      <vt:lpstr>Implementation II</vt:lpstr>
      <vt:lpstr>Objectives</vt:lpstr>
      <vt:lpstr>Objectives</vt:lpstr>
      <vt:lpstr>Polygon Clipping</vt:lpstr>
      <vt:lpstr>Tessellation and Convexity</vt:lpstr>
      <vt:lpstr>Clipping as a Black Box</vt:lpstr>
      <vt:lpstr>Pipeline Clipping of Line Segments</vt:lpstr>
      <vt:lpstr>Pipeline Clipping of Polygons</vt:lpstr>
      <vt:lpstr>Bounding Boxes</vt:lpstr>
      <vt:lpstr>Bounding boxes</vt:lpstr>
      <vt:lpstr>Objectives</vt:lpstr>
      <vt:lpstr>Clipping and Visibility</vt:lpstr>
      <vt:lpstr>Hidden Surface Removal</vt:lpstr>
      <vt:lpstr>Painter’s Algorithm</vt:lpstr>
      <vt:lpstr>Depth Sort</vt:lpstr>
      <vt:lpstr>Easy Cases</vt:lpstr>
      <vt:lpstr>Hard Cases</vt:lpstr>
      <vt:lpstr>Back-Face Removal (Culling)</vt:lpstr>
      <vt:lpstr>Image Space Approach</vt:lpstr>
      <vt:lpstr>z-Buffer Algorithm</vt:lpstr>
      <vt:lpstr>Efficiency</vt:lpstr>
      <vt:lpstr>Scan-Line Algorithm</vt:lpstr>
      <vt:lpstr>Scan-Line Algorithm Implementation</vt:lpstr>
      <vt:lpstr>Visibility Testing</vt:lpstr>
      <vt:lpstr>Simple Example</vt:lpstr>
      <vt:lpstr>BSP Tree</vt:lpstr>
      <vt:lpstr>Implementation III</vt:lpstr>
      <vt:lpstr>Objectives</vt:lpstr>
      <vt:lpstr>Rasterizer (Scan Conversion)</vt:lpstr>
      <vt:lpstr>Rasterization</vt:lpstr>
      <vt:lpstr>Scan Conversion of Line Segments</vt:lpstr>
      <vt:lpstr>DDA Algorithm</vt:lpstr>
      <vt:lpstr>Problem</vt:lpstr>
      <vt:lpstr>Solution 1:  Using Symmetry</vt:lpstr>
      <vt:lpstr>Bresenham’s Algorithm</vt:lpstr>
      <vt:lpstr>Candidate Pixels</vt:lpstr>
      <vt:lpstr>Decision Variable</vt:lpstr>
      <vt:lpstr>Incremental Form</vt:lpstr>
      <vt:lpstr>Polygon Scan Conversion</vt:lpstr>
      <vt:lpstr>Polygon Scan Conversion</vt:lpstr>
      <vt:lpstr>OpenGL Graphics Pipeline</vt:lpstr>
      <vt:lpstr>Filling in the Frame Buffer</vt:lpstr>
      <vt:lpstr>Using Interpolation</vt:lpstr>
      <vt:lpstr>Flood Fill</vt:lpstr>
      <vt:lpstr>Scan Line Fill </vt:lpstr>
      <vt:lpstr>Data Structure</vt:lpstr>
      <vt:lpstr>Aliasing</vt:lpstr>
      <vt:lpstr>Antialiasing by Area Averaging</vt:lpstr>
      <vt:lpstr>Polygon Aliasing</vt:lpstr>
      <vt:lpstr>PowerPoint Presentation</vt:lpstr>
      <vt:lpstr>SUMMARY and NOTES</vt:lpstr>
      <vt:lpstr>PowerPoint Presentation</vt:lpstr>
      <vt:lpstr>SUMMARY and NOTES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Angel</dc:creator>
  <cp:lastModifiedBy>Hilford, Victoria</cp:lastModifiedBy>
  <cp:revision>155</cp:revision>
  <dcterms:created xsi:type="dcterms:W3CDTF">2002-08-02T19:17:07Z</dcterms:created>
  <dcterms:modified xsi:type="dcterms:W3CDTF">2023-10-04T04:29:48Z</dcterms:modified>
</cp:coreProperties>
</file>